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62" r:id="rId3"/>
    <p:sldId id="263" r:id="rId4"/>
    <p:sldId id="276" r:id="rId5"/>
    <p:sldId id="258" r:id="rId6"/>
    <p:sldId id="266" r:id="rId7"/>
    <p:sldId id="264" r:id="rId8"/>
    <p:sldId id="267" r:id="rId9"/>
    <p:sldId id="259" r:id="rId10"/>
    <p:sldId id="268" r:id="rId11"/>
    <p:sldId id="269" r:id="rId12"/>
    <p:sldId id="270" r:id="rId13"/>
    <p:sldId id="260" r:id="rId14"/>
    <p:sldId id="271" r:id="rId15"/>
    <p:sldId id="272" r:id="rId16"/>
    <p:sldId id="273" r:id="rId17"/>
    <p:sldId id="261" r:id="rId18"/>
    <p:sldId id="274" r:id="rId19"/>
    <p:sldId id="275" r:id="rId20"/>
    <p:sldId id="265" r:id="rId21"/>
    <p:sldId id="257"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239"/>
  </p:normalViewPr>
  <p:slideViewPr>
    <p:cSldViewPr snapToGrid="0" snapToObjects="1">
      <p:cViewPr varScale="1">
        <p:scale>
          <a:sx n="77" d="100"/>
          <a:sy n="77" d="100"/>
        </p:scale>
        <p:origin x="80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3E0A39-67E5-DD4A-BB10-B084484E0634}" type="datetimeFigureOut">
              <a:rPr kumimoji="1" lang="zh-CN" altLang="en-US" smtClean="0"/>
              <a:t>17/2/21</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044CBF-072F-5E4F-9612-4BEC593F5B52}" type="slidenum">
              <a:rPr kumimoji="1" lang="zh-CN" altLang="en-US" smtClean="0"/>
              <a:t>‹#›</a:t>
            </a:fld>
            <a:endParaRPr kumimoji="1" lang="zh-CN" altLang="en-US"/>
          </a:p>
        </p:txBody>
      </p:sp>
    </p:spTree>
    <p:extLst>
      <p:ext uri="{BB962C8B-B14F-4D97-AF65-F5344CB8AC3E}">
        <p14:creationId xmlns:p14="http://schemas.microsoft.com/office/powerpoint/2010/main" val="180738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65D8456-9C56-494D-B6D0-FA8371938101}" type="slidenum">
              <a:rPr lang="zh-CN" altLang="en-US" smtClean="0">
                <a:solidFill>
                  <a:prstClr val="black"/>
                </a:solidFill>
              </a:rPr>
              <a:pPr>
                <a:defRPr/>
              </a:pPr>
              <a:t>12</a:t>
            </a:fld>
            <a:endParaRPr lang="zh-CN" altLang="en-US">
              <a:solidFill>
                <a:prstClr val="black"/>
              </a:solidFill>
            </a:endParaRPr>
          </a:p>
        </p:txBody>
      </p:sp>
    </p:spTree>
    <p:extLst>
      <p:ext uri="{BB962C8B-B14F-4D97-AF65-F5344CB8AC3E}">
        <p14:creationId xmlns:p14="http://schemas.microsoft.com/office/powerpoint/2010/main" val="51640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smtClean="0"/>
              <a:t>单击此处编辑母版标题样式</a:t>
            </a:r>
            <a:endParaRPr kumimoji="1"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smtClean="0"/>
              <a:t>单击此处编辑母版副标题样式</a:t>
            </a:r>
            <a:endParaRPr kumimoji="1" lang="zh-CN" altLang="en-US"/>
          </a:p>
        </p:txBody>
      </p:sp>
      <p:sp>
        <p:nvSpPr>
          <p:cNvPr id="4" name="日期占位符 3"/>
          <p:cNvSpPr>
            <a:spLocks noGrp="1"/>
          </p:cNvSpPr>
          <p:nvPr>
            <p:ph type="dt" sz="half" idx="10"/>
          </p:nvPr>
        </p:nvSpPr>
        <p:spPr/>
        <p:txBody>
          <a:bodyPr/>
          <a:lstStyle/>
          <a:p>
            <a:fld id="{0861D7F0-7A6A-C149-9DCE-9DDDFDAEA7B9}" type="datetimeFigureOut">
              <a:rPr kumimoji="1" lang="zh-CN" altLang="en-US" smtClean="0"/>
              <a:t>17/2/21</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FCA8CBE1-3F2D-1445-9185-84C6433AC2E4}" type="slidenum">
              <a:rPr kumimoji="1" lang="zh-CN" altLang="en-US" smtClean="0"/>
              <a:t>‹#›</a:t>
            </a:fld>
            <a:endParaRPr kumimoji="1" lang="zh-CN" altLang="en-US"/>
          </a:p>
        </p:txBody>
      </p:sp>
    </p:spTree>
    <p:extLst>
      <p:ext uri="{BB962C8B-B14F-4D97-AF65-F5344CB8AC3E}">
        <p14:creationId xmlns:p14="http://schemas.microsoft.com/office/powerpoint/2010/main" val="49208678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0861D7F0-7A6A-C149-9DCE-9DDDFDAEA7B9}" type="datetimeFigureOut">
              <a:rPr kumimoji="1" lang="zh-CN" altLang="en-US" smtClean="0"/>
              <a:t>17/2/21</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FCA8CBE1-3F2D-1445-9185-84C6433AC2E4}" type="slidenum">
              <a:rPr kumimoji="1" lang="zh-CN" altLang="en-US" smtClean="0"/>
              <a:t>‹#›</a:t>
            </a:fld>
            <a:endParaRPr kumimoji="1" lang="zh-CN" altLang="en-US"/>
          </a:p>
        </p:txBody>
      </p:sp>
    </p:spTree>
    <p:extLst>
      <p:ext uri="{BB962C8B-B14F-4D97-AF65-F5344CB8AC3E}">
        <p14:creationId xmlns:p14="http://schemas.microsoft.com/office/powerpoint/2010/main" val="110647678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a:xfrm>
            <a:off x="838200" y="365125"/>
            <a:ext cx="7734300" cy="5811838"/>
          </a:xfrm>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0861D7F0-7A6A-C149-9DCE-9DDDFDAEA7B9}" type="datetimeFigureOut">
              <a:rPr kumimoji="1" lang="zh-CN" altLang="en-US" smtClean="0"/>
              <a:t>17/2/21</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FCA8CBE1-3F2D-1445-9185-84C6433AC2E4}" type="slidenum">
              <a:rPr kumimoji="1" lang="zh-CN" altLang="en-US" smtClean="0"/>
              <a:t>‹#›</a:t>
            </a:fld>
            <a:endParaRPr kumimoji="1" lang="zh-CN" altLang="en-US"/>
          </a:p>
        </p:txBody>
      </p:sp>
    </p:spTree>
    <p:extLst>
      <p:ext uri="{BB962C8B-B14F-4D97-AF65-F5344CB8AC3E}">
        <p14:creationId xmlns:p14="http://schemas.microsoft.com/office/powerpoint/2010/main" val="149437570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lvl1pPr>
              <a:defRPr/>
            </a:lvl1pPr>
          </a:lstStyle>
          <a:p>
            <a:fld id="{80F42DC0-2E3F-F440-A3AA-64F0AA1F84F2}" type="datetime1">
              <a:rPr lang="zh-CN" altLang="en-US"/>
              <a:pPr/>
              <a:t>17/2/21</a:t>
            </a:fld>
            <a:endParaRPr lang="zh-CN" altLang="en-US" sz="1800">
              <a:solidFill>
                <a:schemeClr val="tx1"/>
              </a:solidFill>
            </a:endParaRPr>
          </a:p>
        </p:txBody>
      </p:sp>
      <p:sp>
        <p:nvSpPr>
          <p:cNvPr id="4" name="页脚占位符 3"/>
          <p:cNvSpPr>
            <a:spLocks noGrp="1"/>
          </p:cNvSpPr>
          <p:nvPr>
            <p:ph type="ftr" sz="quarter" idx="11"/>
          </p:nvPr>
        </p:nvSpPr>
        <p:spPr>
          <a:xfrm>
            <a:off x="4038600" y="6356350"/>
            <a:ext cx="4114800" cy="365125"/>
          </a:xfrm>
        </p:spPr>
        <p:txBody>
          <a:bodyPr/>
          <a:lstStyle>
            <a:lvl1pPr>
              <a:defRPr/>
            </a:lvl1pPr>
          </a:lstStyle>
          <a:p>
            <a:endParaRPr lang="zh-CN" altLang="zh-CN"/>
          </a:p>
        </p:txBody>
      </p:sp>
      <p:sp>
        <p:nvSpPr>
          <p:cNvPr id="5" name="幻灯片编号占位符 4"/>
          <p:cNvSpPr>
            <a:spLocks noGrp="1"/>
          </p:cNvSpPr>
          <p:nvPr>
            <p:ph type="sldNum" sz="quarter" idx="12"/>
          </p:nvPr>
        </p:nvSpPr>
        <p:spPr>
          <a:xfrm>
            <a:off x="8610600" y="6356350"/>
            <a:ext cx="2743200" cy="365125"/>
          </a:xfrm>
        </p:spPr>
        <p:txBody>
          <a:bodyPr/>
          <a:lstStyle>
            <a:lvl1pPr>
              <a:defRPr/>
            </a:lvl1pPr>
          </a:lstStyle>
          <a:p>
            <a:fld id="{C5FC99A0-26D8-5E4B-82FB-70809BCEE9F6}" type="slidenum">
              <a:rPr lang="zh-CN" altLang="en-US"/>
              <a:pPr/>
              <a:t>‹#›</a:t>
            </a:fld>
            <a:endParaRPr lang="zh-CN" altLang="en-US" sz="1800">
              <a:solidFill>
                <a:schemeClr val="tx1"/>
              </a:solidFill>
            </a:endParaRPr>
          </a:p>
        </p:txBody>
      </p:sp>
    </p:spTree>
    <p:extLst>
      <p:ext uri="{BB962C8B-B14F-4D97-AF65-F5344CB8AC3E}">
        <p14:creationId xmlns:p14="http://schemas.microsoft.com/office/powerpoint/2010/main" val="195950943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标题幻灯片">
    <p:bg>
      <p:bgPr>
        <a:solidFill>
          <a:srgbClr val="F0F0F0"/>
        </a:solidFill>
        <a:effectLst/>
      </p:bgPr>
    </p:bg>
    <p:spTree>
      <p:nvGrpSpPr>
        <p:cNvPr id="1" name=""/>
        <p:cNvGrpSpPr/>
        <p:nvPr/>
      </p:nvGrpSpPr>
      <p:grpSpPr>
        <a:xfrm>
          <a:off x="0" y="0"/>
          <a:ext cx="0" cy="0"/>
          <a:chOff x="0" y="0"/>
          <a:chExt cx="0" cy="0"/>
        </a:xfrm>
      </p:grpSpPr>
      <p:sp>
        <p:nvSpPr>
          <p:cNvPr id="3" name="文本框 2"/>
          <p:cNvSpPr txBox="1">
            <a:spLocks noChangeArrowheads="1"/>
          </p:cNvSpPr>
          <p:nvPr/>
        </p:nvSpPr>
        <p:spPr bwMode="auto">
          <a:xfrm>
            <a:off x="2680286" y="440872"/>
            <a:ext cx="6802503"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170" fontAlgn="base">
              <a:spcBef>
                <a:spcPct val="0"/>
              </a:spcBef>
              <a:spcAft>
                <a:spcPct val="0"/>
              </a:spcAft>
              <a:defRPr/>
            </a:pPr>
            <a:r>
              <a:rPr lang="en-US" altLang="zh-CN" sz="3200" b="1" dirty="0">
                <a:solidFill>
                  <a:prstClr val="black">
                    <a:lumMod val="65000"/>
                    <a:lumOff val="35000"/>
                  </a:prstClr>
                </a:solidFill>
                <a:latin typeface="Arial" panose="020B0604020202020204" pitchFamily="34" charset="0"/>
                <a:ea typeface="Arial Unicode MS" panose="020B0604020202020204" pitchFamily="34" charset="-122"/>
                <a:cs typeface="Arial" panose="020B0604020202020204" pitchFamily="34" charset="0"/>
              </a:rPr>
              <a:t>CLICK TO </a:t>
            </a:r>
            <a:r>
              <a:rPr lang="en-US" altLang="zh-CN" sz="3733" b="1" kern="600" dirty="0">
                <a:solidFill>
                  <a:prstClr val="black">
                    <a:lumMod val="85000"/>
                    <a:lumOff val="15000"/>
                  </a:prstClr>
                </a:solidFill>
                <a:latin typeface="Arial" panose="020B0604020202020204" pitchFamily="34" charset="0"/>
                <a:ea typeface="Arial Unicode MS" panose="020B0604020202020204" pitchFamily="34" charset="-122"/>
                <a:cs typeface="Arial" panose="020B0604020202020204" pitchFamily="34" charset="0"/>
              </a:rPr>
              <a:t>ADD TITLE IN HERE</a:t>
            </a:r>
            <a:endParaRPr lang="zh-CN" altLang="en-US" sz="3733" b="1" kern="600" dirty="0">
              <a:solidFill>
                <a:prstClr val="black">
                  <a:lumMod val="85000"/>
                  <a:lumOff val="15000"/>
                </a:prstClr>
              </a:solidFill>
              <a:latin typeface="Arial" panose="020B0604020202020204" pitchFamily="34" charset="0"/>
              <a:ea typeface="Arial Unicode MS" panose="020B0604020202020204" pitchFamily="34" charset="-122"/>
              <a:cs typeface="Arial" panose="020B0604020202020204" pitchFamily="34" charset="0"/>
            </a:endParaRPr>
          </a:p>
        </p:txBody>
      </p:sp>
      <p:sp>
        <p:nvSpPr>
          <p:cNvPr id="5" name="矩形 4"/>
          <p:cNvSpPr/>
          <p:nvPr userDrawn="1"/>
        </p:nvSpPr>
        <p:spPr>
          <a:xfrm>
            <a:off x="3771934" y="1075571"/>
            <a:ext cx="4379725" cy="235898"/>
          </a:xfrm>
          <a:prstGeom prst="rect">
            <a:avLst/>
          </a:prstGeom>
        </p:spPr>
        <p:txBody>
          <a:bodyPr wrap="none">
            <a:spAutoFit/>
          </a:bodyPr>
          <a:lstStyle/>
          <a:p>
            <a:pPr defTabSz="1219170" eaLnBrk="0" fontAlgn="base" hangingPunct="0">
              <a:spcBef>
                <a:spcPct val="0"/>
              </a:spcBef>
              <a:spcAft>
                <a:spcPct val="0"/>
              </a:spcAft>
            </a:pPr>
            <a:r>
              <a:rPr lang="en-US" altLang="zh-CN" sz="933" dirty="0">
                <a:solidFill>
                  <a:prstClr val="black">
                    <a:lumMod val="50000"/>
                    <a:lumOff val="50000"/>
                  </a:prstClr>
                </a:solidFill>
                <a:latin typeface="Arial" panose="020B0604020202020204" pitchFamily="34" charset="0"/>
                <a:ea typeface="微软雅黑" panose="020B0503020204020204" pitchFamily="34" charset="-122"/>
                <a:cs typeface="Arial" panose="020B0604020202020204" pitchFamily="34" charset="0"/>
              </a:rPr>
              <a:t>this is a sample text. insert your desired text here. Again. this is a dummy text. </a:t>
            </a:r>
            <a:endParaRPr lang="zh-CN" altLang="en-US" sz="2133" dirty="0">
              <a:solidFill>
                <a:prstClr val="black">
                  <a:lumMod val="50000"/>
                  <a:lumOff val="50000"/>
                </a:prstClr>
              </a:solidFill>
            </a:endParaRPr>
          </a:p>
        </p:txBody>
      </p:sp>
    </p:spTree>
    <p:extLst>
      <p:ext uri="{BB962C8B-B14F-4D97-AF65-F5344CB8AC3E}">
        <p14:creationId xmlns:p14="http://schemas.microsoft.com/office/powerpoint/2010/main" val="62705020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标题幻灯片">
    <p:bg>
      <p:bgPr>
        <a:solidFill>
          <a:srgbClr val="F0F0F0"/>
        </a:solidFill>
        <a:effectLst/>
      </p:bgPr>
    </p:bg>
    <p:spTree>
      <p:nvGrpSpPr>
        <p:cNvPr id="1" name=""/>
        <p:cNvGrpSpPr/>
        <p:nvPr/>
      </p:nvGrpSpPr>
      <p:grpSpPr>
        <a:xfrm>
          <a:off x="0" y="0"/>
          <a:ext cx="0" cy="0"/>
          <a:chOff x="0" y="0"/>
          <a:chExt cx="0" cy="0"/>
        </a:xfrm>
      </p:grpSpPr>
      <p:sp>
        <p:nvSpPr>
          <p:cNvPr id="3" name="文本框 2"/>
          <p:cNvSpPr txBox="1">
            <a:spLocks noChangeArrowheads="1"/>
          </p:cNvSpPr>
          <p:nvPr/>
        </p:nvSpPr>
        <p:spPr bwMode="auto">
          <a:xfrm>
            <a:off x="2680286" y="440872"/>
            <a:ext cx="6802503"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170" fontAlgn="base">
              <a:spcBef>
                <a:spcPct val="0"/>
              </a:spcBef>
              <a:spcAft>
                <a:spcPct val="0"/>
              </a:spcAft>
              <a:defRPr/>
            </a:pPr>
            <a:r>
              <a:rPr lang="en-US" altLang="zh-CN" sz="3200" b="1" dirty="0">
                <a:solidFill>
                  <a:prstClr val="black">
                    <a:lumMod val="65000"/>
                    <a:lumOff val="35000"/>
                  </a:prstClr>
                </a:solidFill>
                <a:latin typeface="Arial" panose="020B0604020202020204" pitchFamily="34" charset="0"/>
                <a:ea typeface="Arial Unicode MS" panose="020B0604020202020204" pitchFamily="34" charset="-122"/>
                <a:cs typeface="Arial" panose="020B0604020202020204" pitchFamily="34" charset="0"/>
              </a:rPr>
              <a:t>CLICK TO </a:t>
            </a:r>
            <a:r>
              <a:rPr lang="en-US" altLang="zh-CN" sz="3733" b="1" kern="600" dirty="0">
                <a:solidFill>
                  <a:prstClr val="black">
                    <a:lumMod val="85000"/>
                    <a:lumOff val="15000"/>
                  </a:prstClr>
                </a:solidFill>
                <a:latin typeface="Arial" panose="020B0604020202020204" pitchFamily="34" charset="0"/>
                <a:ea typeface="Arial Unicode MS" panose="020B0604020202020204" pitchFamily="34" charset="-122"/>
                <a:cs typeface="Arial" panose="020B0604020202020204" pitchFamily="34" charset="0"/>
              </a:rPr>
              <a:t>ADD TITLE IN HERE</a:t>
            </a:r>
            <a:endParaRPr lang="zh-CN" altLang="en-US" sz="3733" b="1" kern="600" dirty="0">
              <a:solidFill>
                <a:prstClr val="black">
                  <a:lumMod val="85000"/>
                  <a:lumOff val="15000"/>
                </a:prstClr>
              </a:solidFill>
              <a:latin typeface="Arial" panose="020B0604020202020204" pitchFamily="34" charset="0"/>
              <a:ea typeface="Arial Unicode MS" panose="020B0604020202020204" pitchFamily="34" charset="-122"/>
              <a:cs typeface="Arial" panose="020B0604020202020204" pitchFamily="34" charset="0"/>
            </a:endParaRPr>
          </a:p>
        </p:txBody>
      </p:sp>
      <p:sp>
        <p:nvSpPr>
          <p:cNvPr id="5" name="矩形 4"/>
          <p:cNvSpPr/>
          <p:nvPr userDrawn="1"/>
        </p:nvSpPr>
        <p:spPr>
          <a:xfrm>
            <a:off x="3771934" y="1075571"/>
            <a:ext cx="4379725" cy="235898"/>
          </a:xfrm>
          <a:prstGeom prst="rect">
            <a:avLst/>
          </a:prstGeom>
        </p:spPr>
        <p:txBody>
          <a:bodyPr wrap="none">
            <a:spAutoFit/>
          </a:bodyPr>
          <a:lstStyle/>
          <a:p>
            <a:pPr defTabSz="1219170" eaLnBrk="0" fontAlgn="base" hangingPunct="0">
              <a:spcBef>
                <a:spcPct val="0"/>
              </a:spcBef>
              <a:spcAft>
                <a:spcPct val="0"/>
              </a:spcAft>
            </a:pPr>
            <a:r>
              <a:rPr lang="en-US" altLang="zh-CN" sz="933" dirty="0">
                <a:solidFill>
                  <a:prstClr val="black">
                    <a:lumMod val="50000"/>
                    <a:lumOff val="50000"/>
                  </a:prstClr>
                </a:solidFill>
                <a:latin typeface="Arial" panose="020B0604020202020204" pitchFamily="34" charset="0"/>
                <a:ea typeface="微软雅黑" panose="020B0503020204020204" pitchFamily="34" charset="-122"/>
                <a:cs typeface="Arial" panose="020B0604020202020204" pitchFamily="34" charset="0"/>
              </a:rPr>
              <a:t>this is a sample text. insert your desired text here. Again. this is a dummy text. </a:t>
            </a:r>
            <a:endParaRPr lang="zh-CN" altLang="en-US" sz="2133" dirty="0">
              <a:solidFill>
                <a:prstClr val="black">
                  <a:lumMod val="50000"/>
                  <a:lumOff val="50000"/>
                </a:prstClr>
              </a:solidFill>
            </a:endParaRPr>
          </a:p>
        </p:txBody>
      </p:sp>
    </p:spTree>
    <p:extLst>
      <p:ext uri="{BB962C8B-B14F-4D97-AF65-F5344CB8AC3E}">
        <p14:creationId xmlns:p14="http://schemas.microsoft.com/office/powerpoint/2010/main" val="58544895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_标题幻灯片">
    <p:bg>
      <p:bgPr>
        <a:solidFill>
          <a:srgbClr val="F0F0F0"/>
        </a:solidFill>
        <a:effectLst/>
      </p:bgPr>
    </p:bg>
    <p:spTree>
      <p:nvGrpSpPr>
        <p:cNvPr id="1" name=""/>
        <p:cNvGrpSpPr/>
        <p:nvPr/>
      </p:nvGrpSpPr>
      <p:grpSpPr>
        <a:xfrm>
          <a:off x="0" y="0"/>
          <a:ext cx="0" cy="0"/>
          <a:chOff x="0" y="0"/>
          <a:chExt cx="0" cy="0"/>
        </a:xfrm>
      </p:grpSpPr>
      <p:sp>
        <p:nvSpPr>
          <p:cNvPr id="3" name="文本框 2"/>
          <p:cNvSpPr txBox="1">
            <a:spLocks noChangeArrowheads="1"/>
          </p:cNvSpPr>
          <p:nvPr/>
        </p:nvSpPr>
        <p:spPr bwMode="auto">
          <a:xfrm>
            <a:off x="2680286" y="440872"/>
            <a:ext cx="6802503"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170" fontAlgn="base">
              <a:spcBef>
                <a:spcPct val="0"/>
              </a:spcBef>
              <a:spcAft>
                <a:spcPct val="0"/>
              </a:spcAft>
              <a:defRPr/>
            </a:pPr>
            <a:r>
              <a:rPr lang="en-US" altLang="zh-CN" sz="3200" b="1" dirty="0">
                <a:solidFill>
                  <a:prstClr val="black">
                    <a:lumMod val="65000"/>
                    <a:lumOff val="35000"/>
                  </a:prstClr>
                </a:solidFill>
                <a:latin typeface="Arial" panose="020B0604020202020204" pitchFamily="34" charset="0"/>
                <a:ea typeface="Arial Unicode MS" panose="020B0604020202020204" pitchFamily="34" charset="-122"/>
                <a:cs typeface="Arial" panose="020B0604020202020204" pitchFamily="34" charset="0"/>
              </a:rPr>
              <a:t>CLICK TO </a:t>
            </a:r>
            <a:r>
              <a:rPr lang="en-US" altLang="zh-CN" sz="3733" b="1" kern="600" dirty="0">
                <a:solidFill>
                  <a:prstClr val="black">
                    <a:lumMod val="85000"/>
                    <a:lumOff val="15000"/>
                  </a:prstClr>
                </a:solidFill>
                <a:latin typeface="Arial" panose="020B0604020202020204" pitchFamily="34" charset="0"/>
                <a:ea typeface="Arial Unicode MS" panose="020B0604020202020204" pitchFamily="34" charset="-122"/>
                <a:cs typeface="Arial" panose="020B0604020202020204" pitchFamily="34" charset="0"/>
              </a:rPr>
              <a:t>ADD TITLE IN HERE</a:t>
            </a:r>
            <a:endParaRPr lang="zh-CN" altLang="en-US" sz="3733" b="1" kern="600" dirty="0">
              <a:solidFill>
                <a:prstClr val="black">
                  <a:lumMod val="85000"/>
                  <a:lumOff val="15000"/>
                </a:prstClr>
              </a:solidFill>
              <a:latin typeface="Arial" panose="020B0604020202020204" pitchFamily="34" charset="0"/>
              <a:ea typeface="Arial Unicode MS" panose="020B0604020202020204" pitchFamily="34" charset="-122"/>
              <a:cs typeface="Arial" panose="020B0604020202020204" pitchFamily="34" charset="0"/>
            </a:endParaRPr>
          </a:p>
        </p:txBody>
      </p:sp>
      <p:sp>
        <p:nvSpPr>
          <p:cNvPr id="5" name="矩形 4"/>
          <p:cNvSpPr/>
          <p:nvPr userDrawn="1"/>
        </p:nvSpPr>
        <p:spPr>
          <a:xfrm>
            <a:off x="3771934" y="1075571"/>
            <a:ext cx="4379725" cy="235898"/>
          </a:xfrm>
          <a:prstGeom prst="rect">
            <a:avLst/>
          </a:prstGeom>
        </p:spPr>
        <p:txBody>
          <a:bodyPr wrap="none">
            <a:spAutoFit/>
          </a:bodyPr>
          <a:lstStyle/>
          <a:p>
            <a:pPr defTabSz="1219170" eaLnBrk="0" fontAlgn="base" hangingPunct="0">
              <a:spcBef>
                <a:spcPct val="0"/>
              </a:spcBef>
              <a:spcAft>
                <a:spcPct val="0"/>
              </a:spcAft>
            </a:pPr>
            <a:r>
              <a:rPr lang="en-US" altLang="zh-CN" sz="933" dirty="0">
                <a:solidFill>
                  <a:prstClr val="black">
                    <a:lumMod val="50000"/>
                    <a:lumOff val="50000"/>
                  </a:prstClr>
                </a:solidFill>
                <a:latin typeface="Arial" panose="020B0604020202020204" pitchFamily="34" charset="0"/>
                <a:ea typeface="微软雅黑" panose="020B0503020204020204" pitchFamily="34" charset="-122"/>
                <a:cs typeface="Arial" panose="020B0604020202020204" pitchFamily="34" charset="0"/>
              </a:rPr>
              <a:t>this is a sample text. insert your desired text here. Again. this is a dummy text. </a:t>
            </a:r>
            <a:endParaRPr lang="zh-CN" altLang="en-US" sz="2133" dirty="0">
              <a:solidFill>
                <a:prstClr val="black">
                  <a:lumMod val="50000"/>
                  <a:lumOff val="50000"/>
                </a:prstClr>
              </a:solidFill>
            </a:endParaRPr>
          </a:p>
        </p:txBody>
      </p:sp>
    </p:spTree>
    <p:extLst>
      <p:ext uri="{BB962C8B-B14F-4D97-AF65-F5344CB8AC3E}">
        <p14:creationId xmlns:p14="http://schemas.microsoft.com/office/powerpoint/2010/main" val="103145430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4_标题幻灯片">
    <p:bg>
      <p:bgPr>
        <a:solidFill>
          <a:srgbClr val="F0F0F0"/>
        </a:solidFill>
        <a:effectLst/>
      </p:bgPr>
    </p:bg>
    <p:spTree>
      <p:nvGrpSpPr>
        <p:cNvPr id="1" name=""/>
        <p:cNvGrpSpPr/>
        <p:nvPr/>
      </p:nvGrpSpPr>
      <p:grpSpPr>
        <a:xfrm>
          <a:off x="0" y="0"/>
          <a:ext cx="0" cy="0"/>
          <a:chOff x="0" y="0"/>
          <a:chExt cx="0" cy="0"/>
        </a:xfrm>
      </p:grpSpPr>
      <p:sp>
        <p:nvSpPr>
          <p:cNvPr id="3" name="文本框 2"/>
          <p:cNvSpPr txBox="1">
            <a:spLocks noChangeArrowheads="1"/>
          </p:cNvSpPr>
          <p:nvPr/>
        </p:nvSpPr>
        <p:spPr bwMode="auto">
          <a:xfrm>
            <a:off x="2680286" y="440872"/>
            <a:ext cx="6802503"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170" fontAlgn="base">
              <a:spcBef>
                <a:spcPct val="0"/>
              </a:spcBef>
              <a:spcAft>
                <a:spcPct val="0"/>
              </a:spcAft>
              <a:defRPr/>
            </a:pPr>
            <a:r>
              <a:rPr lang="en-US" altLang="zh-CN" sz="3200" b="1" dirty="0">
                <a:solidFill>
                  <a:prstClr val="black">
                    <a:lumMod val="65000"/>
                    <a:lumOff val="35000"/>
                  </a:prstClr>
                </a:solidFill>
                <a:latin typeface="Arial" panose="020B0604020202020204" pitchFamily="34" charset="0"/>
                <a:ea typeface="Arial Unicode MS" panose="020B0604020202020204" pitchFamily="34" charset="-122"/>
                <a:cs typeface="Arial" panose="020B0604020202020204" pitchFamily="34" charset="0"/>
              </a:rPr>
              <a:t>CLICK TO </a:t>
            </a:r>
            <a:r>
              <a:rPr lang="en-US" altLang="zh-CN" sz="3733" b="1" kern="600" dirty="0">
                <a:solidFill>
                  <a:prstClr val="black">
                    <a:lumMod val="85000"/>
                    <a:lumOff val="15000"/>
                  </a:prstClr>
                </a:solidFill>
                <a:latin typeface="Arial" panose="020B0604020202020204" pitchFamily="34" charset="0"/>
                <a:ea typeface="Arial Unicode MS" panose="020B0604020202020204" pitchFamily="34" charset="-122"/>
                <a:cs typeface="Arial" panose="020B0604020202020204" pitchFamily="34" charset="0"/>
              </a:rPr>
              <a:t>ADD TITLE IN HERE</a:t>
            </a:r>
            <a:endParaRPr lang="zh-CN" altLang="en-US" sz="3733" b="1" kern="600" dirty="0">
              <a:solidFill>
                <a:prstClr val="black">
                  <a:lumMod val="85000"/>
                  <a:lumOff val="15000"/>
                </a:prstClr>
              </a:solidFill>
              <a:latin typeface="Arial" panose="020B0604020202020204" pitchFamily="34" charset="0"/>
              <a:ea typeface="Arial Unicode MS" panose="020B0604020202020204" pitchFamily="34" charset="-122"/>
              <a:cs typeface="Arial" panose="020B0604020202020204" pitchFamily="34" charset="0"/>
            </a:endParaRPr>
          </a:p>
        </p:txBody>
      </p:sp>
      <p:sp>
        <p:nvSpPr>
          <p:cNvPr id="5" name="矩形 4"/>
          <p:cNvSpPr/>
          <p:nvPr userDrawn="1"/>
        </p:nvSpPr>
        <p:spPr>
          <a:xfrm>
            <a:off x="3771934" y="1075571"/>
            <a:ext cx="4379725" cy="235898"/>
          </a:xfrm>
          <a:prstGeom prst="rect">
            <a:avLst/>
          </a:prstGeom>
        </p:spPr>
        <p:txBody>
          <a:bodyPr wrap="none">
            <a:spAutoFit/>
          </a:bodyPr>
          <a:lstStyle/>
          <a:p>
            <a:pPr defTabSz="1219170" eaLnBrk="0" fontAlgn="base" hangingPunct="0">
              <a:spcBef>
                <a:spcPct val="0"/>
              </a:spcBef>
              <a:spcAft>
                <a:spcPct val="0"/>
              </a:spcAft>
            </a:pPr>
            <a:r>
              <a:rPr lang="en-US" altLang="zh-CN" sz="933" dirty="0">
                <a:solidFill>
                  <a:prstClr val="black">
                    <a:lumMod val="50000"/>
                    <a:lumOff val="50000"/>
                  </a:prstClr>
                </a:solidFill>
                <a:latin typeface="Arial" panose="020B0604020202020204" pitchFamily="34" charset="0"/>
                <a:ea typeface="微软雅黑" panose="020B0503020204020204" pitchFamily="34" charset="-122"/>
                <a:cs typeface="Arial" panose="020B0604020202020204" pitchFamily="34" charset="0"/>
              </a:rPr>
              <a:t>this is a sample text. insert your desired text here. Again. this is a dummy text. </a:t>
            </a:r>
            <a:endParaRPr lang="zh-CN" altLang="en-US" sz="2133" dirty="0">
              <a:solidFill>
                <a:prstClr val="black">
                  <a:lumMod val="50000"/>
                  <a:lumOff val="50000"/>
                </a:prstClr>
              </a:solidFill>
            </a:endParaRPr>
          </a:p>
        </p:txBody>
      </p:sp>
    </p:spTree>
    <p:extLst>
      <p:ext uri="{BB962C8B-B14F-4D97-AF65-F5344CB8AC3E}">
        <p14:creationId xmlns:p14="http://schemas.microsoft.com/office/powerpoint/2010/main" val="3348732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5_标题幻灯片">
    <p:bg>
      <p:bgPr>
        <a:solidFill>
          <a:srgbClr val="F0F0F0"/>
        </a:solidFill>
        <a:effectLst/>
      </p:bgPr>
    </p:bg>
    <p:spTree>
      <p:nvGrpSpPr>
        <p:cNvPr id="1" name=""/>
        <p:cNvGrpSpPr/>
        <p:nvPr/>
      </p:nvGrpSpPr>
      <p:grpSpPr>
        <a:xfrm>
          <a:off x="0" y="0"/>
          <a:ext cx="0" cy="0"/>
          <a:chOff x="0" y="0"/>
          <a:chExt cx="0" cy="0"/>
        </a:xfrm>
      </p:grpSpPr>
      <p:sp>
        <p:nvSpPr>
          <p:cNvPr id="3" name="文本框 2"/>
          <p:cNvSpPr txBox="1">
            <a:spLocks noChangeArrowheads="1"/>
          </p:cNvSpPr>
          <p:nvPr/>
        </p:nvSpPr>
        <p:spPr bwMode="auto">
          <a:xfrm>
            <a:off x="2680286" y="440872"/>
            <a:ext cx="6802503"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170" fontAlgn="base">
              <a:spcBef>
                <a:spcPct val="0"/>
              </a:spcBef>
              <a:spcAft>
                <a:spcPct val="0"/>
              </a:spcAft>
              <a:defRPr/>
            </a:pPr>
            <a:r>
              <a:rPr lang="en-US" altLang="zh-CN" sz="3200" b="1" dirty="0">
                <a:solidFill>
                  <a:prstClr val="black">
                    <a:lumMod val="65000"/>
                    <a:lumOff val="35000"/>
                  </a:prstClr>
                </a:solidFill>
                <a:latin typeface="Arial" panose="020B0604020202020204" pitchFamily="34" charset="0"/>
                <a:ea typeface="Arial Unicode MS" panose="020B0604020202020204" pitchFamily="34" charset="-122"/>
                <a:cs typeface="Arial" panose="020B0604020202020204" pitchFamily="34" charset="0"/>
              </a:rPr>
              <a:t>CLICK TO </a:t>
            </a:r>
            <a:r>
              <a:rPr lang="en-US" altLang="zh-CN" sz="3733" b="1" kern="600" dirty="0">
                <a:solidFill>
                  <a:prstClr val="black">
                    <a:lumMod val="85000"/>
                    <a:lumOff val="15000"/>
                  </a:prstClr>
                </a:solidFill>
                <a:latin typeface="Arial" panose="020B0604020202020204" pitchFamily="34" charset="0"/>
                <a:ea typeface="Arial Unicode MS" panose="020B0604020202020204" pitchFamily="34" charset="-122"/>
                <a:cs typeface="Arial" panose="020B0604020202020204" pitchFamily="34" charset="0"/>
              </a:rPr>
              <a:t>ADD TITLE IN HERE</a:t>
            </a:r>
            <a:endParaRPr lang="zh-CN" altLang="en-US" sz="3733" b="1" kern="600" dirty="0">
              <a:solidFill>
                <a:prstClr val="black">
                  <a:lumMod val="85000"/>
                  <a:lumOff val="15000"/>
                </a:prstClr>
              </a:solidFill>
              <a:latin typeface="Arial" panose="020B0604020202020204" pitchFamily="34" charset="0"/>
              <a:ea typeface="Arial Unicode MS" panose="020B0604020202020204" pitchFamily="34" charset="-122"/>
              <a:cs typeface="Arial" panose="020B0604020202020204" pitchFamily="34" charset="0"/>
            </a:endParaRPr>
          </a:p>
        </p:txBody>
      </p:sp>
      <p:sp>
        <p:nvSpPr>
          <p:cNvPr id="5" name="矩形 4"/>
          <p:cNvSpPr/>
          <p:nvPr userDrawn="1"/>
        </p:nvSpPr>
        <p:spPr>
          <a:xfrm>
            <a:off x="3771934" y="1075571"/>
            <a:ext cx="4379725" cy="235898"/>
          </a:xfrm>
          <a:prstGeom prst="rect">
            <a:avLst/>
          </a:prstGeom>
        </p:spPr>
        <p:txBody>
          <a:bodyPr wrap="none">
            <a:spAutoFit/>
          </a:bodyPr>
          <a:lstStyle/>
          <a:p>
            <a:pPr defTabSz="1219170" eaLnBrk="0" fontAlgn="base" hangingPunct="0">
              <a:spcBef>
                <a:spcPct val="0"/>
              </a:spcBef>
              <a:spcAft>
                <a:spcPct val="0"/>
              </a:spcAft>
            </a:pPr>
            <a:r>
              <a:rPr lang="en-US" altLang="zh-CN" sz="933" dirty="0">
                <a:solidFill>
                  <a:prstClr val="black">
                    <a:lumMod val="50000"/>
                    <a:lumOff val="50000"/>
                  </a:prstClr>
                </a:solidFill>
                <a:latin typeface="Arial" panose="020B0604020202020204" pitchFamily="34" charset="0"/>
                <a:ea typeface="微软雅黑" panose="020B0503020204020204" pitchFamily="34" charset="-122"/>
                <a:cs typeface="Arial" panose="020B0604020202020204" pitchFamily="34" charset="0"/>
              </a:rPr>
              <a:t>this is a sample text. insert your desired text here. Again. this is a dummy text. </a:t>
            </a:r>
            <a:endParaRPr lang="zh-CN" altLang="en-US" sz="2133" dirty="0">
              <a:solidFill>
                <a:prstClr val="black">
                  <a:lumMod val="50000"/>
                  <a:lumOff val="50000"/>
                </a:prstClr>
              </a:solidFill>
            </a:endParaRPr>
          </a:p>
        </p:txBody>
      </p:sp>
    </p:spTree>
    <p:extLst>
      <p:ext uri="{BB962C8B-B14F-4D97-AF65-F5344CB8AC3E}">
        <p14:creationId xmlns:p14="http://schemas.microsoft.com/office/powerpoint/2010/main" val="155893925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6_标题幻灯片">
    <p:bg>
      <p:bgPr>
        <a:solidFill>
          <a:srgbClr val="F0F0F0"/>
        </a:solidFill>
        <a:effectLst/>
      </p:bgPr>
    </p:bg>
    <p:spTree>
      <p:nvGrpSpPr>
        <p:cNvPr id="1" name=""/>
        <p:cNvGrpSpPr/>
        <p:nvPr/>
      </p:nvGrpSpPr>
      <p:grpSpPr>
        <a:xfrm>
          <a:off x="0" y="0"/>
          <a:ext cx="0" cy="0"/>
          <a:chOff x="0" y="0"/>
          <a:chExt cx="0" cy="0"/>
        </a:xfrm>
      </p:grpSpPr>
      <p:sp>
        <p:nvSpPr>
          <p:cNvPr id="3" name="文本框 2"/>
          <p:cNvSpPr txBox="1">
            <a:spLocks noChangeArrowheads="1"/>
          </p:cNvSpPr>
          <p:nvPr/>
        </p:nvSpPr>
        <p:spPr bwMode="auto">
          <a:xfrm>
            <a:off x="2680286" y="440872"/>
            <a:ext cx="6802503"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170" fontAlgn="base">
              <a:spcBef>
                <a:spcPct val="0"/>
              </a:spcBef>
              <a:spcAft>
                <a:spcPct val="0"/>
              </a:spcAft>
              <a:defRPr/>
            </a:pPr>
            <a:r>
              <a:rPr lang="en-US" altLang="zh-CN" sz="3200" b="1" dirty="0">
                <a:solidFill>
                  <a:prstClr val="black">
                    <a:lumMod val="65000"/>
                    <a:lumOff val="35000"/>
                  </a:prstClr>
                </a:solidFill>
                <a:latin typeface="Arial" panose="020B0604020202020204" pitchFamily="34" charset="0"/>
                <a:ea typeface="Arial Unicode MS" panose="020B0604020202020204" pitchFamily="34" charset="-122"/>
                <a:cs typeface="Arial" panose="020B0604020202020204" pitchFamily="34" charset="0"/>
              </a:rPr>
              <a:t>CLICK TO </a:t>
            </a:r>
            <a:r>
              <a:rPr lang="en-US" altLang="zh-CN" sz="3733" b="1" kern="600" dirty="0">
                <a:solidFill>
                  <a:prstClr val="black">
                    <a:lumMod val="85000"/>
                    <a:lumOff val="15000"/>
                  </a:prstClr>
                </a:solidFill>
                <a:latin typeface="Arial" panose="020B0604020202020204" pitchFamily="34" charset="0"/>
                <a:ea typeface="Arial Unicode MS" panose="020B0604020202020204" pitchFamily="34" charset="-122"/>
                <a:cs typeface="Arial" panose="020B0604020202020204" pitchFamily="34" charset="0"/>
              </a:rPr>
              <a:t>ADD TITLE IN HERE</a:t>
            </a:r>
            <a:endParaRPr lang="zh-CN" altLang="en-US" sz="3733" b="1" kern="600" dirty="0">
              <a:solidFill>
                <a:prstClr val="black">
                  <a:lumMod val="85000"/>
                  <a:lumOff val="15000"/>
                </a:prstClr>
              </a:solidFill>
              <a:latin typeface="Arial" panose="020B0604020202020204" pitchFamily="34" charset="0"/>
              <a:ea typeface="Arial Unicode MS" panose="020B0604020202020204" pitchFamily="34" charset="-122"/>
              <a:cs typeface="Arial" panose="020B0604020202020204" pitchFamily="34" charset="0"/>
            </a:endParaRPr>
          </a:p>
        </p:txBody>
      </p:sp>
      <p:sp>
        <p:nvSpPr>
          <p:cNvPr id="5" name="矩形 4"/>
          <p:cNvSpPr/>
          <p:nvPr userDrawn="1"/>
        </p:nvSpPr>
        <p:spPr>
          <a:xfrm>
            <a:off x="3771934" y="1075571"/>
            <a:ext cx="4379725" cy="235898"/>
          </a:xfrm>
          <a:prstGeom prst="rect">
            <a:avLst/>
          </a:prstGeom>
        </p:spPr>
        <p:txBody>
          <a:bodyPr wrap="none">
            <a:spAutoFit/>
          </a:bodyPr>
          <a:lstStyle/>
          <a:p>
            <a:pPr defTabSz="1219170" eaLnBrk="0" fontAlgn="base" hangingPunct="0">
              <a:spcBef>
                <a:spcPct val="0"/>
              </a:spcBef>
              <a:spcAft>
                <a:spcPct val="0"/>
              </a:spcAft>
            </a:pPr>
            <a:r>
              <a:rPr lang="en-US" altLang="zh-CN" sz="933" dirty="0">
                <a:solidFill>
                  <a:prstClr val="black">
                    <a:lumMod val="50000"/>
                    <a:lumOff val="50000"/>
                  </a:prstClr>
                </a:solidFill>
                <a:latin typeface="Arial" panose="020B0604020202020204" pitchFamily="34" charset="0"/>
                <a:ea typeface="微软雅黑" panose="020B0503020204020204" pitchFamily="34" charset="-122"/>
                <a:cs typeface="Arial" panose="020B0604020202020204" pitchFamily="34" charset="0"/>
              </a:rPr>
              <a:t>this is a sample text. insert your desired text here. Again. this is a dummy text. </a:t>
            </a:r>
            <a:endParaRPr lang="zh-CN" altLang="en-US" sz="2133" dirty="0">
              <a:solidFill>
                <a:prstClr val="black">
                  <a:lumMod val="50000"/>
                  <a:lumOff val="50000"/>
                </a:prstClr>
              </a:solidFill>
            </a:endParaRPr>
          </a:p>
        </p:txBody>
      </p:sp>
    </p:spTree>
    <p:extLst>
      <p:ext uri="{BB962C8B-B14F-4D97-AF65-F5344CB8AC3E}">
        <p14:creationId xmlns:p14="http://schemas.microsoft.com/office/powerpoint/2010/main" val="100200923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31_标题幻灯片">
    <p:bg>
      <p:bgPr>
        <a:solidFill>
          <a:srgbClr val="F0F0F0"/>
        </a:solidFill>
        <a:effectLst/>
      </p:bgPr>
    </p:bg>
    <p:spTree>
      <p:nvGrpSpPr>
        <p:cNvPr id="1" name=""/>
        <p:cNvGrpSpPr/>
        <p:nvPr/>
      </p:nvGrpSpPr>
      <p:grpSpPr>
        <a:xfrm>
          <a:off x="0" y="0"/>
          <a:ext cx="0" cy="0"/>
          <a:chOff x="0" y="0"/>
          <a:chExt cx="0" cy="0"/>
        </a:xfrm>
      </p:grpSpPr>
      <p:sp>
        <p:nvSpPr>
          <p:cNvPr id="3" name="文本框 2"/>
          <p:cNvSpPr txBox="1">
            <a:spLocks noChangeArrowheads="1"/>
          </p:cNvSpPr>
          <p:nvPr/>
        </p:nvSpPr>
        <p:spPr bwMode="auto">
          <a:xfrm>
            <a:off x="2680286" y="440872"/>
            <a:ext cx="6802503"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170" fontAlgn="base">
              <a:spcBef>
                <a:spcPct val="0"/>
              </a:spcBef>
              <a:spcAft>
                <a:spcPct val="0"/>
              </a:spcAft>
              <a:defRPr/>
            </a:pPr>
            <a:r>
              <a:rPr lang="en-US" altLang="zh-CN" sz="3200" b="1" dirty="0">
                <a:solidFill>
                  <a:prstClr val="black">
                    <a:lumMod val="65000"/>
                    <a:lumOff val="35000"/>
                  </a:prstClr>
                </a:solidFill>
                <a:latin typeface="Arial" panose="020B0604020202020204" pitchFamily="34" charset="0"/>
                <a:ea typeface="Arial Unicode MS" panose="020B0604020202020204" pitchFamily="34" charset="-122"/>
                <a:cs typeface="Arial" panose="020B0604020202020204" pitchFamily="34" charset="0"/>
              </a:rPr>
              <a:t>CLICK TO </a:t>
            </a:r>
            <a:r>
              <a:rPr lang="en-US" altLang="zh-CN" sz="3733" b="1" kern="600" dirty="0">
                <a:solidFill>
                  <a:prstClr val="black">
                    <a:lumMod val="85000"/>
                    <a:lumOff val="15000"/>
                  </a:prstClr>
                </a:solidFill>
                <a:latin typeface="Arial" panose="020B0604020202020204" pitchFamily="34" charset="0"/>
                <a:ea typeface="Arial Unicode MS" panose="020B0604020202020204" pitchFamily="34" charset="-122"/>
                <a:cs typeface="Arial" panose="020B0604020202020204" pitchFamily="34" charset="0"/>
              </a:rPr>
              <a:t>ADD TITLE IN HERE</a:t>
            </a:r>
            <a:endParaRPr lang="zh-CN" altLang="en-US" sz="3733" b="1" kern="600" dirty="0">
              <a:solidFill>
                <a:prstClr val="black">
                  <a:lumMod val="85000"/>
                  <a:lumOff val="15000"/>
                </a:prstClr>
              </a:solidFill>
              <a:latin typeface="Arial" panose="020B0604020202020204" pitchFamily="34" charset="0"/>
              <a:ea typeface="Arial Unicode MS" panose="020B0604020202020204" pitchFamily="34" charset="-122"/>
              <a:cs typeface="Arial" panose="020B0604020202020204" pitchFamily="34" charset="0"/>
            </a:endParaRPr>
          </a:p>
        </p:txBody>
      </p:sp>
      <p:sp>
        <p:nvSpPr>
          <p:cNvPr id="5" name="矩形 4"/>
          <p:cNvSpPr/>
          <p:nvPr userDrawn="1"/>
        </p:nvSpPr>
        <p:spPr>
          <a:xfrm>
            <a:off x="3771936" y="1075572"/>
            <a:ext cx="4379725" cy="235898"/>
          </a:xfrm>
          <a:prstGeom prst="rect">
            <a:avLst/>
          </a:prstGeom>
        </p:spPr>
        <p:txBody>
          <a:bodyPr wrap="none">
            <a:spAutoFit/>
          </a:bodyPr>
          <a:lstStyle/>
          <a:p>
            <a:pPr defTabSz="1219170" eaLnBrk="0" fontAlgn="base" hangingPunct="0">
              <a:spcBef>
                <a:spcPct val="0"/>
              </a:spcBef>
              <a:spcAft>
                <a:spcPct val="0"/>
              </a:spcAft>
            </a:pPr>
            <a:r>
              <a:rPr lang="en-US" altLang="zh-CN" sz="933" dirty="0" smtClean="0">
                <a:solidFill>
                  <a:prstClr val="black">
                    <a:lumMod val="50000"/>
                    <a:lumOff val="50000"/>
                  </a:prstClr>
                </a:solidFill>
                <a:latin typeface="Arial" panose="020B0604020202020204" pitchFamily="34" charset="0"/>
                <a:ea typeface="微软雅黑" panose="020B0503020204020204" pitchFamily="34" charset="-122"/>
                <a:cs typeface="Arial" panose="020B0604020202020204" pitchFamily="34" charset="0"/>
              </a:rPr>
              <a:t>this is a sample text. insert your desired text here. Again. this is a dummy text. </a:t>
            </a:r>
            <a:endParaRPr lang="zh-CN" altLang="en-US" sz="2133" dirty="0">
              <a:solidFill>
                <a:prstClr val="black">
                  <a:lumMod val="50000"/>
                  <a:lumOff val="50000"/>
                </a:prstClr>
              </a:solidFill>
            </a:endParaRPr>
          </a:p>
        </p:txBody>
      </p:sp>
    </p:spTree>
    <p:extLst>
      <p:ext uri="{BB962C8B-B14F-4D97-AF65-F5344CB8AC3E}">
        <p14:creationId xmlns:p14="http://schemas.microsoft.com/office/powerpoint/2010/main" val="142736583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0861D7F0-7A6A-C149-9DCE-9DDDFDAEA7B9}" type="datetimeFigureOut">
              <a:rPr kumimoji="1" lang="zh-CN" altLang="en-US" smtClean="0"/>
              <a:t>17/2/21</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FCA8CBE1-3F2D-1445-9185-84C6433AC2E4}" type="slidenum">
              <a:rPr kumimoji="1" lang="zh-CN" altLang="en-US" smtClean="0"/>
              <a:t>‹#›</a:t>
            </a:fld>
            <a:endParaRPr kumimoji="1" lang="zh-CN" altLang="en-US"/>
          </a:p>
        </p:txBody>
      </p:sp>
    </p:spTree>
    <p:extLst>
      <p:ext uri="{BB962C8B-B14F-4D97-AF65-F5344CB8AC3E}">
        <p14:creationId xmlns:p14="http://schemas.microsoft.com/office/powerpoint/2010/main" val="208156391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7_标题幻灯片">
    <p:bg>
      <p:bgPr>
        <a:solidFill>
          <a:srgbClr val="F0F0F0"/>
        </a:solidFill>
        <a:effectLst/>
      </p:bgPr>
    </p:bg>
    <p:spTree>
      <p:nvGrpSpPr>
        <p:cNvPr id="1" name=""/>
        <p:cNvGrpSpPr/>
        <p:nvPr/>
      </p:nvGrpSpPr>
      <p:grpSpPr>
        <a:xfrm>
          <a:off x="0" y="0"/>
          <a:ext cx="0" cy="0"/>
          <a:chOff x="0" y="0"/>
          <a:chExt cx="0" cy="0"/>
        </a:xfrm>
      </p:grpSpPr>
      <p:sp>
        <p:nvSpPr>
          <p:cNvPr id="3" name="文本框 2"/>
          <p:cNvSpPr txBox="1">
            <a:spLocks noChangeArrowheads="1"/>
          </p:cNvSpPr>
          <p:nvPr/>
        </p:nvSpPr>
        <p:spPr bwMode="auto">
          <a:xfrm>
            <a:off x="2680286" y="440872"/>
            <a:ext cx="6802503"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170" fontAlgn="base">
              <a:spcBef>
                <a:spcPct val="0"/>
              </a:spcBef>
              <a:spcAft>
                <a:spcPct val="0"/>
              </a:spcAft>
              <a:defRPr/>
            </a:pPr>
            <a:r>
              <a:rPr lang="en-US" altLang="zh-CN" sz="3200" b="1" dirty="0">
                <a:solidFill>
                  <a:prstClr val="black">
                    <a:lumMod val="65000"/>
                    <a:lumOff val="35000"/>
                  </a:prstClr>
                </a:solidFill>
                <a:latin typeface="Arial" panose="020B0604020202020204" pitchFamily="34" charset="0"/>
                <a:ea typeface="Arial Unicode MS" panose="020B0604020202020204" pitchFamily="34" charset="-122"/>
                <a:cs typeface="Arial" panose="020B0604020202020204" pitchFamily="34" charset="0"/>
              </a:rPr>
              <a:t>CLICK TO </a:t>
            </a:r>
            <a:r>
              <a:rPr lang="en-US" altLang="zh-CN" sz="3733" b="1" kern="600" dirty="0">
                <a:solidFill>
                  <a:prstClr val="black">
                    <a:lumMod val="85000"/>
                    <a:lumOff val="15000"/>
                  </a:prstClr>
                </a:solidFill>
                <a:latin typeface="Arial" panose="020B0604020202020204" pitchFamily="34" charset="0"/>
                <a:ea typeface="Arial Unicode MS" panose="020B0604020202020204" pitchFamily="34" charset="-122"/>
                <a:cs typeface="Arial" panose="020B0604020202020204" pitchFamily="34" charset="0"/>
              </a:rPr>
              <a:t>ADD TITLE IN HERE</a:t>
            </a:r>
            <a:endParaRPr lang="zh-CN" altLang="en-US" sz="3733" b="1" kern="600" dirty="0">
              <a:solidFill>
                <a:prstClr val="black">
                  <a:lumMod val="85000"/>
                  <a:lumOff val="15000"/>
                </a:prstClr>
              </a:solidFill>
              <a:latin typeface="Arial" panose="020B0604020202020204" pitchFamily="34" charset="0"/>
              <a:ea typeface="Arial Unicode MS" panose="020B0604020202020204" pitchFamily="34" charset="-122"/>
              <a:cs typeface="Arial" panose="020B0604020202020204" pitchFamily="34" charset="0"/>
            </a:endParaRPr>
          </a:p>
        </p:txBody>
      </p:sp>
      <p:sp>
        <p:nvSpPr>
          <p:cNvPr id="5" name="矩形 4"/>
          <p:cNvSpPr/>
          <p:nvPr userDrawn="1"/>
        </p:nvSpPr>
        <p:spPr>
          <a:xfrm>
            <a:off x="3771934" y="1075571"/>
            <a:ext cx="4379725" cy="235898"/>
          </a:xfrm>
          <a:prstGeom prst="rect">
            <a:avLst/>
          </a:prstGeom>
        </p:spPr>
        <p:txBody>
          <a:bodyPr wrap="none">
            <a:spAutoFit/>
          </a:bodyPr>
          <a:lstStyle/>
          <a:p>
            <a:pPr defTabSz="1219170" eaLnBrk="0" fontAlgn="base" hangingPunct="0">
              <a:spcBef>
                <a:spcPct val="0"/>
              </a:spcBef>
              <a:spcAft>
                <a:spcPct val="0"/>
              </a:spcAft>
            </a:pPr>
            <a:r>
              <a:rPr lang="en-US" altLang="zh-CN" sz="933" dirty="0" smtClean="0">
                <a:solidFill>
                  <a:prstClr val="black">
                    <a:lumMod val="50000"/>
                    <a:lumOff val="50000"/>
                  </a:prstClr>
                </a:solidFill>
                <a:latin typeface="Arial" panose="020B0604020202020204" pitchFamily="34" charset="0"/>
                <a:ea typeface="微软雅黑" panose="020B0503020204020204" pitchFamily="34" charset="-122"/>
                <a:cs typeface="Arial" panose="020B0604020202020204" pitchFamily="34" charset="0"/>
              </a:rPr>
              <a:t>this is a sample text. insert your desired text here. Again. this is a dummy text. </a:t>
            </a:r>
            <a:endParaRPr lang="zh-CN" altLang="en-US" sz="2133" dirty="0">
              <a:solidFill>
                <a:prstClr val="black">
                  <a:lumMod val="50000"/>
                  <a:lumOff val="50000"/>
                </a:prstClr>
              </a:solidFill>
            </a:endParaRPr>
          </a:p>
        </p:txBody>
      </p:sp>
    </p:spTree>
    <p:extLst>
      <p:ext uri="{BB962C8B-B14F-4D97-AF65-F5344CB8AC3E}">
        <p14:creationId xmlns:p14="http://schemas.microsoft.com/office/powerpoint/2010/main" val="150313549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6_标题幻灯片">
    <p:bg>
      <p:bgPr>
        <a:solidFill>
          <a:srgbClr val="F0F0F0"/>
        </a:solidFill>
        <a:effectLst/>
      </p:bgPr>
    </p:bg>
    <p:spTree>
      <p:nvGrpSpPr>
        <p:cNvPr id="1" name=""/>
        <p:cNvGrpSpPr/>
        <p:nvPr/>
      </p:nvGrpSpPr>
      <p:grpSpPr>
        <a:xfrm>
          <a:off x="0" y="0"/>
          <a:ext cx="0" cy="0"/>
          <a:chOff x="0" y="0"/>
          <a:chExt cx="0" cy="0"/>
        </a:xfrm>
      </p:grpSpPr>
      <p:sp>
        <p:nvSpPr>
          <p:cNvPr id="3" name="文本框 2"/>
          <p:cNvSpPr txBox="1">
            <a:spLocks noChangeArrowheads="1"/>
          </p:cNvSpPr>
          <p:nvPr/>
        </p:nvSpPr>
        <p:spPr bwMode="auto">
          <a:xfrm>
            <a:off x="2680286" y="440872"/>
            <a:ext cx="6802503"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170" fontAlgn="base">
              <a:spcBef>
                <a:spcPct val="0"/>
              </a:spcBef>
              <a:spcAft>
                <a:spcPct val="0"/>
              </a:spcAft>
              <a:defRPr/>
            </a:pPr>
            <a:r>
              <a:rPr lang="en-US" altLang="zh-CN" sz="3200" b="1" dirty="0">
                <a:solidFill>
                  <a:prstClr val="black">
                    <a:lumMod val="65000"/>
                    <a:lumOff val="35000"/>
                  </a:prstClr>
                </a:solidFill>
                <a:latin typeface="Arial" panose="020B0604020202020204" pitchFamily="34" charset="0"/>
                <a:ea typeface="Arial Unicode MS" panose="020B0604020202020204" pitchFamily="34" charset="-122"/>
                <a:cs typeface="Arial" panose="020B0604020202020204" pitchFamily="34" charset="0"/>
              </a:rPr>
              <a:t>CLICK TO </a:t>
            </a:r>
            <a:r>
              <a:rPr lang="en-US" altLang="zh-CN" sz="3733" b="1" kern="600" dirty="0">
                <a:solidFill>
                  <a:prstClr val="black">
                    <a:lumMod val="85000"/>
                    <a:lumOff val="15000"/>
                  </a:prstClr>
                </a:solidFill>
                <a:latin typeface="Arial" panose="020B0604020202020204" pitchFamily="34" charset="0"/>
                <a:ea typeface="Arial Unicode MS" panose="020B0604020202020204" pitchFamily="34" charset="-122"/>
                <a:cs typeface="Arial" panose="020B0604020202020204" pitchFamily="34" charset="0"/>
              </a:rPr>
              <a:t>ADD TITLE IN HERE</a:t>
            </a:r>
            <a:endParaRPr lang="zh-CN" altLang="en-US" sz="3733" b="1" kern="600" dirty="0">
              <a:solidFill>
                <a:prstClr val="black">
                  <a:lumMod val="85000"/>
                  <a:lumOff val="15000"/>
                </a:prstClr>
              </a:solidFill>
              <a:latin typeface="Arial" panose="020B0604020202020204" pitchFamily="34" charset="0"/>
              <a:ea typeface="Arial Unicode MS" panose="020B0604020202020204" pitchFamily="34" charset="-122"/>
              <a:cs typeface="Arial" panose="020B0604020202020204" pitchFamily="34" charset="0"/>
            </a:endParaRPr>
          </a:p>
        </p:txBody>
      </p:sp>
      <p:sp>
        <p:nvSpPr>
          <p:cNvPr id="5" name="矩形 4"/>
          <p:cNvSpPr/>
          <p:nvPr userDrawn="1"/>
        </p:nvSpPr>
        <p:spPr>
          <a:xfrm>
            <a:off x="3268036" y="1075571"/>
            <a:ext cx="5525423" cy="276999"/>
          </a:xfrm>
          <a:prstGeom prst="rect">
            <a:avLst/>
          </a:prstGeom>
        </p:spPr>
        <p:txBody>
          <a:bodyPr wrap="none">
            <a:spAutoFit/>
          </a:bodyPr>
          <a:lstStyle/>
          <a:p>
            <a:pPr defTabSz="1219170" eaLnBrk="0" fontAlgn="base" hangingPunct="0">
              <a:spcBef>
                <a:spcPct val="0"/>
              </a:spcBef>
              <a:spcAft>
                <a:spcPct val="0"/>
              </a:spcAft>
            </a:pPr>
            <a:r>
              <a:rPr lang="en-US" altLang="zh-CN" sz="1200" dirty="0" smtClean="0">
                <a:solidFill>
                  <a:prstClr val="black">
                    <a:lumMod val="50000"/>
                    <a:lumOff val="50000"/>
                  </a:prstClr>
                </a:solidFill>
                <a:latin typeface="Arial" panose="020B0604020202020204" pitchFamily="34" charset="0"/>
                <a:ea typeface="微软雅黑" panose="020B0503020204020204" pitchFamily="34" charset="-122"/>
                <a:cs typeface="Arial" panose="020B0604020202020204" pitchFamily="34" charset="0"/>
              </a:rPr>
              <a:t>this is a sample text. insert your desired text here. Again. this is a dummy text. </a:t>
            </a:r>
            <a:endParaRPr lang="zh-CN" altLang="en-US" sz="2667" dirty="0">
              <a:solidFill>
                <a:prstClr val="black">
                  <a:lumMod val="50000"/>
                  <a:lumOff val="50000"/>
                </a:prstClr>
              </a:solidFill>
            </a:endParaRPr>
          </a:p>
        </p:txBody>
      </p:sp>
    </p:spTree>
    <p:extLst>
      <p:ext uri="{BB962C8B-B14F-4D97-AF65-F5344CB8AC3E}">
        <p14:creationId xmlns:p14="http://schemas.microsoft.com/office/powerpoint/2010/main" val="151851174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smtClean="0"/>
              <a:t>单击此处编辑母版文本样式</a:t>
            </a:r>
          </a:p>
        </p:txBody>
      </p:sp>
      <p:sp>
        <p:nvSpPr>
          <p:cNvPr id="4" name="日期占位符 3"/>
          <p:cNvSpPr>
            <a:spLocks noGrp="1"/>
          </p:cNvSpPr>
          <p:nvPr>
            <p:ph type="dt" sz="half" idx="10"/>
          </p:nvPr>
        </p:nvSpPr>
        <p:spPr/>
        <p:txBody>
          <a:bodyPr/>
          <a:lstStyle/>
          <a:p>
            <a:fld id="{0861D7F0-7A6A-C149-9DCE-9DDDFDAEA7B9}" type="datetimeFigureOut">
              <a:rPr kumimoji="1" lang="zh-CN" altLang="en-US" smtClean="0"/>
              <a:t>17/2/21</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FCA8CBE1-3F2D-1445-9185-84C6433AC2E4}" type="slidenum">
              <a:rPr kumimoji="1" lang="zh-CN" altLang="en-US" smtClean="0"/>
              <a:t>‹#›</a:t>
            </a:fld>
            <a:endParaRPr kumimoji="1" lang="zh-CN" altLang="en-US"/>
          </a:p>
        </p:txBody>
      </p:sp>
    </p:spTree>
    <p:extLst>
      <p:ext uri="{BB962C8B-B14F-4D97-AF65-F5344CB8AC3E}">
        <p14:creationId xmlns:p14="http://schemas.microsoft.com/office/powerpoint/2010/main" val="18869335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日期占位符 4"/>
          <p:cNvSpPr>
            <a:spLocks noGrp="1"/>
          </p:cNvSpPr>
          <p:nvPr>
            <p:ph type="dt" sz="half" idx="10"/>
          </p:nvPr>
        </p:nvSpPr>
        <p:spPr/>
        <p:txBody>
          <a:bodyPr/>
          <a:lstStyle/>
          <a:p>
            <a:fld id="{0861D7F0-7A6A-C149-9DCE-9DDDFDAEA7B9}" type="datetimeFigureOut">
              <a:rPr kumimoji="1" lang="zh-CN" altLang="en-US" smtClean="0"/>
              <a:t>17/2/21</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FCA8CBE1-3F2D-1445-9185-84C6433AC2E4}" type="slidenum">
              <a:rPr kumimoji="1" lang="zh-CN" altLang="en-US" smtClean="0"/>
              <a:t>‹#›</a:t>
            </a:fld>
            <a:endParaRPr kumimoji="1" lang="zh-CN" altLang="en-US"/>
          </a:p>
        </p:txBody>
      </p:sp>
    </p:spTree>
    <p:extLst>
      <p:ext uri="{BB962C8B-B14F-4D97-AF65-F5344CB8AC3E}">
        <p14:creationId xmlns:p14="http://schemas.microsoft.com/office/powerpoint/2010/main" val="168337132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7" name="日期占位符 6"/>
          <p:cNvSpPr>
            <a:spLocks noGrp="1"/>
          </p:cNvSpPr>
          <p:nvPr>
            <p:ph type="dt" sz="half" idx="10"/>
          </p:nvPr>
        </p:nvSpPr>
        <p:spPr/>
        <p:txBody>
          <a:bodyPr/>
          <a:lstStyle/>
          <a:p>
            <a:fld id="{0861D7F0-7A6A-C149-9DCE-9DDDFDAEA7B9}" type="datetimeFigureOut">
              <a:rPr kumimoji="1" lang="zh-CN" altLang="en-US" smtClean="0"/>
              <a:t>17/2/21</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FCA8CBE1-3F2D-1445-9185-84C6433AC2E4}" type="slidenum">
              <a:rPr kumimoji="1" lang="zh-CN" altLang="en-US" smtClean="0"/>
              <a:t>‹#›</a:t>
            </a:fld>
            <a:endParaRPr kumimoji="1" lang="zh-CN" altLang="en-US"/>
          </a:p>
        </p:txBody>
      </p:sp>
    </p:spTree>
    <p:extLst>
      <p:ext uri="{BB962C8B-B14F-4D97-AF65-F5344CB8AC3E}">
        <p14:creationId xmlns:p14="http://schemas.microsoft.com/office/powerpoint/2010/main" val="147220966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日期占位符 2"/>
          <p:cNvSpPr>
            <a:spLocks noGrp="1"/>
          </p:cNvSpPr>
          <p:nvPr>
            <p:ph type="dt" sz="half" idx="10"/>
          </p:nvPr>
        </p:nvSpPr>
        <p:spPr/>
        <p:txBody>
          <a:bodyPr/>
          <a:lstStyle/>
          <a:p>
            <a:fld id="{0861D7F0-7A6A-C149-9DCE-9DDDFDAEA7B9}" type="datetimeFigureOut">
              <a:rPr kumimoji="1" lang="zh-CN" altLang="en-US" smtClean="0"/>
              <a:t>17/2/21</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FCA8CBE1-3F2D-1445-9185-84C6433AC2E4}" type="slidenum">
              <a:rPr kumimoji="1" lang="zh-CN" altLang="en-US" smtClean="0"/>
              <a:t>‹#›</a:t>
            </a:fld>
            <a:endParaRPr kumimoji="1" lang="zh-CN" altLang="en-US"/>
          </a:p>
        </p:txBody>
      </p:sp>
    </p:spTree>
    <p:extLst>
      <p:ext uri="{BB962C8B-B14F-4D97-AF65-F5344CB8AC3E}">
        <p14:creationId xmlns:p14="http://schemas.microsoft.com/office/powerpoint/2010/main" val="12120850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861D7F0-7A6A-C149-9DCE-9DDDFDAEA7B9}" type="datetimeFigureOut">
              <a:rPr kumimoji="1" lang="zh-CN" altLang="en-US" smtClean="0"/>
              <a:t>17/2/21</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FCA8CBE1-3F2D-1445-9185-84C6433AC2E4}" type="slidenum">
              <a:rPr kumimoji="1" lang="zh-CN" altLang="en-US" smtClean="0"/>
              <a:t>‹#›</a:t>
            </a:fld>
            <a:endParaRPr kumimoji="1" lang="zh-CN" altLang="en-US"/>
          </a:p>
        </p:txBody>
      </p:sp>
    </p:spTree>
    <p:extLst>
      <p:ext uri="{BB962C8B-B14F-4D97-AF65-F5344CB8AC3E}">
        <p14:creationId xmlns:p14="http://schemas.microsoft.com/office/powerpoint/2010/main" val="133676214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0861D7F0-7A6A-C149-9DCE-9DDDFDAEA7B9}" type="datetimeFigureOut">
              <a:rPr kumimoji="1" lang="zh-CN" altLang="en-US" smtClean="0"/>
              <a:t>17/2/21</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FCA8CBE1-3F2D-1445-9185-84C6433AC2E4}" type="slidenum">
              <a:rPr kumimoji="1" lang="zh-CN" altLang="en-US" smtClean="0"/>
              <a:t>‹#›</a:t>
            </a:fld>
            <a:endParaRPr kumimoji="1" lang="zh-CN" altLang="en-US"/>
          </a:p>
        </p:txBody>
      </p:sp>
    </p:spTree>
    <p:extLst>
      <p:ext uri="{BB962C8B-B14F-4D97-AF65-F5344CB8AC3E}">
        <p14:creationId xmlns:p14="http://schemas.microsoft.com/office/powerpoint/2010/main" val="213492294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smtClean="0"/>
              <a:t>单击此处编辑母版标题样式</a:t>
            </a:r>
            <a:endParaRPr kumimoji="1"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0861D7F0-7A6A-C149-9DCE-9DDDFDAEA7B9}" type="datetimeFigureOut">
              <a:rPr kumimoji="1" lang="zh-CN" altLang="en-US" smtClean="0"/>
              <a:t>17/2/21</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FCA8CBE1-3F2D-1445-9185-84C6433AC2E4}" type="slidenum">
              <a:rPr kumimoji="1" lang="zh-CN" altLang="en-US" smtClean="0"/>
              <a:t>‹#›</a:t>
            </a:fld>
            <a:endParaRPr kumimoji="1" lang="zh-CN" altLang="en-US"/>
          </a:p>
        </p:txBody>
      </p:sp>
    </p:spTree>
    <p:extLst>
      <p:ext uri="{BB962C8B-B14F-4D97-AF65-F5344CB8AC3E}">
        <p14:creationId xmlns:p14="http://schemas.microsoft.com/office/powerpoint/2010/main" val="149309531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61D7F0-7A6A-C149-9DCE-9DDDFDAEA7B9}" type="datetimeFigureOut">
              <a:rPr kumimoji="1" lang="zh-CN" altLang="en-US" smtClean="0"/>
              <a:t>17/2/21</a:t>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8CBE1-3F2D-1445-9185-84C6433AC2E4}" type="slidenum">
              <a:rPr kumimoji="1" lang="zh-CN" altLang="en-US" smtClean="0"/>
              <a:t>‹#›</a:t>
            </a:fld>
            <a:endParaRPr kumimoji="1" lang="zh-CN" altLang="en-US"/>
          </a:p>
        </p:txBody>
      </p:sp>
    </p:spTree>
    <p:extLst>
      <p:ext uri="{BB962C8B-B14F-4D97-AF65-F5344CB8AC3E}">
        <p14:creationId xmlns:p14="http://schemas.microsoft.com/office/powerpoint/2010/main" val="1324653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矩形 3"/>
          <p:cNvSpPr/>
          <p:nvPr/>
        </p:nvSpPr>
        <p:spPr>
          <a:xfrm>
            <a:off x="1251284" y="721895"/>
            <a:ext cx="9881936" cy="5406189"/>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TextBox 2"/>
          <p:cNvSpPr txBox="1"/>
          <p:nvPr/>
        </p:nvSpPr>
        <p:spPr>
          <a:xfrm>
            <a:off x="3424370" y="2625646"/>
            <a:ext cx="5832475" cy="339725"/>
          </a:xfrm>
          <a:prstGeom prst="rect">
            <a:avLst/>
          </a:prstGeom>
          <a:noFill/>
        </p:spPr>
        <p:txBody>
          <a:bodyPr>
            <a:spAutoFit/>
          </a:bodyPr>
          <a:lstStyle/>
          <a:p>
            <a:pPr algn="ctr" eaLnBrk="1" fontAlgn="auto" hangingPunct="1">
              <a:spcBef>
                <a:spcPts val="0"/>
              </a:spcBef>
              <a:spcAft>
                <a:spcPts val="0"/>
              </a:spcAft>
              <a:defRPr/>
            </a:pPr>
            <a:r>
              <a:rPr lang="en-US" altLang="zh-CN" sz="1600" spc="600" dirty="0">
                <a:solidFill>
                  <a:schemeClr val="bg1"/>
                </a:solidFill>
                <a:latin typeface="Microsoft YaHei" charset="0"/>
                <a:ea typeface="Microsoft YaHei" charset="0"/>
                <a:cs typeface="Microsoft YaHei" charset="0"/>
              </a:rPr>
              <a:t>A NEW CREATIVE STUDIO</a:t>
            </a:r>
            <a:endParaRPr lang="zh-CN" altLang="en-US" sz="1600" spc="600" dirty="0">
              <a:solidFill>
                <a:schemeClr val="bg1"/>
              </a:solidFill>
              <a:latin typeface="Microsoft YaHei" charset="0"/>
              <a:ea typeface="Microsoft YaHei" charset="0"/>
              <a:cs typeface="Microsoft YaHei" charset="0"/>
            </a:endParaRPr>
          </a:p>
        </p:txBody>
      </p:sp>
      <p:sp>
        <p:nvSpPr>
          <p:cNvPr id="6" name="TextBox 3"/>
          <p:cNvSpPr txBox="1">
            <a:spLocks noChangeArrowheads="1"/>
          </p:cNvSpPr>
          <p:nvPr/>
        </p:nvSpPr>
        <p:spPr bwMode="auto">
          <a:xfrm>
            <a:off x="2160493" y="2868578"/>
            <a:ext cx="83602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0"/>
                <a:cs typeface="宋体" charset="0"/>
              </a:defRPr>
            </a:lvl1pPr>
            <a:lvl2pPr marL="742950" indent="-285750">
              <a:defRPr>
                <a:solidFill>
                  <a:schemeClr val="tx1"/>
                </a:solidFill>
                <a:latin typeface="Calibri" charset="0"/>
                <a:ea typeface="宋体" charset="0"/>
                <a:cs typeface="宋体" charset="0"/>
              </a:defRPr>
            </a:lvl2pPr>
            <a:lvl3pPr marL="1143000" indent="-228600">
              <a:defRPr>
                <a:solidFill>
                  <a:schemeClr val="tx1"/>
                </a:solidFill>
                <a:latin typeface="Calibri" charset="0"/>
                <a:ea typeface="宋体" charset="0"/>
                <a:cs typeface="宋体" charset="0"/>
              </a:defRPr>
            </a:lvl3pPr>
            <a:lvl4pPr marL="1600200" indent="-228600">
              <a:defRPr>
                <a:solidFill>
                  <a:schemeClr val="tx1"/>
                </a:solidFill>
                <a:latin typeface="Calibri" charset="0"/>
                <a:ea typeface="宋体" charset="0"/>
                <a:cs typeface="宋体" charset="0"/>
              </a:defRPr>
            </a:lvl4pPr>
            <a:lvl5pPr marL="2057400" indent="-228600">
              <a:defRPr>
                <a:solidFill>
                  <a:schemeClr val="tx1"/>
                </a:solidFill>
                <a:latin typeface="Calibri" charset="0"/>
                <a:ea typeface="宋体" charset="0"/>
                <a:cs typeface="宋体" charset="0"/>
              </a:defRPr>
            </a:lvl5pPr>
            <a:lvl6pPr marL="2514600" indent="-228600" fontAlgn="base">
              <a:spcBef>
                <a:spcPct val="0"/>
              </a:spcBef>
              <a:spcAft>
                <a:spcPct val="0"/>
              </a:spcAft>
              <a:defRPr>
                <a:solidFill>
                  <a:schemeClr val="tx1"/>
                </a:solidFill>
                <a:latin typeface="Calibri" charset="0"/>
                <a:ea typeface="宋体" charset="0"/>
                <a:cs typeface="宋体" charset="0"/>
              </a:defRPr>
            </a:lvl6pPr>
            <a:lvl7pPr marL="2971800" indent="-228600" fontAlgn="base">
              <a:spcBef>
                <a:spcPct val="0"/>
              </a:spcBef>
              <a:spcAft>
                <a:spcPct val="0"/>
              </a:spcAft>
              <a:defRPr>
                <a:solidFill>
                  <a:schemeClr val="tx1"/>
                </a:solidFill>
                <a:latin typeface="Calibri" charset="0"/>
                <a:ea typeface="宋体" charset="0"/>
                <a:cs typeface="宋体" charset="0"/>
              </a:defRPr>
            </a:lvl7pPr>
            <a:lvl8pPr marL="3429000" indent="-228600" fontAlgn="base">
              <a:spcBef>
                <a:spcPct val="0"/>
              </a:spcBef>
              <a:spcAft>
                <a:spcPct val="0"/>
              </a:spcAft>
              <a:defRPr>
                <a:solidFill>
                  <a:schemeClr val="tx1"/>
                </a:solidFill>
                <a:latin typeface="Calibri" charset="0"/>
                <a:ea typeface="宋体" charset="0"/>
                <a:cs typeface="宋体" charset="0"/>
              </a:defRPr>
            </a:lvl8pPr>
            <a:lvl9pPr marL="3886200" indent="-228600" fontAlgn="base">
              <a:spcBef>
                <a:spcPct val="0"/>
              </a:spcBef>
              <a:spcAft>
                <a:spcPct val="0"/>
              </a:spcAft>
              <a:defRPr>
                <a:solidFill>
                  <a:schemeClr val="tx1"/>
                </a:solidFill>
                <a:latin typeface="Calibri" charset="0"/>
                <a:ea typeface="宋体" charset="0"/>
                <a:cs typeface="宋体" charset="0"/>
              </a:defRPr>
            </a:lvl9pPr>
          </a:lstStyle>
          <a:p>
            <a:pPr algn="ctr"/>
            <a:r>
              <a:rPr lang="zh-CN" altLang="en-US" sz="4000" b="1" dirty="0" smtClean="0">
                <a:solidFill>
                  <a:schemeClr val="bg1"/>
                </a:solidFill>
                <a:latin typeface="Microsoft YaHei" charset="0"/>
                <a:ea typeface="Microsoft YaHei" charset="0"/>
                <a:cs typeface="Microsoft YaHei" charset="0"/>
              </a:rPr>
              <a:t>商业</a:t>
            </a:r>
            <a:r>
              <a:rPr lang="zh-CN" altLang="en-US" sz="4000" b="1" dirty="0" smtClean="0">
                <a:solidFill>
                  <a:schemeClr val="bg1"/>
                </a:solidFill>
                <a:latin typeface="Microsoft YaHei" charset="0"/>
                <a:ea typeface="Microsoft YaHei" charset="0"/>
                <a:cs typeface="Microsoft YaHei" charset="0"/>
              </a:rPr>
              <a:t>业计</a:t>
            </a:r>
            <a:r>
              <a:rPr lang="zh-CN" altLang="en-US" sz="4000" b="1" dirty="0" smtClean="0">
                <a:solidFill>
                  <a:schemeClr val="bg1"/>
                </a:solidFill>
                <a:latin typeface="Microsoft YaHei" charset="0"/>
                <a:ea typeface="Microsoft YaHei" charset="0"/>
                <a:cs typeface="Microsoft YaHei" charset="0"/>
              </a:rPr>
              <a:t>划书</a:t>
            </a:r>
            <a:endParaRPr lang="zh-CN" altLang="en-US" sz="4000" b="1" dirty="0">
              <a:solidFill>
                <a:schemeClr val="bg1"/>
              </a:solidFill>
              <a:latin typeface="Microsoft YaHei" charset="0"/>
              <a:ea typeface="Microsoft YaHei" charset="0"/>
              <a:cs typeface="Microsoft YaHei" charset="0"/>
            </a:endParaRPr>
          </a:p>
        </p:txBody>
      </p:sp>
      <p:sp>
        <p:nvSpPr>
          <p:cNvPr id="7" name="TextBox 4"/>
          <p:cNvSpPr txBox="1"/>
          <p:nvPr/>
        </p:nvSpPr>
        <p:spPr>
          <a:xfrm>
            <a:off x="3424370" y="4148456"/>
            <a:ext cx="5759450" cy="415925"/>
          </a:xfrm>
          <a:prstGeom prst="rect">
            <a:avLst/>
          </a:prstGeom>
          <a:noFill/>
        </p:spPr>
        <p:txBody>
          <a:bodyPr>
            <a:spAutoFit/>
          </a:bodyPr>
          <a:lstStyle/>
          <a:p>
            <a:pPr algn="ctr" eaLnBrk="1" fontAlgn="auto" hangingPunct="1">
              <a:spcBef>
                <a:spcPts val="0"/>
              </a:spcBef>
              <a:spcAft>
                <a:spcPts val="0"/>
              </a:spcAft>
              <a:defRPr/>
            </a:pPr>
            <a:r>
              <a:rPr lang="en-US" altLang="zh-CN" sz="1050" dirty="0">
                <a:solidFill>
                  <a:schemeClr val="bg1"/>
                </a:solidFill>
                <a:latin typeface="Microsoft YaHei" charset="0"/>
                <a:ea typeface="Microsoft YaHei" charset="0"/>
                <a:cs typeface="Microsoft YaHei" charset="0"/>
              </a:rPr>
              <a:t>There are moments in life when you miss someone so much that you just want to pick them from your dreams and hug them for real!  Dream what you want to dream; </a:t>
            </a:r>
            <a:endParaRPr lang="zh-CN" altLang="en-US" sz="1050" dirty="0">
              <a:solidFill>
                <a:schemeClr val="bg1"/>
              </a:solidFill>
              <a:latin typeface="Microsoft YaHei" charset="0"/>
              <a:ea typeface="Microsoft YaHei" charset="0"/>
              <a:cs typeface="Microsoft YaHei" charset="0"/>
            </a:endParaRPr>
          </a:p>
        </p:txBody>
      </p:sp>
      <p:cxnSp>
        <p:nvCxnSpPr>
          <p:cNvPr id="8" name="直接连接符 6"/>
          <p:cNvCxnSpPr/>
          <p:nvPr/>
        </p:nvCxnSpPr>
        <p:spPr>
          <a:xfrm>
            <a:off x="5453196" y="3634523"/>
            <a:ext cx="14414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5029863" y="1457156"/>
            <a:ext cx="2987370" cy="1200329"/>
          </a:xfrm>
          <a:prstGeom prst="rect">
            <a:avLst/>
          </a:prstGeom>
          <a:noFill/>
        </p:spPr>
        <p:txBody>
          <a:bodyPr wrap="square" rtlCol="0">
            <a:spAutoFit/>
          </a:bodyPr>
          <a:lstStyle/>
          <a:p>
            <a:r>
              <a:rPr kumimoji="1" lang="en-US" altLang="zh-CN" sz="7200" dirty="0" smtClean="0">
                <a:solidFill>
                  <a:schemeClr val="bg1"/>
                </a:solidFill>
                <a:latin typeface="Microsoft YaHei" charset="0"/>
                <a:ea typeface="Microsoft YaHei" charset="0"/>
                <a:cs typeface="Microsoft YaHei" charset="0"/>
              </a:rPr>
              <a:t>2017</a:t>
            </a:r>
            <a:endParaRPr kumimoji="1" lang="zh-CN" altLang="en-US" sz="7200" dirty="0">
              <a:solidFill>
                <a:schemeClr val="bg1"/>
              </a:solidFill>
              <a:latin typeface="Microsoft YaHei" charset="0"/>
              <a:ea typeface="Microsoft YaHei" charset="0"/>
              <a:cs typeface="Microsoft YaHei" charset="0"/>
            </a:endParaRPr>
          </a:p>
        </p:txBody>
      </p:sp>
      <p:sp>
        <p:nvSpPr>
          <p:cNvPr id="10" name="椭圆 9"/>
          <p:cNvSpPr/>
          <p:nvPr/>
        </p:nvSpPr>
        <p:spPr>
          <a:xfrm>
            <a:off x="5887684" y="5006059"/>
            <a:ext cx="680346" cy="68034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endParaRPr>
          </a:p>
        </p:txBody>
      </p:sp>
      <p:sp>
        <p:nvSpPr>
          <p:cNvPr id="11" name="Freeform 13"/>
          <p:cNvSpPr>
            <a:spLocks noChangeAspect="1"/>
          </p:cNvSpPr>
          <p:nvPr/>
        </p:nvSpPr>
        <p:spPr bwMode="auto">
          <a:xfrm>
            <a:off x="6013188" y="5227570"/>
            <a:ext cx="431611" cy="299466"/>
          </a:xfrm>
          <a:custGeom>
            <a:avLst/>
            <a:gdLst>
              <a:gd name="T0" fmla="*/ 368 w 369"/>
              <a:gd name="T1" fmla="*/ 13 h 256"/>
              <a:gd name="T2" fmla="*/ 366 w 369"/>
              <a:gd name="T3" fmla="*/ 9 h 256"/>
              <a:gd name="T4" fmla="*/ 363 w 369"/>
              <a:gd name="T5" fmla="*/ 5 h 256"/>
              <a:gd name="T6" fmla="*/ 359 w 369"/>
              <a:gd name="T7" fmla="*/ 2 h 256"/>
              <a:gd name="T8" fmla="*/ 356 w 369"/>
              <a:gd name="T9" fmla="*/ 1 h 256"/>
              <a:gd name="T10" fmla="*/ 351 w 369"/>
              <a:gd name="T11" fmla="*/ 0 h 256"/>
              <a:gd name="T12" fmla="*/ 239 w 369"/>
              <a:gd name="T13" fmla="*/ 0 h 256"/>
              <a:gd name="T14" fmla="*/ 234 w 369"/>
              <a:gd name="T15" fmla="*/ 1 h 256"/>
              <a:gd name="T16" fmla="*/ 229 w 369"/>
              <a:gd name="T17" fmla="*/ 3 h 256"/>
              <a:gd name="T18" fmla="*/ 226 w 369"/>
              <a:gd name="T19" fmla="*/ 6 h 256"/>
              <a:gd name="T20" fmla="*/ 223 w 369"/>
              <a:gd name="T21" fmla="*/ 10 h 256"/>
              <a:gd name="T22" fmla="*/ 194 w 369"/>
              <a:gd name="T23" fmla="*/ 68 h 256"/>
              <a:gd name="T24" fmla="*/ 46 w 369"/>
              <a:gd name="T25" fmla="*/ 36 h 256"/>
              <a:gd name="T26" fmla="*/ 179 w 369"/>
              <a:gd name="T27" fmla="*/ 77 h 256"/>
              <a:gd name="T28" fmla="*/ 146 w 369"/>
              <a:gd name="T29" fmla="*/ 10 h 256"/>
              <a:gd name="T30" fmla="*/ 143 w 369"/>
              <a:gd name="T31" fmla="*/ 6 h 256"/>
              <a:gd name="T32" fmla="*/ 140 w 369"/>
              <a:gd name="T33" fmla="*/ 3 h 256"/>
              <a:gd name="T34" fmla="*/ 135 w 369"/>
              <a:gd name="T35" fmla="*/ 1 h 256"/>
              <a:gd name="T36" fmla="*/ 130 w 369"/>
              <a:gd name="T37" fmla="*/ 0 h 256"/>
              <a:gd name="T38" fmla="*/ 17 w 369"/>
              <a:gd name="T39" fmla="*/ 0 h 256"/>
              <a:gd name="T40" fmla="*/ 13 w 369"/>
              <a:gd name="T41" fmla="*/ 1 h 256"/>
              <a:gd name="T42" fmla="*/ 10 w 369"/>
              <a:gd name="T43" fmla="*/ 2 h 256"/>
              <a:gd name="T44" fmla="*/ 6 w 369"/>
              <a:gd name="T45" fmla="*/ 5 h 256"/>
              <a:gd name="T46" fmla="*/ 3 w 369"/>
              <a:gd name="T47" fmla="*/ 9 h 256"/>
              <a:gd name="T48" fmla="*/ 1 w 369"/>
              <a:gd name="T49" fmla="*/ 13 h 256"/>
              <a:gd name="T50" fmla="*/ 0 w 369"/>
              <a:gd name="T51" fmla="*/ 18 h 256"/>
              <a:gd name="T52" fmla="*/ 0 w 369"/>
              <a:gd name="T53" fmla="*/ 22 h 256"/>
              <a:gd name="T54" fmla="*/ 2 w 369"/>
              <a:gd name="T55" fmla="*/ 26 h 256"/>
              <a:gd name="T56" fmla="*/ 120 w 369"/>
              <a:gd name="T57" fmla="*/ 254 h 256"/>
              <a:gd name="T58" fmla="*/ 125 w 369"/>
              <a:gd name="T59" fmla="*/ 256 h 256"/>
              <a:gd name="T60" fmla="*/ 130 w 369"/>
              <a:gd name="T61" fmla="*/ 256 h 256"/>
              <a:gd name="T62" fmla="*/ 134 w 369"/>
              <a:gd name="T63" fmla="*/ 255 h 256"/>
              <a:gd name="T64" fmla="*/ 184 w 369"/>
              <a:gd name="T65" fmla="*/ 165 h 256"/>
              <a:gd name="T66" fmla="*/ 217 w 369"/>
              <a:gd name="T67" fmla="*/ 100 h 256"/>
              <a:gd name="T68" fmla="*/ 241 w 369"/>
              <a:gd name="T69" fmla="*/ 199 h 256"/>
              <a:gd name="T70" fmla="*/ 224 w 369"/>
              <a:gd name="T71" fmla="*/ 245 h 256"/>
              <a:gd name="T72" fmla="*/ 235 w 369"/>
              <a:gd name="T73" fmla="*/ 255 h 256"/>
              <a:gd name="T74" fmla="*/ 241 w 369"/>
              <a:gd name="T75" fmla="*/ 256 h 256"/>
              <a:gd name="T76" fmla="*/ 246 w 369"/>
              <a:gd name="T77" fmla="*/ 255 h 256"/>
              <a:gd name="T78" fmla="*/ 257 w 369"/>
              <a:gd name="T79" fmla="*/ 245 h 256"/>
              <a:gd name="T80" fmla="*/ 368 w 369"/>
              <a:gd name="T81" fmla="*/ 24 h 256"/>
              <a:gd name="T82" fmla="*/ 369 w 369"/>
              <a:gd name="T83" fmla="*/ 19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9" h="256">
                <a:moveTo>
                  <a:pt x="369" y="17"/>
                </a:moveTo>
                <a:cubicBezTo>
                  <a:pt x="369" y="16"/>
                  <a:pt x="369" y="16"/>
                  <a:pt x="369" y="15"/>
                </a:cubicBezTo>
                <a:cubicBezTo>
                  <a:pt x="369" y="15"/>
                  <a:pt x="368" y="14"/>
                  <a:pt x="368" y="13"/>
                </a:cubicBezTo>
                <a:cubicBezTo>
                  <a:pt x="368" y="13"/>
                  <a:pt x="368" y="12"/>
                  <a:pt x="368" y="12"/>
                </a:cubicBezTo>
                <a:cubicBezTo>
                  <a:pt x="368" y="11"/>
                  <a:pt x="367" y="11"/>
                  <a:pt x="367" y="10"/>
                </a:cubicBezTo>
                <a:cubicBezTo>
                  <a:pt x="367" y="10"/>
                  <a:pt x="367" y="9"/>
                  <a:pt x="366" y="9"/>
                </a:cubicBezTo>
                <a:cubicBezTo>
                  <a:pt x="366" y="8"/>
                  <a:pt x="366" y="8"/>
                  <a:pt x="365" y="7"/>
                </a:cubicBezTo>
                <a:cubicBezTo>
                  <a:pt x="365" y="7"/>
                  <a:pt x="365" y="7"/>
                  <a:pt x="364" y="6"/>
                </a:cubicBezTo>
                <a:cubicBezTo>
                  <a:pt x="364" y="6"/>
                  <a:pt x="363" y="5"/>
                  <a:pt x="363" y="5"/>
                </a:cubicBezTo>
                <a:cubicBezTo>
                  <a:pt x="363" y="4"/>
                  <a:pt x="362" y="4"/>
                  <a:pt x="362" y="4"/>
                </a:cubicBezTo>
                <a:cubicBezTo>
                  <a:pt x="361" y="3"/>
                  <a:pt x="361" y="3"/>
                  <a:pt x="360" y="3"/>
                </a:cubicBezTo>
                <a:cubicBezTo>
                  <a:pt x="360" y="3"/>
                  <a:pt x="359" y="2"/>
                  <a:pt x="359" y="2"/>
                </a:cubicBezTo>
                <a:cubicBezTo>
                  <a:pt x="359" y="2"/>
                  <a:pt x="359" y="2"/>
                  <a:pt x="359" y="2"/>
                </a:cubicBezTo>
                <a:cubicBezTo>
                  <a:pt x="358" y="2"/>
                  <a:pt x="357" y="2"/>
                  <a:pt x="357" y="1"/>
                </a:cubicBezTo>
                <a:cubicBezTo>
                  <a:pt x="356" y="1"/>
                  <a:pt x="356" y="1"/>
                  <a:pt x="356" y="1"/>
                </a:cubicBezTo>
                <a:cubicBezTo>
                  <a:pt x="355" y="1"/>
                  <a:pt x="354" y="1"/>
                  <a:pt x="354" y="1"/>
                </a:cubicBezTo>
                <a:cubicBezTo>
                  <a:pt x="353" y="1"/>
                  <a:pt x="352" y="0"/>
                  <a:pt x="352" y="0"/>
                </a:cubicBezTo>
                <a:cubicBezTo>
                  <a:pt x="352" y="0"/>
                  <a:pt x="352" y="0"/>
                  <a:pt x="351" y="0"/>
                </a:cubicBezTo>
                <a:cubicBezTo>
                  <a:pt x="351" y="0"/>
                  <a:pt x="351" y="0"/>
                  <a:pt x="351" y="0"/>
                </a:cubicBezTo>
                <a:cubicBezTo>
                  <a:pt x="239" y="0"/>
                  <a:pt x="239" y="0"/>
                  <a:pt x="239" y="0"/>
                </a:cubicBezTo>
                <a:cubicBezTo>
                  <a:pt x="239" y="0"/>
                  <a:pt x="239" y="0"/>
                  <a:pt x="239" y="0"/>
                </a:cubicBezTo>
                <a:cubicBezTo>
                  <a:pt x="238" y="0"/>
                  <a:pt x="238" y="1"/>
                  <a:pt x="237" y="1"/>
                </a:cubicBezTo>
                <a:cubicBezTo>
                  <a:pt x="237" y="1"/>
                  <a:pt x="236" y="1"/>
                  <a:pt x="236" y="1"/>
                </a:cubicBezTo>
                <a:cubicBezTo>
                  <a:pt x="235" y="1"/>
                  <a:pt x="235" y="1"/>
                  <a:pt x="234" y="1"/>
                </a:cubicBezTo>
                <a:cubicBezTo>
                  <a:pt x="234" y="1"/>
                  <a:pt x="233" y="1"/>
                  <a:pt x="232" y="2"/>
                </a:cubicBezTo>
                <a:cubicBezTo>
                  <a:pt x="232" y="2"/>
                  <a:pt x="231" y="2"/>
                  <a:pt x="231" y="2"/>
                </a:cubicBezTo>
                <a:cubicBezTo>
                  <a:pt x="230" y="3"/>
                  <a:pt x="230" y="3"/>
                  <a:pt x="229" y="3"/>
                </a:cubicBezTo>
                <a:cubicBezTo>
                  <a:pt x="229" y="3"/>
                  <a:pt x="229" y="4"/>
                  <a:pt x="228" y="4"/>
                </a:cubicBezTo>
                <a:cubicBezTo>
                  <a:pt x="228" y="4"/>
                  <a:pt x="227" y="5"/>
                  <a:pt x="227" y="5"/>
                </a:cubicBezTo>
                <a:cubicBezTo>
                  <a:pt x="226" y="6"/>
                  <a:pt x="226" y="6"/>
                  <a:pt x="226" y="6"/>
                </a:cubicBezTo>
                <a:cubicBezTo>
                  <a:pt x="225" y="7"/>
                  <a:pt x="225" y="7"/>
                  <a:pt x="224" y="8"/>
                </a:cubicBezTo>
                <a:cubicBezTo>
                  <a:pt x="224" y="8"/>
                  <a:pt x="224" y="8"/>
                  <a:pt x="224" y="9"/>
                </a:cubicBezTo>
                <a:cubicBezTo>
                  <a:pt x="223" y="9"/>
                  <a:pt x="223" y="10"/>
                  <a:pt x="223" y="10"/>
                </a:cubicBezTo>
                <a:cubicBezTo>
                  <a:pt x="223" y="10"/>
                  <a:pt x="223" y="10"/>
                  <a:pt x="223" y="10"/>
                </a:cubicBezTo>
                <a:cubicBezTo>
                  <a:pt x="194" y="68"/>
                  <a:pt x="194" y="68"/>
                  <a:pt x="194" y="68"/>
                </a:cubicBezTo>
                <a:cubicBezTo>
                  <a:pt x="194" y="68"/>
                  <a:pt x="194" y="68"/>
                  <a:pt x="194" y="68"/>
                </a:cubicBezTo>
                <a:cubicBezTo>
                  <a:pt x="162" y="132"/>
                  <a:pt x="162" y="132"/>
                  <a:pt x="162" y="132"/>
                </a:cubicBezTo>
                <a:cubicBezTo>
                  <a:pt x="128" y="199"/>
                  <a:pt x="128" y="199"/>
                  <a:pt x="128" y="199"/>
                </a:cubicBezTo>
                <a:cubicBezTo>
                  <a:pt x="46" y="36"/>
                  <a:pt x="46" y="36"/>
                  <a:pt x="46" y="36"/>
                </a:cubicBezTo>
                <a:cubicBezTo>
                  <a:pt x="119" y="36"/>
                  <a:pt x="119" y="36"/>
                  <a:pt x="119" y="36"/>
                </a:cubicBezTo>
                <a:cubicBezTo>
                  <a:pt x="160" y="116"/>
                  <a:pt x="160" y="116"/>
                  <a:pt x="160" y="116"/>
                </a:cubicBezTo>
                <a:cubicBezTo>
                  <a:pt x="179" y="77"/>
                  <a:pt x="179" y="77"/>
                  <a:pt x="179" y="77"/>
                </a:cubicBezTo>
                <a:cubicBezTo>
                  <a:pt x="146" y="10"/>
                  <a:pt x="146" y="10"/>
                  <a:pt x="146" y="10"/>
                </a:cubicBezTo>
                <a:cubicBezTo>
                  <a:pt x="146" y="10"/>
                  <a:pt x="146" y="10"/>
                  <a:pt x="146" y="10"/>
                </a:cubicBezTo>
                <a:cubicBezTo>
                  <a:pt x="146" y="10"/>
                  <a:pt x="146" y="10"/>
                  <a:pt x="146" y="10"/>
                </a:cubicBezTo>
                <a:cubicBezTo>
                  <a:pt x="146" y="10"/>
                  <a:pt x="145" y="9"/>
                  <a:pt x="145" y="9"/>
                </a:cubicBezTo>
                <a:cubicBezTo>
                  <a:pt x="145" y="8"/>
                  <a:pt x="145" y="8"/>
                  <a:pt x="144" y="8"/>
                </a:cubicBezTo>
                <a:cubicBezTo>
                  <a:pt x="144" y="7"/>
                  <a:pt x="143" y="7"/>
                  <a:pt x="143" y="6"/>
                </a:cubicBezTo>
                <a:cubicBezTo>
                  <a:pt x="143" y="6"/>
                  <a:pt x="143" y="6"/>
                  <a:pt x="142" y="5"/>
                </a:cubicBezTo>
                <a:cubicBezTo>
                  <a:pt x="142" y="5"/>
                  <a:pt x="141" y="4"/>
                  <a:pt x="140" y="4"/>
                </a:cubicBezTo>
                <a:cubicBezTo>
                  <a:pt x="140" y="4"/>
                  <a:pt x="140" y="3"/>
                  <a:pt x="140" y="3"/>
                </a:cubicBezTo>
                <a:cubicBezTo>
                  <a:pt x="139" y="3"/>
                  <a:pt x="138" y="2"/>
                  <a:pt x="138" y="2"/>
                </a:cubicBezTo>
                <a:cubicBezTo>
                  <a:pt x="137" y="2"/>
                  <a:pt x="137" y="2"/>
                  <a:pt x="136" y="2"/>
                </a:cubicBezTo>
                <a:cubicBezTo>
                  <a:pt x="136" y="1"/>
                  <a:pt x="135" y="1"/>
                  <a:pt x="135" y="1"/>
                </a:cubicBezTo>
                <a:cubicBezTo>
                  <a:pt x="134" y="1"/>
                  <a:pt x="134" y="1"/>
                  <a:pt x="133" y="1"/>
                </a:cubicBezTo>
                <a:cubicBezTo>
                  <a:pt x="132" y="1"/>
                  <a:pt x="132" y="1"/>
                  <a:pt x="131" y="1"/>
                </a:cubicBezTo>
                <a:cubicBezTo>
                  <a:pt x="131" y="0"/>
                  <a:pt x="131" y="0"/>
                  <a:pt x="130" y="0"/>
                </a:cubicBezTo>
                <a:cubicBezTo>
                  <a:pt x="130" y="0"/>
                  <a:pt x="130" y="0"/>
                  <a:pt x="130" y="0"/>
                </a:cubicBezTo>
                <a:cubicBezTo>
                  <a:pt x="17" y="0"/>
                  <a:pt x="17" y="0"/>
                  <a:pt x="17" y="0"/>
                </a:cubicBezTo>
                <a:cubicBezTo>
                  <a:pt x="17" y="0"/>
                  <a:pt x="17" y="0"/>
                  <a:pt x="17" y="0"/>
                </a:cubicBezTo>
                <a:cubicBezTo>
                  <a:pt x="17" y="0"/>
                  <a:pt x="17" y="0"/>
                  <a:pt x="17" y="0"/>
                </a:cubicBezTo>
                <a:cubicBezTo>
                  <a:pt x="16" y="0"/>
                  <a:pt x="16" y="1"/>
                  <a:pt x="15" y="1"/>
                </a:cubicBezTo>
                <a:cubicBezTo>
                  <a:pt x="15" y="1"/>
                  <a:pt x="14" y="1"/>
                  <a:pt x="13" y="1"/>
                </a:cubicBezTo>
                <a:cubicBezTo>
                  <a:pt x="13" y="1"/>
                  <a:pt x="12" y="1"/>
                  <a:pt x="12" y="1"/>
                </a:cubicBezTo>
                <a:cubicBezTo>
                  <a:pt x="11" y="2"/>
                  <a:pt x="11" y="2"/>
                  <a:pt x="10" y="2"/>
                </a:cubicBezTo>
                <a:cubicBezTo>
                  <a:pt x="10" y="2"/>
                  <a:pt x="10" y="2"/>
                  <a:pt x="10" y="2"/>
                </a:cubicBezTo>
                <a:cubicBezTo>
                  <a:pt x="9" y="2"/>
                  <a:pt x="9" y="3"/>
                  <a:pt x="9" y="3"/>
                </a:cubicBezTo>
                <a:cubicBezTo>
                  <a:pt x="8" y="3"/>
                  <a:pt x="8" y="3"/>
                  <a:pt x="7" y="4"/>
                </a:cubicBezTo>
                <a:cubicBezTo>
                  <a:pt x="7" y="4"/>
                  <a:pt x="6" y="5"/>
                  <a:pt x="6" y="5"/>
                </a:cubicBezTo>
                <a:cubicBezTo>
                  <a:pt x="5" y="5"/>
                  <a:pt x="5" y="6"/>
                  <a:pt x="5" y="6"/>
                </a:cubicBezTo>
                <a:cubicBezTo>
                  <a:pt x="4" y="6"/>
                  <a:pt x="4" y="7"/>
                  <a:pt x="3" y="7"/>
                </a:cubicBezTo>
                <a:cubicBezTo>
                  <a:pt x="3" y="8"/>
                  <a:pt x="3" y="8"/>
                  <a:pt x="3" y="9"/>
                </a:cubicBezTo>
                <a:cubicBezTo>
                  <a:pt x="2" y="9"/>
                  <a:pt x="2" y="10"/>
                  <a:pt x="2" y="10"/>
                </a:cubicBezTo>
                <a:cubicBezTo>
                  <a:pt x="1" y="11"/>
                  <a:pt x="1" y="11"/>
                  <a:pt x="1" y="12"/>
                </a:cubicBezTo>
                <a:cubicBezTo>
                  <a:pt x="1" y="12"/>
                  <a:pt x="1" y="13"/>
                  <a:pt x="1" y="13"/>
                </a:cubicBezTo>
                <a:cubicBezTo>
                  <a:pt x="0" y="14"/>
                  <a:pt x="0" y="15"/>
                  <a:pt x="0" y="15"/>
                </a:cubicBezTo>
                <a:cubicBezTo>
                  <a:pt x="0" y="16"/>
                  <a:pt x="0" y="16"/>
                  <a:pt x="0" y="17"/>
                </a:cubicBezTo>
                <a:cubicBezTo>
                  <a:pt x="0" y="17"/>
                  <a:pt x="0" y="18"/>
                  <a:pt x="0" y="18"/>
                </a:cubicBezTo>
                <a:cubicBezTo>
                  <a:pt x="0" y="18"/>
                  <a:pt x="0" y="18"/>
                  <a:pt x="0" y="19"/>
                </a:cubicBezTo>
                <a:cubicBezTo>
                  <a:pt x="0" y="19"/>
                  <a:pt x="0" y="20"/>
                  <a:pt x="0" y="20"/>
                </a:cubicBezTo>
                <a:cubicBezTo>
                  <a:pt x="0" y="21"/>
                  <a:pt x="0" y="21"/>
                  <a:pt x="0" y="22"/>
                </a:cubicBezTo>
                <a:cubicBezTo>
                  <a:pt x="0" y="23"/>
                  <a:pt x="1" y="23"/>
                  <a:pt x="1" y="24"/>
                </a:cubicBezTo>
                <a:cubicBezTo>
                  <a:pt x="1" y="24"/>
                  <a:pt x="1" y="25"/>
                  <a:pt x="2" y="25"/>
                </a:cubicBezTo>
                <a:cubicBezTo>
                  <a:pt x="2" y="26"/>
                  <a:pt x="2" y="26"/>
                  <a:pt x="2" y="26"/>
                </a:cubicBezTo>
                <a:cubicBezTo>
                  <a:pt x="2" y="26"/>
                  <a:pt x="2" y="26"/>
                  <a:pt x="2" y="26"/>
                </a:cubicBezTo>
                <a:cubicBezTo>
                  <a:pt x="112" y="245"/>
                  <a:pt x="112" y="245"/>
                  <a:pt x="112" y="245"/>
                </a:cubicBezTo>
                <a:cubicBezTo>
                  <a:pt x="113" y="249"/>
                  <a:pt x="116" y="252"/>
                  <a:pt x="120" y="254"/>
                </a:cubicBezTo>
                <a:cubicBezTo>
                  <a:pt x="121" y="254"/>
                  <a:pt x="122" y="255"/>
                  <a:pt x="122" y="255"/>
                </a:cubicBezTo>
                <a:cubicBezTo>
                  <a:pt x="122" y="255"/>
                  <a:pt x="123" y="255"/>
                  <a:pt x="123" y="255"/>
                </a:cubicBezTo>
                <a:cubicBezTo>
                  <a:pt x="123" y="255"/>
                  <a:pt x="124" y="256"/>
                  <a:pt x="125" y="256"/>
                </a:cubicBezTo>
                <a:cubicBezTo>
                  <a:pt x="126" y="256"/>
                  <a:pt x="126" y="256"/>
                  <a:pt x="126" y="256"/>
                </a:cubicBezTo>
                <a:cubicBezTo>
                  <a:pt x="127" y="256"/>
                  <a:pt x="127" y="256"/>
                  <a:pt x="128" y="256"/>
                </a:cubicBezTo>
                <a:cubicBezTo>
                  <a:pt x="129" y="256"/>
                  <a:pt x="129" y="256"/>
                  <a:pt x="130" y="256"/>
                </a:cubicBezTo>
                <a:cubicBezTo>
                  <a:pt x="130" y="256"/>
                  <a:pt x="131" y="256"/>
                  <a:pt x="131" y="256"/>
                </a:cubicBezTo>
                <a:cubicBezTo>
                  <a:pt x="132" y="255"/>
                  <a:pt x="133" y="255"/>
                  <a:pt x="133" y="255"/>
                </a:cubicBezTo>
                <a:cubicBezTo>
                  <a:pt x="134" y="255"/>
                  <a:pt x="134" y="255"/>
                  <a:pt x="134" y="255"/>
                </a:cubicBezTo>
                <a:cubicBezTo>
                  <a:pt x="135" y="255"/>
                  <a:pt x="135" y="254"/>
                  <a:pt x="136" y="254"/>
                </a:cubicBezTo>
                <a:cubicBezTo>
                  <a:pt x="140" y="252"/>
                  <a:pt x="143" y="249"/>
                  <a:pt x="144" y="245"/>
                </a:cubicBezTo>
                <a:cubicBezTo>
                  <a:pt x="184" y="165"/>
                  <a:pt x="184" y="165"/>
                  <a:pt x="184" y="165"/>
                </a:cubicBezTo>
                <a:cubicBezTo>
                  <a:pt x="184" y="165"/>
                  <a:pt x="184" y="165"/>
                  <a:pt x="184" y="165"/>
                </a:cubicBezTo>
                <a:cubicBezTo>
                  <a:pt x="217" y="100"/>
                  <a:pt x="217" y="100"/>
                  <a:pt x="217" y="100"/>
                </a:cubicBezTo>
                <a:cubicBezTo>
                  <a:pt x="217" y="100"/>
                  <a:pt x="217" y="100"/>
                  <a:pt x="217" y="100"/>
                </a:cubicBezTo>
                <a:cubicBezTo>
                  <a:pt x="249" y="36"/>
                  <a:pt x="249" y="36"/>
                  <a:pt x="249" y="36"/>
                </a:cubicBezTo>
                <a:cubicBezTo>
                  <a:pt x="323" y="36"/>
                  <a:pt x="323" y="36"/>
                  <a:pt x="323" y="36"/>
                </a:cubicBezTo>
                <a:cubicBezTo>
                  <a:pt x="241" y="199"/>
                  <a:pt x="241" y="199"/>
                  <a:pt x="241" y="199"/>
                </a:cubicBezTo>
                <a:cubicBezTo>
                  <a:pt x="209" y="136"/>
                  <a:pt x="209" y="136"/>
                  <a:pt x="209" y="136"/>
                </a:cubicBezTo>
                <a:cubicBezTo>
                  <a:pt x="189" y="175"/>
                  <a:pt x="189" y="175"/>
                  <a:pt x="189" y="175"/>
                </a:cubicBezTo>
                <a:cubicBezTo>
                  <a:pt x="224" y="245"/>
                  <a:pt x="224" y="245"/>
                  <a:pt x="224" y="245"/>
                </a:cubicBezTo>
                <a:cubicBezTo>
                  <a:pt x="226" y="249"/>
                  <a:pt x="229" y="252"/>
                  <a:pt x="233" y="254"/>
                </a:cubicBezTo>
                <a:cubicBezTo>
                  <a:pt x="234" y="254"/>
                  <a:pt x="234" y="255"/>
                  <a:pt x="235" y="255"/>
                </a:cubicBezTo>
                <a:cubicBezTo>
                  <a:pt x="235" y="255"/>
                  <a:pt x="235" y="255"/>
                  <a:pt x="235" y="255"/>
                </a:cubicBezTo>
                <a:cubicBezTo>
                  <a:pt x="236" y="255"/>
                  <a:pt x="237" y="256"/>
                  <a:pt x="238" y="256"/>
                </a:cubicBezTo>
                <a:cubicBezTo>
                  <a:pt x="238" y="256"/>
                  <a:pt x="239" y="256"/>
                  <a:pt x="239" y="256"/>
                </a:cubicBezTo>
                <a:cubicBezTo>
                  <a:pt x="240" y="256"/>
                  <a:pt x="240" y="256"/>
                  <a:pt x="241" y="256"/>
                </a:cubicBezTo>
                <a:cubicBezTo>
                  <a:pt x="241" y="256"/>
                  <a:pt x="242" y="256"/>
                  <a:pt x="243" y="256"/>
                </a:cubicBezTo>
                <a:cubicBezTo>
                  <a:pt x="243" y="256"/>
                  <a:pt x="243" y="256"/>
                  <a:pt x="244" y="256"/>
                </a:cubicBezTo>
                <a:cubicBezTo>
                  <a:pt x="245" y="255"/>
                  <a:pt x="245" y="255"/>
                  <a:pt x="246" y="255"/>
                </a:cubicBezTo>
                <a:cubicBezTo>
                  <a:pt x="246" y="255"/>
                  <a:pt x="246" y="255"/>
                  <a:pt x="247" y="255"/>
                </a:cubicBezTo>
                <a:cubicBezTo>
                  <a:pt x="247" y="255"/>
                  <a:pt x="248" y="254"/>
                  <a:pt x="249" y="254"/>
                </a:cubicBezTo>
                <a:cubicBezTo>
                  <a:pt x="253" y="252"/>
                  <a:pt x="256" y="249"/>
                  <a:pt x="257" y="245"/>
                </a:cubicBezTo>
                <a:cubicBezTo>
                  <a:pt x="367" y="26"/>
                  <a:pt x="367" y="26"/>
                  <a:pt x="367" y="26"/>
                </a:cubicBezTo>
                <a:cubicBezTo>
                  <a:pt x="367" y="26"/>
                  <a:pt x="367" y="25"/>
                  <a:pt x="367" y="25"/>
                </a:cubicBezTo>
                <a:cubicBezTo>
                  <a:pt x="368" y="25"/>
                  <a:pt x="368" y="24"/>
                  <a:pt x="368" y="24"/>
                </a:cubicBezTo>
                <a:cubicBezTo>
                  <a:pt x="368" y="23"/>
                  <a:pt x="368" y="23"/>
                  <a:pt x="368" y="22"/>
                </a:cubicBezTo>
                <a:cubicBezTo>
                  <a:pt x="369" y="21"/>
                  <a:pt x="369" y="21"/>
                  <a:pt x="369" y="20"/>
                </a:cubicBezTo>
                <a:cubicBezTo>
                  <a:pt x="369" y="20"/>
                  <a:pt x="369" y="19"/>
                  <a:pt x="369" y="19"/>
                </a:cubicBezTo>
                <a:cubicBezTo>
                  <a:pt x="369" y="18"/>
                  <a:pt x="369" y="18"/>
                  <a:pt x="369" y="18"/>
                </a:cubicBezTo>
                <a:cubicBezTo>
                  <a:pt x="369" y="18"/>
                  <a:pt x="369" y="17"/>
                  <a:pt x="369" y="17"/>
                </a:cubicBezTo>
                <a:close/>
              </a:path>
            </a:pathLst>
          </a:custGeom>
          <a:solidFill>
            <a:schemeClr val="accent1">
              <a:lumMod val="40000"/>
              <a:lumOff val="60000"/>
            </a:schemeClr>
          </a:solidFill>
          <a:ln>
            <a:solidFill>
              <a:schemeClr val="accent1">
                <a:lumMod val="40000"/>
                <a:lumOff val="60000"/>
              </a:schemeClr>
            </a:solidFill>
          </a:ln>
          <a:extLst/>
        </p:spPr>
        <p:txBody>
          <a:bodyPr/>
          <a:lstStyle/>
          <a:p>
            <a:endParaRPr lang="zh-CN" altLang="en-US">
              <a:solidFill>
                <a:schemeClr val="bg1"/>
              </a:solidFill>
            </a:endParaRPr>
          </a:p>
        </p:txBody>
      </p:sp>
      <p:sp>
        <p:nvSpPr>
          <p:cNvPr id="12" name="文本框 11"/>
          <p:cNvSpPr txBox="1"/>
          <p:nvPr/>
        </p:nvSpPr>
        <p:spPr>
          <a:xfrm>
            <a:off x="4133036" y="3764529"/>
            <a:ext cx="4623525" cy="369332"/>
          </a:xfrm>
          <a:prstGeom prst="rect">
            <a:avLst/>
          </a:prstGeom>
          <a:noFill/>
        </p:spPr>
        <p:txBody>
          <a:bodyPr wrap="square" rtlCol="0">
            <a:spAutoFit/>
          </a:bodyPr>
          <a:lstStyle/>
          <a:p>
            <a:r>
              <a:rPr kumimoji="1" lang="zh-CN" altLang="en-US" dirty="0" smtClean="0">
                <a:solidFill>
                  <a:schemeClr val="bg1"/>
                </a:solidFill>
                <a:latin typeface="Microsoft YaHei" charset="0"/>
                <a:ea typeface="Microsoft YaHei" charset="0"/>
                <a:cs typeface="Microsoft YaHei" charset="0"/>
              </a:rPr>
              <a:t>创业计划</a:t>
            </a:r>
            <a:r>
              <a:rPr kumimoji="1" lang="en-US" altLang="zh-CN" dirty="0" smtClean="0">
                <a:solidFill>
                  <a:schemeClr val="bg1"/>
                </a:solidFill>
                <a:latin typeface="Microsoft YaHei" charset="0"/>
                <a:ea typeface="Microsoft YaHei" charset="0"/>
                <a:cs typeface="Microsoft YaHei" charset="0"/>
              </a:rPr>
              <a:t>/</a:t>
            </a:r>
            <a:r>
              <a:rPr kumimoji="1" lang="zh-CN" altLang="en-US" dirty="0" smtClean="0">
                <a:solidFill>
                  <a:schemeClr val="bg1"/>
                </a:solidFill>
                <a:latin typeface="Microsoft YaHei" charset="0"/>
                <a:ea typeface="Microsoft YaHei" charset="0"/>
                <a:cs typeface="Microsoft YaHei" charset="0"/>
              </a:rPr>
              <a:t>策划方案</a:t>
            </a:r>
            <a:r>
              <a:rPr kumimoji="1" lang="en-US" altLang="zh-CN" dirty="0" smtClean="0">
                <a:solidFill>
                  <a:schemeClr val="bg1"/>
                </a:solidFill>
                <a:latin typeface="Microsoft YaHei" charset="0"/>
                <a:ea typeface="Microsoft YaHei" charset="0"/>
                <a:cs typeface="Microsoft YaHei" charset="0"/>
              </a:rPr>
              <a:t>/</a:t>
            </a:r>
            <a:r>
              <a:rPr kumimoji="1" lang="zh-CN" altLang="en-US" dirty="0" smtClean="0">
                <a:solidFill>
                  <a:schemeClr val="bg1"/>
                </a:solidFill>
                <a:latin typeface="Microsoft YaHei" charset="0"/>
                <a:ea typeface="Microsoft YaHei" charset="0"/>
                <a:cs typeface="Microsoft YaHei" charset="0"/>
              </a:rPr>
              <a:t>商业规划</a:t>
            </a:r>
            <a:r>
              <a:rPr kumimoji="1" lang="en-US" altLang="zh-CN" dirty="0" smtClean="0">
                <a:solidFill>
                  <a:schemeClr val="bg1"/>
                </a:solidFill>
                <a:latin typeface="Microsoft YaHei" charset="0"/>
                <a:ea typeface="Microsoft YaHei" charset="0"/>
                <a:cs typeface="Microsoft YaHei" charset="0"/>
              </a:rPr>
              <a:t>/</a:t>
            </a:r>
            <a:r>
              <a:rPr kumimoji="1" lang="zh-CN" altLang="en-US" dirty="0" smtClean="0">
                <a:solidFill>
                  <a:schemeClr val="bg1"/>
                </a:solidFill>
                <a:latin typeface="Microsoft YaHei" charset="0"/>
                <a:ea typeface="Microsoft YaHei" charset="0"/>
                <a:cs typeface="Microsoft YaHei" charset="0"/>
              </a:rPr>
              <a:t>市场分析</a:t>
            </a:r>
            <a:endParaRPr kumimoji="1" lang="zh-CN" altLang="en-US" dirty="0">
              <a:solidFill>
                <a:schemeClr val="bg1"/>
              </a:solidFill>
              <a:latin typeface="Microsoft YaHei" charset="0"/>
              <a:ea typeface="Microsoft YaHei" charset="0"/>
              <a:cs typeface="Microsoft YaHei" charset="0"/>
            </a:endParaRPr>
          </a:p>
        </p:txBody>
      </p:sp>
      <p:sp>
        <p:nvSpPr>
          <p:cNvPr id="13" name="文本框 12"/>
          <p:cNvSpPr txBox="1"/>
          <p:nvPr/>
        </p:nvSpPr>
        <p:spPr>
          <a:xfrm>
            <a:off x="4695722" y="4567758"/>
            <a:ext cx="3498154" cy="369332"/>
          </a:xfrm>
          <a:prstGeom prst="rect">
            <a:avLst/>
          </a:prstGeom>
          <a:noFill/>
        </p:spPr>
        <p:txBody>
          <a:bodyPr wrap="square" rtlCol="0">
            <a:spAutoFit/>
          </a:bodyPr>
          <a:lstStyle/>
          <a:p>
            <a:r>
              <a:rPr kumimoji="1" lang="zh-CN" altLang="en-US" dirty="0" smtClean="0">
                <a:solidFill>
                  <a:schemeClr val="bg1"/>
                </a:solidFill>
                <a:latin typeface="Microsoft YaHei" charset="0"/>
                <a:ea typeface="Microsoft YaHei" charset="0"/>
                <a:cs typeface="Microsoft YaHei" charset="0"/>
              </a:rPr>
              <a:t>部门：</a:t>
            </a:r>
            <a:r>
              <a:rPr kumimoji="1" lang="en-US" altLang="zh-CN" dirty="0" smtClean="0">
                <a:solidFill>
                  <a:schemeClr val="bg1"/>
                </a:solidFill>
                <a:latin typeface="Microsoft YaHei" charset="0"/>
                <a:ea typeface="Microsoft YaHei" charset="0"/>
                <a:cs typeface="Microsoft YaHei" charset="0"/>
              </a:rPr>
              <a:t>WPS</a:t>
            </a:r>
            <a:r>
              <a:rPr kumimoji="1" lang="zh-CN" altLang="en-US" dirty="0" smtClean="0">
                <a:solidFill>
                  <a:schemeClr val="bg1"/>
                </a:solidFill>
                <a:latin typeface="Microsoft YaHei" charset="0"/>
                <a:ea typeface="Microsoft YaHei" charset="0"/>
                <a:cs typeface="Microsoft YaHei" charset="0"/>
              </a:rPr>
              <a:t>   汇报人：稻壳儿</a:t>
            </a:r>
            <a:endParaRPr kumimoji="1" lang="zh-CN" altLang="en-US" dirty="0">
              <a:solidFill>
                <a:schemeClr val="bg1"/>
              </a:solidFill>
              <a:latin typeface="Microsoft YaHei" charset="0"/>
              <a:ea typeface="Microsoft YaHei" charset="0"/>
              <a:cs typeface="Microsoft YaHei" charset="0"/>
            </a:endParaRPr>
          </a:p>
        </p:txBody>
      </p:sp>
    </p:spTree>
    <p:extLst>
      <p:ext uri="{BB962C8B-B14F-4D97-AF65-F5344CB8AC3E}">
        <p14:creationId xmlns:p14="http://schemas.microsoft.com/office/powerpoint/2010/main" val="54305409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par>
                          <p:cTn id="8" fill="hold">
                            <p:stCondLst>
                              <p:cond delay="500"/>
                            </p:stCondLst>
                            <p:childTnLst>
                              <p:par>
                                <p:cTn id="9" presetID="26" presetClass="emph" presetSubtype="0" fill="hold" grpId="0" nodeType="afterEffect">
                                  <p:stCondLst>
                                    <p:cond delay="0"/>
                                  </p:stCondLst>
                                  <p:childTnLst>
                                    <p:animEffect transition="out" filter="fade">
                                      <p:cBhvr>
                                        <p:cTn id="10" dur="500" tmFilter="0, 0; .2, .5; .8, .5; 1, 0"/>
                                        <p:tgtEl>
                                          <p:spTgt spid="9"/>
                                        </p:tgtEl>
                                      </p:cBhvr>
                                    </p:animEffect>
                                    <p:animScale>
                                      <p:cBhvr>
                                        <p:cTn id="11" dur="250" autoRev="1" fill="hold"/>
                                        <p:tgtEl>
                                          <p:spTgt spid="9"/>
                                        </p:tgtEl>
                                      </p:cBhvr>
                                      <p:by x="105000" y="105000"/>
                                    </p:animScale>
                                  </p:childTnLst>
                                </p:cTn>
                              </p:par>
                            </p:childTnLst>
                          </p:cTn>
                        </p:par>
                        <p:par>
                          <p:cTn id="12" fill="hold">
                            <p:stCondLst>
                              <p:cond delay="1000"/>
                            </p:stCondLst>
                            <p:childTnLst>
                              <p:par>
                                <p:cTn id="13" presetID="26" presetClass="emph" presetSubtype="0" fill="hold" grpId="0" nodeType="afterEffect">
                                  <p:stCondLst>
                                    <p:cond delay="0"/>
                                  </p:stCondLst>
                                  <p:childTnLst>
                                    <p:animEffect transition="out" filter="fade">
                                      <p:cBhvr>
                                        <p:cTn id="14" dur="500" tmFilter="0, 0; .2, .5; .8, .5; 1, 0"/>
                                        <p:tgtEl>
                                          <p:spTgt spid="5"/>
                                        </p:tgtEl>
                                      </p:cBhvr>
                                    </p:animEffect>
                                    <p:animScale>
                                      <p:cBhvr>
                                        <p:cTn id="15" dur="250" autoRev="1" fill="hold"/>
                                        <p:tgtEl>
                                          <p:spTgt spid="5"/>
                                        </p:tgtEl>
                                      </p:cBhvr>
                                      <p:by x="105000" y="105000"/>
                                    </p:animScale>
                                  </p:childTnLst>
                                </p:cTn>
                              </p:par>
                            </p:childTnLst>
                          </p:cTn>
                        </p:par>
                        <p:par>
                          <p:cTn id="16" fill="hold">
                            <p:stCondLst>
                              <p:cond delay="1500"/>
                            </p:stCondLst>
                            <p:childTnLst>
                              <p:par>
                                <p:cTn id="17" presetID="26" presetClass="emph" presetSubtype="0" fill="hold" grpId="0" nodeType="afterEffect">
                                  <p:stCondLst>
                                    <p:cond delay="0"/>
                                  </p:stCondLst>
                                  <p:childTnLst>
                                    <p:animEffect transition="out" filter="fade">
                                      <p:cBhvr>
                                        <p:cTn id="18" dur="500" tmFilter="0, 0; .2, .5; .8, .5; 1, 0"/>
                                        <p:tgtEl>
                                          <p:spTgt spid="6"/>
                                        </p:tgtEl>
                                      </p:cBhvr>
                                    </p:animEffect>
                                    <p:animScale>
                                      <p:cBhvr>
                                        <p:cTn id="19" dur="250" autoRev="1" fill="hold"/>
                                        <p:tgtEl>
                                          <p:spTgt spid="6"/>
                                        </p:tgtEl>
                                      </p:cBhvr>
                                      <p:by x="105000" y="105000"/>
                                    </p:animScale>
                                  </p:childTnLst>
                                </p:cTn>
                              </p:par>
                            </p:childTnLst>
                          </p:cTn>
                        </p:par>
                        <p:par>
                          <p:cTn id="20" fill="hold">
                            <p:stCondLst>
                              <p:cond delay="2000"/>
                            </p:stCondLst>
                            <p:childTnLst>
                              <p:par>
                                <p:cTn id="21" presetID="26" presetClass="emph" presetSubtype="0" fill="hold" nodeType="afterEffect">
                                  <p:stCondLst>
                                    <p:cond delay="0"/>
                                  </p:stCondLst>
                                  <p:childTnLst>
                                    <p:animEffect transition="out" filter="fade">
                                      <p:cBhvr>
                                        <p:cTn id="22" dur="500" tmFilter="0, 0; .2, .5; .8, .5; 1, 0"/>
                                        <p:tgtEl>
                                          <p:spTgt spid="8"/>
                                        </p:tgtEl>
                                      </p:cBhvr>
                                    </p:animEffect>
                                    <p:animScale>
                                      <p:cBhvr>
                                        <p:cTn id="23" dur="250" autoRev="1" fill="hold"/>
                                        <p:tgtEl>
                                          <p:spTgt spid="8"/>
                                        </p:tgtEl>
                                      </p:cBhvr>
                                      <p:by x="105000" y="105000"/>
                                    </p:animScale>
                                  </p:childTnLst>
                                </p:cTn>
                              </p:par>
                            </p:childTnLst>
                          </p:cTn>
                        </p:par>
                        <p:par>
                          <p:cTn id="24" fill="hold">
                            <p:stCondLst>
                              <p:cond delay="2500"/>
                            </p:stCondLst>
                            <p:childTnLst>
                              <p:par>
                                <p:cTn id="25" presetID="26" presetClass="emph" presetSubtype="0" fill="hold" grpId="0" nodeType="afterEffect">
                                  <p:stCondLst>
                                    <p:cond delay="0"/>
                                  </p:stCondLst>
                                  <p:childTnLst>
                                    <p:animEffect transition="out" filter="fade">
                                      <p:cBhvr>
                                        <p:cTn id="26" dur="500" tmFilter="0, 0; .2, .5; .8, .5; 1, 0"/>
                                        <p:tgtEl>
                                          <p:spTgt spid="7"/>
                                        </p:tgtEl>
                                      </p:cBhvr>
                                    </p:animEffect>
                                    <p:animScale>
                                      <p:cBhvr>
                                        <p:cTn id="27" dur="250" autoRev="1" fill="hold"/>
                                        <p:tgtEl>
                                          <p:spTgt spid="7"/>
                                        </p:tgtEl>
                                      </p:cBhvr>
                                      <p:by x="105000" y="105000"/>
                                    </p:animScale>
                                  </p:childTnLst>
                                </p:cTn>
                              </p:par>
                            </p:childTnLst>
                          </p:cTn>
                        </p:par>
                        <p:par>
                          <p:cTn id="28" fill="hold">
                            <p:stCondLst>
                              <p:cond delay="3000"/>
                            </p:stCondLst>
                            <p:childTnLst>
                              <p:par>
                                <p:cTn id="29" presetID="26" presetClass="emph" presetSubtype="0" fill="hold" grpId="0" nodeType="afterEffect">
                                  <p:stCondLst>
                                    <p:cond delay="0"/>
                                  </p:stCondLst>
                                  <p:childTnLst>
                                    <p:animEffect transition="out" filter="fade">
                                      <p:cBhvr>
                                        <p:cTn id="30" dur="500" tmFilter="0, 0; .2, .5; .8, .5; 1, 0"/>
                                        <p:tgtEl>
                                          <p:spTgt spid="10"/>
                                        </p:tgtEl>
                                      </p:cBhvr>
                                    </p:animEffect>
                                    <p:animScale>
                                      <p:cBhvr>
                                        <p:cTn id="31"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9" grpId="0"/>
      <p:bldP spid="1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a:spLocks/>
          </p:cNvSpPr>
          <p:nvPr/>
        </p:nvSpPr>
        <p:spPr bwMode="auto">
          <a:xfrm>
            <a:off x="0" y="4384525"/>
            <a:ext cx="12192000" cy="2459279"/>
          </a:xfrm>
          <a:custGeom>
            <a:avLst/>
            <a:gdLst>
              <a:gd name="T0" fmla="*/ 0 w 1082"/>
              <a:gd name="T1" fmla="*/ 0 h 303"/>
              <a:gd name="T2" fmla="*/ 148 w 1082"/>
              <a:gd name="T3" fmla="*/ 73 h 303"/>
              <a:gd name="T4" fmla="*/ 321 w 1082"/>
              <a:gd name="T5" fmla="*/ 32 h 303"/>
              <a:gd name="T6" fmla="*/ 433 w 1082"/>
              <a:gd name="T7" fmla="*/ 94 h 303"/>
              <a:gd name="T8" fmla="*/ 570 w 1082"/>
              <a:gd name="T9" fmla="*/ 151 h 303"/>
              <a:gd name="T10" fmla="*/ 749 w 1082"/>
              <a:gd name="T11" fmla="*/ 25 h 303"/>
              <a:gd name="T12" fmla="*/ 970 w 1082"/>
              <a:gd name="T13" fmla="*/ 56 h 303"/>
              <a:gd name="T14" fmla="*/ 1082 w 1082"/>
              <a:gd name="T15" fmla="*/ 60 h 303"/>
              <a:gd name="T16" fmla="*/ 1082 w 1082"/>
              <a:gd name="T17" fmla="*/ 303 h 303"/>
              <a:gd name="T18" fmla="*/ 0 w 1082"/>
              <a:gd name="T19" fmla="*/ 303 h 303"/>
              <a:gd name="T20" fmla="*/ 0 w 1082"/>
              <a:gd name="T21"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2" h="303">
                <a:moveTo>
                  <a:pt x="0" y="0"/>
                </a:moveTo>
                <a:cubicBezTo>
                  <a:pt x="0" y="0"/>
                  <a:pt x="81" y="74"/>
                  <a:pt x="148" y="73"/>
                </a:cubicBezTo>
                <a:cubicBezTo>
                  <a:pt x="215" y="72"/>
                  <a:pt x="261" y="33"/>
                  <a:pt x="321" y="32"/>
                </a:cubicBezTo>
                <a:cubicBezTo>
                  <a:pt x="381" y="31"/>
                  <a:pt x="418" y="81"/>
                  <a:pt x="433" y="94"/>
                </a:cubicBezTo>
                <a:cubicBezTo>
                  <a:pt x="448" y="107"/>
                  <a:pt x="527" y="163"/>
                  <a:pt x="570" y="151"/>
                </a:cubicBezTo>
                <a:cubicBezTo>
                  <a:pt x="613" y="139"/>
                  <a:pt x="685" y="43"/>
                  <a:pt x="749" y="25"/>
                </a:cubicBezTo>
                <a:cubicBezTo>
                  <a:pt x="813" y="7"/>
                  <a:pt x="898" y="30"/>
                  <a:pt x="970" y="56"/>
                </a:cubicBezTo>
                <a:cubicBezTo>
                  <a:pt x="1042" y="82"/>
                  <a:pt x="1082" y="60"/>
                  <a:pt x="1082" y="60"/>
                </a:cubicBezTo>
                <a:cubicBezTo>
                  <a:pt x="1082" y="303"/>
                  <a:pt x="1082" y="303"/>
                  <a:pt x="1082" y="303"/>
                </a:cubicBezTo>
                <a:cubicBezTo>
                  <a:pt x="0" y="303"/>
                  <a:pt x="0" y="303"/>
                  <a:pt x="0" y="303"/>
                </a:cubicBezTo>
                <a:lnTo>
                  <a:pt x="0" y="0"/>
                </a:lnTo>
                <a:close/>
              </a:path>
            </a:pathLst>
          </a:custGeom>
          <a:solidFill>
            <a:schemeClr val="accent1">
              <a:lumMod val="60000"/>
              <a:lumOff val="40000"/>
            </a:schemeClr>
          </a:solidFill>
          <a:ln>
            <a:noFill/>
          </a:ln>
          <a:extLst/>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zh-CN" altLang="en-US" sz="2400">
              <a:solidFill>
                <a:prstClr val="black"/>
              </a:solidFill>
            </a:endParaRPr>
          </a:p>
        </p:txBody>
      </p:sp>
      <p:sp>
        <p:nvSpPr>
          <p:cNvPr id="3" name="Freeform 6"/>
          <p:cNvSpPr>
            <a:spLocks/>
          </p:cNvSpPr>
          <p:nvPr/>
        </p:nvSpPr>
        <p:spPr bwMode="auto">
          <a:xfrm>
            <a:off x="0" y="4708376"/>
            <a:ext cx="12192000" cy="2135427"/>
          </a:xfrm>
          <a:custGeom>
            <a:avLst/>
            <a:gdLst>
              <a:gd name="T0" fmla="*/ 0 w 1082"/>
              <a:gd name="T1" fmla="*/ 16 h 260"/>
              <a:gd name="T2" fmla="*/ 56 w 1082"/>
              <a:gd name="T3" fmla="*/ 34 h 260"/>
              <a:gd name="T4" fmla="*/ 216 w 1082"/>
              <a:gd name="T5" fmla="*/ 115 h 260"/>
              <a:gd name="T6" fmla="*/ 362 w 1082"/>
              <a:gd name="T7" fmla="*/ 48 h 260"/>
              <a:gd name="T8" fmla="*/ 554 w 1082"/>
              <a:gd name="T9" fmla="*/ 49 h 260"/>
              <a:gd name="T10" fmla="*/ 683 w 1082"/>
              <a:gd name="T11" fmla="*/ 139 h 260"/>
              <a:gd name="T12" fmla="*/ 852 w 1082"/>
              <a:gd name="T13" fmla="*/ 98 h 260"/>
              <a:gd name="T14" fmla="*/ 986 w 1082"/>
              <a:gd name="T15" fmla="*/ 93 h 260"/>
              <a:gd name="T16" fmla="*/ 1082 w 1082"/>
              <a:gd name="T17" fmla="*/ 121 h 260"/>
              <a:gd name="T18" fmla="*/ 1082 w 1082"/>
              <a:gd name="T19" fmla="*/ 260 h 260"/>
              <a:gd name="T20" fmla="*/ 0 w 1082"/>
              <a:gd name="T21" fmla="*/ 260 h 260"/>
              <a:gd name="T22" fmla="*/ 0 w 1082"/>
              <a:gd name="T23" fmla="*/ 16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2" h="260">
                <a:moveTo>
                  <a:pt x="0" y="16"/>
                </a:moveTo>
                <a:cubicBezTo>
                  <a:pt x="0" y="16"/>
                  <a:pt x="26" y="13"/>
                  <a:pt x="56" y="34"/>
                </a:cubicBezTo>
                <a:cubicBezTo>
                  <a:pt x="86" y="55"/>
                  <a:pt x="156" y="120"/>
                  <a:pt x="216" y="115"/>
                </a:cubicBezTo>
                <a:cubicBezTo>
                  <a:pt x="276" y="110"/>
                  <a:pt x="325" y="68"/>
                  <a:pt x="362" y="48"/>
                </a:cubicBezTo>
                <a:cubicBezTo>
                  <a:pt x="408" y="23"/>
                  <a:pt x="494" y="0"/>
                  <a:pt x="554" y="49"/>
                </a:cubicBezTo>
                <a:cubicBezTo>
                  <a:pt x="620" y="103"/>
                  <a:pt x="661" y="136"/>
                  <a:pt x="683" y="139"/>
                </a:cubicBezTo>
                <a:cubicBezTo>
                  <a:pt x="735" y="145"/>
                  <a:pt x="790" y="119"/>
                  <a:pt x="852" y="98"/>
                </a:cubicBezTo>
                <a:cubicBezTo>
                  <a:pt x="914" y="77"/>
                  <a:pt x="963" y="87"/>
                  <a:pt x="986" y="93"/>
                </a:cubicBezTo>
                <a:cubicBezTo>
                  <a:pt x="1027" y="104"/>
                  <a:pt x="1082" y="121"/>
                  <a:pt x="1082" y="121"/>
                </a:cubicBezTo>
                <a:cubicBezTo>
                  <a:pt x="1082" y="260"/>
                  <a:pt x="1082" y="260"/>
                  <a:pt x="1082" y="260"/>
                </a:cubicBezTo>
                <a:cubicBezTo>
                  <a:pt x="0" y="260"/>
                  <a:pt x="0" y="260"/>
                  <a:pt x="0" y="260"/>
                </a:cubicBezTo>
                <a:lnTo>
                  <a:pt x="0" y="16"/>
                </a:lnTo>
                <a:close/>
              </a:path>
            </a:pathLst>
          </a:custGeom>
          <a:solidFill>
            <a:schemeClr val="bg1">
              <a:lumMod val="50000"/>
            </a:schemeClr>
          </a:solidFill>
          <a:ln>
            <a:noFill/>
          </a:ln>
          <a:extLst/>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zh-CN" altLang="en-US" sz="2400">
              <a:solidFill>
                <a:prstClr val="black"/>
              </a:solidFill>
            </a:endParaRPr>
          </a:p>
        </p:txBody>
      </p:sp>
      <p:sp>
        <p:nvSpPr>
          <p:cNvPr id="4" name="Freeform 7"/>
          <p:cNvSpPr>
            <a:spLocks/>
          </p:cNvSpPr>
          <p:nvPr/>
        </p:nvSpPr>
        <p:spPr bwMode="auto">
          <a:xfrm>
            <a:off x="0" y="5129591"/>
            <a:ext cx="12192000" cy="1714212"/>
          </a:xfrm>
          <a:custGeom>
            <a:avLst/>
            <a:gdLst>
              <a:gd name="T0" fmla="*/ 0 w 1082"/>
              <a:gd name="T1" fmla="*/ 90 h 204"/>
              <a:gd name="T2" fmla="*/ 138 w 1082"/>
              <a:gd name="T3" fmla="*/ 140 h 204"/>
              <a:gd name="T4" fmla="*/ 314 w 1082"/>
              <a:gd name="T5" fmla="*/ 92 h 204"/>
              <a:gd name="T6" fmla="*/ 530 w 1082"/>
              <a:gd name="T7" fmla="*/ 154 h 204"/>
              <a:gd name="T8" fmla="*/ 614 w 1082"/>
              <a:gd name="T9" fmla="*/ 85 h 204"/>
              <a:gd name="T10" fmla="*/ 823 w 1082"/>
              <a:gd name="T11" fmla="*/ 76 h 204"/>
              <a:gd name="T12" fmla="*/ 983 w 1082"/>
              <a:gd name="T13" fmla="*/ 118 h 204"/>
              <a:gd name="T14" fmla="*/ 1082 w 1082"/>
              <a:gd name="T15" fmla="*/ 137 h 204"/>
              <a:gd name="T16" fmla="*/ 1082 w 1082"/>
              <a:gd name="T17" fmla="*/ 204 h 204"/>
              <a:gd name="T18" fmla="*/ 0 w 1082"/>
              <a:gd name="T19" fmla="*/ 204 h 204"/>
              <a:gd name="T20" fmla="*/ 0 w 1082"/>
              <a:gd name="T21" fmla="*/ 9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2" h="204">
                <a:moveTo>
                  <a:pt x="0" y="90"/>
                </a:moveTo>
                <a:cubicBezTo>
                  <a:pt x="0" y="90"/>
                  <a:pt x="90" y="138"/>
                  <a:pt x="138" y="140"/>
                </a:cubicBezTo>
                <a:cubicBezTo>
                  <a:pt x="186" y="142"/>
                  <a:pt x="248" y="89"/>
                  <a:pt x="314" y="92"/>
                </a:cubicBezTo>
                <a:cubicBezTo>
                  <a:pt x="429" y="98"/>
                  <a:pt x="451" y="152"/>
                  <a:pt x="530" y="154"/>
                </a:cubicBezTo>
                <a:cubicBezTo>
                  <a:pt x="530" y="154"/>
                  <a:pt x="584" y="156"/>
                  <a:pt x="614" y="85"/>
                </a:cubicBezTo>
                <a:cubicBezTo>
                  <a:pt x="650" y="0"/>
                  <a:pt x="757" y="38"/>
                  <a:pt x="823" y="76"/>
                </a:cubicBezTo>
                <a:cubicBezTo>
                  <a:pt x="863" y="99"/>
                  <a:pt x="923" y="91"/>
                  <a:pt x="983" y="118"/>
                </a:cubicBezTo>
                <a:cubicBezTo>
                  <a:pt x="1027" y="138"/>
                  <a:pt x="1082" y="137"/>
                  <a:pt x="1082" y="137"/>
                </a:cubicBezTo>
                <a:cubicBezTo>
                  <a:pt x="1082" y="204"/>
                  <a:pt x="1082" y="204"/>
                  <a:pt x="1082" y="204"/>
                </a:cubicBezTo>
                <a:cubicBezTo>
                  <a:pt x="0" y="204"/>
                  <a:pt x="0" y="204"/>
                  <a:pt x="0" y="204"/>
                </a:cubicBezTo>
                <a:lnTo>
                  <a:pt x="0" y="90"/>
                </a:lnTo>
                <a:close/>
              </a:path>
            </a:pathLst>
          </a:custGeom>
          <a:solidFill>
            <a:schemeClr val="accent1">
              <a:lumMod val="60000"/>
              <a:lumOff val="40000"/>
            </a:schemeClr>
          </a:solidFill>
          <a:ln>
            <a:noFill/>
          </a:ln>
          <a:extLst/>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zh-CN" altLang="en-US" sz="2400">
              <a:solidFill>
                <a:prstClr val="black"/>
              </a:solidFill>
            </a:endParaRPr>
          </a:p>
        </p:txBody>
      </p:sp>
      <p:sp>
        <p:nvSpPr>
          <p:cNvPr id="5" name="任意多边形 4"/>
          <p:cNvSpPr/>
          <p:nvPr/>
        </p:nvSpPr>
        <p:spPr>
          <a:xfrm>
            <a:off x="5099957" y="3097591"/>
            <a:ext cx="0" cy="1993900"/>
          </a:xfrm>
          <a:custGeom>
            <a:avLst/>
            <a:gdLst>
              <a:gd name="connsiteX0" fmla="*/ 0 w 0"/>
              <a:gd name="connsiteY0" fmla="*/ 1495425 h 1495425"/>
              <a:gd name="connsiteX1" fmla="*/ 0 w 0"/>
              <a:gd name="connsiteY1" fmla="*/ 0 h 1495425"/>
            </a:gdLst>
            <a:ahLst/>
            <a:cxnLst>
              <a:cxn ang="0">
                <a:pos x="connsiteX0" y="connsiteY0"/>
              </a:cxn>
              <a:cxn ang="0">
                <a:pos x="connsiteX1" y="connsiteY1"/>
              </a:cxn>
            </a:cxnLst>
            <a:rect l="l" t="t" r="r" b="b"/>
            <a:pathLst>
              <a:path h="1495425">
                <a:moveTo>
                  <a:pt x="0" y="1495425"/>
                </a:moveTo>
                <a:lnTo>
                  <a:pt x="0" y="0"/>
                </a:lnTo>
              </a:path>
            </a:pathLst>
          </a:custGeom>
          <a:noFill/>
          <a:ln w="6350">
            <a:solidFill>
              <a:schemeClr val="tx1">
                <a:lumMod val="65000"/>
                <a:lumOff val="35000"/>
              </a:schemeClr>
            </a:solidFill>
            <a:head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pPr>
            <a:endParaRPr lang="zh-CN" altLang="en-US" sz="2400">
              <a:solidFill>
                <a:prstClr val="white"/>
              </a:solidFill>
            </a:endParaRPr>
          </a:p>
        </p:txBody>
      </p:sp>
      <p:sp>
        <p:nvSpPr>
          <p:cNvPr id="6" name="任意多边形 5"/>
          <p:cNvSpPr/>
          <p:nvPr/>
        </p:nvSpPr>
        <p:spPr>
          <a:xfrm>
            <a:off x="7055757" y="2437191"/>
            <a:ext cx="0" cy="3200400"/>
          </a:xfrm>
          <a:custGeom>
            <a:avLst/>
            <a:gdLst>
              <a:gd name="connsiteX0" fmla="*/ 0 w 0"/>
              <a:gd name="connsiteY0" fmla="*/ 2400300 h 2400300"/>
              <a:gd name="connsiteX1" fmla="*/ 0 w 0"/>
              <a:gd name="connsiteY1" fmla="*/ 0 h 2400300"/>
            </a:gdLst>
            <a:ahLst/>
            <a:cxnLst>
              <a:cxn ang="0">
                <a:pos x="connsiteX0" y="connsiteY0"/>
              </a:cxn>
              <a:cxn ang="0">
                <a:pos x="connsiteX1" y="connsiteY1"/>
              </a:cxn>
            </a:cxnLst>
            <a:rect l="l" t="t" r="r" b="b"/>
            <a:pathLst>
              <a:path h="2400300">
                <a:moveTo>
                  <a:pt x="0" y="2400300"/>
                </a:moveTo>
                <a:lnTo>
                  <a:pt x="0" y="0"/>
                </a:lnTo>
              </a:path>
            </a:pathLst>
          </a:custGeom>
          <a:noFill/>
          <a:ln w="6350">
            <a:solidFill>
              <a:schemeClr val="tx1">
                <a:lumMod val="65000"/>
                <a:lumOff val="35000"/>
              </a:schemeClr>
            </a:solidFill>
            <a:head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pPr>
            <a:endParaRPr lang="zh-CN" altLang="en-US" sz="2400">
              <a:solidFill>
                <a:prstClr val="white"/>
              </a:solidFill>
            </a:endParaRPr>
          </a:p>
        </p:txBody>
      </p:sp>
      <p:sp>
        <p:nvSpPr>
          <p:cNvPr id="7" name="任意多边形 6"/>
          <p:cNvSpPr/>
          <p:nvPr/>
        </p:nvSpPr>
        <p:spPr>
          <a:xfrm>
            <a:off x="9036957" y="2970591"/>
            <a:ext cx="0" cy="1993900"/>
          </a:xfrm>
          <a:custGeom>
            <a:avLst/>
            <a:gdLst>
              <a:gd name="connsiteX0" fmla="*/ 0 w 0"/>
              <a:gd name="connsiteY0" fmla="*/ 1495425 h 1495425"/>
              <a:gd name="connsiteX1" fmla="*/ 0 w 0"/>
              <a:gd name="connsiteY1" fmla="*/ 0 h 1495425"/>
            </a:gdLst>
            <a:ahLst/>
            <a:cxnLst>
              <a:cxn ang="0">
                <a:pos x="connsiteX0" y="connsiteY0"/>
              </a:cxn>
              <a:cxn ang="0">
                <a:pos x="connsiteX1" y="connsiteY1"/>
              </a:cxn>
            </a:cxnLst>
            <a:rect l="l" t="t" r="r" b="b"/>
            <a:pathLst>
              <a:path h="1495425">
                <a:moveTo>
                  <a:pt x="0" y="1495425"/>
                </a:moveTo>
                <a:lnTo>
                  <a:pt x="0" y="0"/>
                </a:lnTo>
              </a:path>
            </a:pathLst>
          </a:custGeom>
          <a:noFill/>
          <a:ln w="6350">
            <a:solidFill>
              <a:schemeClr val="tx1">
                <a:lumMod val="65000"/>
                <a:lumOff val="35000"/>
              </a:schemeClr>
            </a:solidFill>
            <a:head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pPr>
            <a:endParaRPr lang="zh-CN" altLang="en-US" sz="2400">
              <a:solidFill>
                <a:prstClr val="white"/>
              </a:solidFill>
            </a:endParaRPr>
          </a:p>
        </p:txBody>
      </p:sp>
      <p:sp>
        <p:nvSpPr>
          <p:cNvPr id="8" name="任意多边形 7"/>
          <p:cNvSpPr/>
          <p:nvPr/>
        </p:nvSpPr>
        <p:spPr>
          <a:xfrm>
            <a:off x="2090057" y="2437191"/>
            <a:ext cx="0" cy="2692400"/>
          </a:xfrm>
          <a:custGeom>
            <a:avLst/>
            <a:gdLst>
              <a:gd name="connsiteX0" fmla="*/ 0 w 0"/>
              <a:gd name="connsiteY0" fmla="*/ 2019300 h 2019300"/>
              <a:gd name="connsiteX1" fmla="*/ 0 w 0"/>
              <a:gd name="connsiteY1" fmla="*/ 0 h 2019300"/>
            </a:gdLst>
            <a:ahLst/>
            <a:cxnLst>
              <a:cxn ang="0">
                <a:pos x="connsiteX0" y="connsiteY0"/>
              </a:cxn>
              <a:cxn ang="0">
                <a:pos x="connsiteX1" y="connsiteY1"/>
              </a:cxn>
            </a:cxnLst>
            <a:rect l="l" t="t" r="r" b="b"/>
            <a:pathLst>
              <a:path h="2019300">
                <a:moveTo>
                  <a:pt x="0" y="2019300"/>
                </a:moveTo>
                <a:lnTo>
                  <a:pt x="0" y="0"/>
                </a:lnTo>
              </a:path>
            </a:pathLst>
          </a:custGeom>
          <a:noFill/>
          <a:ln w="6350">
            <a:solidFill>
              <a:schemeClr val="tx1">
                <a:lumMod val="65000"/>
                <a:lumOff val="35000"/>
              </a:schemeClr>
            </a:solidFill>
            <a:head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pPr>
            <a:endParaRPr lang="zh-CN" altLang="en-US" sz="2400">
              <a:solidFill>
                <a:prstClr val="white"/>
              </a:solidFill>
            </a:endParaRPr>
          </a:p>
        </p:txBody>
      </p:sp>
      <p:sp>
        <p:nvSpPr>
          <p:cNvPr id="11" name="文本框 24"/>
          <p:cNvSpPr txBox="1">
            <a:spLocks noChangeArrowheads="1"/>
          </p:cNvSpPr>
          <p:nvPr/>
        </p:nvSpPr>
        <p:spPr bwMode="auto">
          <a:xfrm>
            <a:off x="9074554" y="2883063"/>
            <a:ext cx="1711819"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170" fontAlgn="base">
              <a:lnSpc>
                <a:spcPts val="1600"/>
              </a:lnSpc>
              <a:spcBef>
                <a:spcPct val="0"/>
              </a:spcBef>
              <a:spcAft>
                <a:spcPct val="0"/>
              </a:spcAft>
            </a:pPr>
            <a:r>
              <a:rPr lang="zh-CN" altLang="en-US" sz="1067" b="1" dirty="0" smtClean="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输入标题</a:t>
            </a:r>
            <a:endParaRPr lang="zh-CN" altLang="en-US" sz="1067" b="1"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4" name="文本框 24"/>
          <p:cNvSpPr txBox="1">
            <a:spLocks noChangeArrowheads="1"/>
          </p:cNvSpPr>
          <p:nvPr/>
        </p:nvSpPr>
        <p:spPr bwMode="auto">
          <a:xfrm>
            <a:off x="7118753" y="2400463"/>
            <a:ext cx="1711819"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170" fontAlgn="base">
              <a:lnSpc>
                <a:spcPts val="1600"/>
              </a:lnSpc>
              <a:spcBef>
                <a:spcPct val="0"/>
              </a:spcBef>
              <a:spcAft>
                <a:spcPct val="0"/>
              </a:spcAft>
            </a:pPr>
            <a:r>
              <a:rPr lang="zh-CN" altLang="en-US" sz="1067" b="1" dirty="0" smtClean="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输入标题</a:t>
            </a:r>
            <a:endParaRPr lang="zh-CN" altLang="en-US" sz="1067" b="1"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7" name="文本框 24"/>
          <p:cNvSpPr txBox="1">
            <a:spLocks noChangeArrowheads="1"/>
          </p:cNvSpPr>
          <p:nvPr/>
        </p:nvSpPr>
        <p:spPr bwMode="auto">
          <a:xfrm>
            <a:off x="5150253" y="3022763"/>
            <a:ext cx="1711819"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170" fontAlgn="base">
              <a:lnSpc>
                <a:spcPts val="1600"/>
              </a:lnSpc>
              <a:spcBef>
                <a:spcPct val="0"/>
              </a:spcBef>
              <a:spcAft>
                <a:spcPct val="0"/>
              </a:spcAft>
            </a:pPr>
            <a:r>
              <a:rPr lang="zh-CN" altLang="en-US" sz="1067" b="1" dirty="0" smtClean="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输入标题</a:t>
            </a:r>
            <a:endParaRPr lang="zh-CN" altLang="en-US" sz="1067" b="1"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0" name="文本框 19"/>
          <p:cNvSpPr txBox="1">
            <a:spLocks noChangeArrowheads="1"/>
          </p:cNvSpPr>
          <p:nvPr/>
        </p:nvSpPr>
        <p:spPr bwMode="auto">
          <a:xfrm>
            <a:off x="4172354" y="1764252"/>
            <a:ext cx="1711819"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170" fontAlgn="base">
              <a:lnSpc>
                <a:spcPts val="1600"/>
              </a:lnSpc>
              <a:spcBef>
                <a:spcPct val="0"/>
              </a:spcBef>
              <a:spcAft>
                <a:spcPct val="0"/>
              </a:spcAft>
            </a:pPr>
            <a:r>
              <a:rPr lang="zh-CN" altLang="en-US" sz="1067" b="1" dirty="0" smtClean="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输入标题</a:t>
            </a:r>
            <a:endParaRPr lang="zh-CN" altLang="en-US" sz="1067" b="1"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1" name="任意多边形 20"/>
          <p:cNvSpPr/>
          <p:nvPr/>
        </p:nvSpPr>
        <p:spPr>
          <a:xfrm>
            <a:off x="4096657" y="1822451"/>
            <a:ext cx="0" cy="4495800"/>
          </a:xfrm>
          <a:custGeom>
            <a:avLst/>
            <a:gdLst>
              <a:gd name="connsiteX0" fmla="*/ 0 w 0"/>
              <a:gd name="connsiteY0" fmla="*/ 3371850 h 3371850"/>
              <a:gd name="connsiteX1" fmla="*/ 0 w 0"/>
              <a:gd name="connsiteY1" fmla="*/ 0 h 3371850"/>
            </a:gdLst>
            <a:ahLst/>
            <a:cxnLst>
              <a:cxn ang="0">
                <a:pos x="connsiteX0" y="connsiteY0"/>
              </a:cxn>
              <a:cxn ang="0">
                <a:pos x="connsiteX1" y="connsiteY1"/>
              </a:cxn>
            </a:cxnLst>
            <a:rect l="l" t="t" r="r" b="b"/>
            <a:pathLst>
              <a:path h="3371850">
                <a:moveTo>
                  <a:pt x="0" y="3371850"/>
                </a:moveTo>
                <a:lnTo>
                  <a:pt x="0" y="0"/>
                </a:lnTo>
              </a:path>
            </a:pathLst>
          </a:custGeom>
          <a:noFill/>
          <a:ln w="6350">
            <a:solidFill>
              <a:schemeClr val="tx1">
                <a:lumMod val="65000"/>
                <a:lumOff val="35000"/>
              </a:schemeClr>
            </a:solidFill>
            <a:head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pPr>
            <a:endParaRPr lang="zh-CN" altLang="en-US" sz="2400">
              <a:solidFill>
                <a:prstClr val="white"/>
              </a:solidFill>
            </a:endParaRPr>
          </a:p>
        </p:txBody>
      </p:sp>
      <p:sp>
        <p:nvSpPr>
          <p:cNvPr id="24" name="文本框 24"/>
          <p:cNvSpPr txBox="1">
            <a:spLocks noChangeArrowheads="1"/>
          </p:cNvSpPr>
          <p:nvPr/>
        </p:nvSpPr>
        <p:spPr bwMode="auto">
          <a:xfrm>
            <a:off x="2140353" y="2413163"/>
            <a:ext cx="1711819"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170" fontAlgn="base">
              <a:lnSpc>
                <a:spcPts val="1600"/>
              </a:lnSpc>
              <a:spcBef>
                <a:spcPct val="0"/>
              </a:spcBef>
              <a:spcAft>
                <a:spcPct val="0"/>
              </a:spcAft>
            </a:pPr>
            <a:r>
              <a:rPr lang="zh-CN" altLang="en-US" sz="1067" b="1" dirty="0" smtClean="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输入标题</a:t>
            </a:r>
            <a:endParaRPr lang="zh-CN" altLang="en-US" sz="1067" b="1"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5" name="矩形 24"/>
          <p:cNvSpPr/>
          <p:nvPr/>
        </p:nvSpPr>
        <p:spPr>
          <a:xfrm>
            <a:off x="2184875" y="2788739"/>
            <a:ext cx="1874186" cy="1192634"/>
          </a:xfrm>
          <a:prstGeom prst="rect">
            <a:avLst/>
          </a:prstGeom>
        </p:spPr>
        <p:txBody>
          <a:bodyPr wrap="square">
            <a:spAutoFit/>
          </a:bodyPr>
          <a:lstStyle/>
          <a:p>
            <a:pPr defTabSz="914263">
              <a:lnSpc>
                <a:spcPct val="130000"/>
              </a:lnSpc>
            </a:pPr>
            <a:r>
              <a:rPr lang="zh-CN" altLang="en-US" sz="1100" dirty="0">
                <a:solidFill>
                  <a:schemeClr val="bg1">
                    <a:lumMod val="50000"/>
                  </a:schemeClr>
                </a:solidFill>
                <a:latin typeface="Microsoft YaHei" charset="0"/>
                <a:ea typeface="Microsoft YaHei" charset="0"/>
                <a:cs typeface="Microsoft YaHei" charset="0"/>
              </a:rPr>
              <a:t>标题数字等都可以通过点击和重新输入进行更改，顶部“开始”面板中可以对字体、字号、颜色、行距等进行修改。</a:t>
            </a:r>
            <a:endParaRPr lang="zh-CN" altLang="en-US" sz="1600" dirty="0">
              <a:solidFill>
                <a:schemeClr val="bg1">
                  <a:lumMod val="50000"/>
                </a:schemeClr>
              </a:solidFill>
              <a:latin typeface="Microsoft YaHei" charset="0"/>
              <a:ea typeface="Microsoft YaHei" charset="0"/>
              <a:cs typeface="Microsoft YaHei" charset="0"/>
            </a:endParaRPr>
          </a:p>
        </p:txBody>
      </p:sp>
      <p:sp>
        <p:nvSpPr>
          <p:cNvPr id="26" name="矩形 25"/>
          <p:cNvSpPr/>
          <p:nvPr/>
        </p:nvSpPr>
        <p:spPr>
          <a:xfrm>
            <a:off x="4180115" y="2099869"/>
            <a:ext cx="1874186" cy="1192634"/>
          </a:xfrm>
          <a:prstGeom prst="rect">
            <a:avLst/>
          </a:prstGeom>
        </p:spPr>
        <p:txBody>
          <a:bodyPr wrap="square">
            <a:spAutoFit/>
          </a:bodyPr>
          <a:lstStyle/>
          <a:p>
            <a:pPr defTabSz="914263">
              <a:lnSpc>
                <a:spcPct val="130000"/>
              </a:lnSpc>
            </a:pPr>
            <a:r>
              <a:rPr lang="zh-CN" altLang="en-US" sz="1100" dirty="0">
                <a:solidFill>
                  <a:schemeClr val="bg1">
                    <a:lumMod val="50000"/>
                  </a:schemeClr>
                </a:solidFill>
                <a:latin typeface="Microsoft YaHei" charset="0"/>
                <a:ea typeface="Microsoft YaHei" charset="0"/>
                <a:cs typeface="Microsoft YaHei" charset="0"/>
              </a:rPr>
              <a:t>标题数字等都可以通过点击和重新输入进行更改，顶部“开始”面板中可以对字体、字号、颜色、行距等进行修改。</a:t>
            </a:r>
            <a:endParaRPr lang="zh-CN" altLang="en-US" sz="1600" dirty="0">
              <a:solidFill>
                <a:schemeClr val="bg1">
                  <a:lumMod val="50000"/>
                </a:schemeClr>
              </a:solidFill>
              <a:latin typeface="Microsoft YaHei" charset="0"/>
              <a:ea typeface="Microsoft YaHei" charset="0"/>
              <a:cs typeface="Microsoft YaHei" charset="0"/>
            </a:endParaRPr>
          </a:p>
        </p:txBody>
      </p:sp>
      <p:sp>
        <p:nvSpPr>
          <p:cNvPr id="27" name="矩形 26"/>
          <p:cNvSpPr/>
          <p:nvPr/>
        </p:nvSpPr>
        <p:spPr>
          <a:xfrm>
            <a:off x="5115364" y="3334985"/>
            <a:ext cx="1874186" cy="1192634"/>
          </a:xfrm>
          <a:prstGeom prst="rect">
            <a:avLst/>
          </a:prstGeom>
        </p:spPr>
        <p:txBody>
          <a:bodyPr wrap="square">
            <a:spAutoFit/>
          </a:bodyPr>
          <a:lstStyle/>
          <a:p>
            <a:pPr defTabSz="914263">
              <a:lnSpc>
                <a:spcPct val="130000"/>
              </a:lnSpc>
            </a:pPr>
            <a:r>
              <a:rPr lang="zh-CN" altLang="en-US" sz="1100" dirty="0">
                <a:solidFill>
                  <a:schemeClr val="bg1">
                    <a:lumMod val="50000"/>
                  </a:schemeClr>
                </a:solidFill>
                <a:latin typeface="Microsoft YaHei" charset="0"/>
                <a:ea typeface="Microsoft YaHei" charset="0"/>
                <a:cs typeface="Microsoft YaHei" charset="0"/>
              </a:rPr>
              <a:t>标题数字等都可以通过点击和重新输入进行更改，顶部“开始”面板中可以对字体、字号、颜色、行距等进行修改。</a:t>
            </a:r>
            <a:endParaRPr lang="zh-CN" altLang="en-US" sz="1600" dirty="0">
              <a:solidFill>
                <a:schemeClr val="bg1">
                  <a:lumMod val="50000"/>
                </a:schemeClr>
              </a:solidFill>
              <a:latin typeface="Microsoft YaHei" charset="0"/>
              <a:ea typeface="Microsoft YaHei" charset="0"/>
              <a:cs typeface="Microsoft YaHei" charset="0"/>
            </a:endParaRPr>
          </a:p>
        </p:txBody>
      </p:sp>
      <p:sp>
        <p:nvSpPr>
          <p:cNvPr id="28" name="矩形 27"/>
          <p:cNvSpPr/>
          <p:nvPr/>
        </p:nvSpPr>
        <p:spPr>
          <a:xfrm>
            <a:off x="7125175" y="2774907"/>
            <a:ext cx="1874186" cy="1192634"/>
          </a:xfrm>
          <a:prstGeom prst="rect">
            <a:avLst/>
          </a:prstGeom>
        </p:spPr>
        <p:txBody>
          <a:bodyPr wrap="square">
            <a:spAutoFit/>
          </a:bodyPr>
          <a:lstStyle/>
          <a:p>
            <a:pPr defTabSz="914263">
              <a:lnSpc>
                <a:spcPct val="130000"/>
              </a:lnSpc>
            </a:pPr>
            <a:r>
              <a:rPr lang="zh-CN" altLang="en-US" sz="1100" dirty="0">
                <a:solidFill>
                  <a:schemeClr val="bg1">
                    <a:lumMod val="50000"/>
                  </a:schemeClr>
                </a:solidFill>
                <a:latin typeface="Microsoft YaHei" charset="0"/>
                <a:ea typeface="Microsoft YaHei" charset="0"/>
                <a:cs typeface="Microsoft YaHei" charset="0"/>
              </a:rPr>
              <a:t>标题数字等都可以通过点击和重新输入进行更改，顶部“开始”面板中可以对字体、字号、颜色、行距等进行修改。</a:t>
            </a:r>
            <a:endParaRPr lang="zh-CN" altLang="en-US" sz="1600" dirty="0">
              <a:solidFill>
                <a:schemeClr val="bg1">
                  <a:lumMod val="50000"/>
                </a:schemeClr>
              </a:solidFill>
              <a:latin typeface="Microsoft YaHei" charset="0"/>
              <a:ea typeface="Microsoft YaHei" charset="0"/>
              <a:cs typeface="Microsoft YaHei" charset="0"/>
            </a:endParaRPr>
          </a:p>
        </p:txBody>
      </p:sp>
      <p:sp>
        <p:nvSpPr>
          <p:cNvPr id="29" name="矩形 28"/>
          <p:cNvSpPr/>
          <p:nvPr/>
        </p:nvSpPr>
        <p:spPr>
          <a:xfrm>
            <a:off x="9161854" y="3191890"/>
            <a:ext cx="1874186" cy="1192634"/>
          </a:xfrm>
          <a:prstGeom prst="rect">
            <a:avLst/>
          </a:prstGeom>
        </p:spPr>
        <p:txBody>
          <a:bodyPr wrap="square">
            <a:spAutoFit/>
          </a:bodyPr>
          <a:lstStyle/>
          <a:p>
            <a:pPr defTabSz="914263">
              <a:lnSpc>
                <a:spcPct val="130000"/>
              </a:lnSpc>
            </a:pPr>
            <a:r>
              <a:rPr lang="zh-CN" altLang="en-US" sz="1100" dirty="0">
                <a:solidFill>
                  <a:schemeClr val="bg1">
                    <a:lumMod val="50000"/>
                  </a:schemeClr>
                </a:solidFill>
                <a:latin typeface="Microsoft YaHei" charset="0"/>
                <a:ea typeface="Microsoft YaHei" charset="0"/>
                <a:cs typeface="Microsoft YaHei" charset="0"/>
              </a:rPr>
              <a:t>标题数字等都可以通过点击和重新输入进行更改，顶部“开始”面板中可以对字体、字号、颜色、行距等进行修改。</a:t>
            </a:r>
            <a:endParaRPr lang="zh-CN" altLang="en-US" sz="1600" dirty="0">
              <a:solidFill>
                <a:schemeClr val="bg1">
                  <a:lumMod val="50000"/>
                </a:schemeClr>
              </a:solidFill>
              <a:latin typeface="Microsoft YaHei" charset="0"/>
              <a:ea typeface="Microsoft YaHei" charset="0"/>
              <a:cs typeface="Microsoft YaHei" charset="0"/>
            </a:endParaRPr>
          </a:p>
        </p:txBody>
      </p:sp>
    </p:spTree>
    <p:extLst>
      <p:ext uri="{BB962C8B-B14F-4D97-AF65-F5344CB8AC3E}">
        <p14:creationId xmlns:p14="http://schemas.microsoft.com/office/powerpoint/2010/main" val="201805019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5"/>
          <p:cNvSpPr>
            <a:spLocks noChangeArrowheads="1"/>
          </p:cNvSpPr>
          <p:nvPr/>
        </p:nvSpPr>
        <p:spPr bwMode="auto">
          <a:xfrm>
            <a:off x="1773759" y="2247200"/>
            <a:ext cx="1418167" cy="1426633"/>
          </a:xfrm>
          <a:prstGeom prst="ellipse">
            <a:avLst/>
          </a:prstGeom>
          <a:solidFill>
            <a:schemeClr val="accent1">
              <a:lumMod val="60000"/>
              <a:lumOff val="40000"/>
            </a:schemeClr>
          </a:solidFill>
          <a:ln>
            <a:solidFill>
              <a:schemeClr val="accent1">
                <a:lumMod val="40000"/>
                <a:lumOff val="60000"/>
              </a:schemeClr>
            </a:solidFill>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zh-CN" altLang="en-US" sz="2400">
              <a:solidFill>
                <a:prstClr val="black"/>
              </a:solidFill>
            </a:endParaRPr>
          </a:p>
        </p:txBody>
      </p:sp>
      <p:sp>
        <p:nvSpPr>
          <p:cNvPr id="8" name="Oval 8"/>
          <p:cNvSpPr>
            <a:spLocks noChangeArrowheads="1"/>
          </p:cNvSpPr>
          <p:nvPr/>
        </p:nvSpPr>
        <p:spPr bwMode="auto">
          <a:xfrm>
            <a:off x="6815667" y="2192868"/>
            <a:ext cx="1422400" cy="1426633"/>
          </a:xfrm>
          <a:prstGeom prst="ellipse">
            <a:avLst/>
          </a:pr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zh-CN" altLang="en-US" sz="2400">
              <a:solidFill>
                <a:prstClr val="black"/>
              </a:solidFill>
            </a:endParaRPr>
          </a:p>
        </p:txBody>
      </p:sp>
      <p:sp>
        <p:nvSpPr>
          <p:cNvPr id="13" name="Oval 13"/>
          <p:cNvSpPr>
            <a:spLocks noChangeArrowheads="1"/>
          </p:cNvSpPr>
          <p:nvPr/>
        </p:nvSpPr>
        <p:spPr bwMode="auto">
          <a:xfrm>
            <a:off x="6815667" y="4411134"/>
            <a:ext cx="1422400" cy="1420284"/>
          </a:xfrm>
          <a:prstGeom prst="ellipse">
            <a:avLst/>
          </a:prstGeom>
          <a:solidFill>
            <a:schemeClr val="accent1">
              <a:lumMod val="60000"/>
              <a:lumOff val="40000"/>
            </a:schemeClr>
          </a:solidFill>
          <a:ln>
            <a:solidFill>
              <a:schemeClr val="accent1">
                <a:lumMod val="40000"/>
                <a:lumOff val="60000"/>
              </a:schemeClr>
            </a:solidFill>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zh-CN" altLang="en-US" sz="2400">
              <a:solidFill>
                <a:prstClr val="black"/>
              </a:solidFill>
            </a:endParaRPr>
          </a:p>
        </p:txBody>
      </p:sp>
      <p:sp>
        <p:nvSpPr>
          <p:cNvPr id="23" name="Oval 12"/>
          <p:cNvSpPr>
            <a:spLocks noChangeArrowheads="1"/>
          </p:cNvSpPr>
          <p:nvPr/>
        </p:nvSpPr>
        <p:spPr bwMode="auto">
          <a:xfrm>
            <a:off x="1744134" y="4411134"/>
            <a:ext cx="1418167" cy="1420284"/>
          </a:xfrm>
          <a:prstGeom prst="ellipse">
            <a:avLst/>
          </a:pr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zh-CN" altLang="en-US" sz="2400">
              <a:solidFill>
                <a:prstClr val="black"/>
              </a:solidFill>
            </a:endParaRPr>
          </a:p>
        </p:txBody>
      </p:sp>
      <p:grpSp>
        <p:nvGrpSpPr>
          <p:cNvPr id="57" name="组合 56"/>
          <p:cNvGrpSpPr/>
          <p:nvPr/>
        </p:nvGrpSpPr>
        <p:grpSpPr>
          <a:xfrm>
            <a:off x="2054834" y="2545619"/>
            <a:ext cx="856020" cy="803572"/>
            <a:chOff x="11123613" y="577850"/>
            <a:chExt cx="725488" cy="681038"/>
          </a:xfrm>
        </p:grpSpPr>
        <p:sp>
          <p:nvSpPr>
            <p:cNvPr id="42" name="Freeform 7"/>
            <p:cNvSpPr>
              <a:spLocks/>
            </p:cNvSpPr>
            <p:nvPr/>
          </p:nvSpPr>
          <p:spPr bwMode="auto">
            <a:xfrm>
              <a:off x="11229975" y="835025"/>
              <a:ext cx="512763" cy="188913"/>
            </a:xfrm>
            <a:custGeom>
              <a:avLst/>
              <a:gdLst>
                <a:gd name="T0" fmla="*/ 1 w 144"/>
                <a:gd name="T1" fmla="*/ 0 h 53"/>
                <a:gd name="T2" fmla="*/ 5 w 144"/>
                <a:gd name="T3" fmla="*/ 25 h 53"/>
                <a:gd name="T4" fmla="*/ 72 w 144"/>
                <a:gd name="T5" fmla="*/ 53 h 53"/>
                <a:gd name="T6" fmla="*/ 138 w 144"/>
                <a:gd name="T7" fmla="*/ 25 h 53"/>
                <a:gd name="T8" fmla="*/ 143 w 144"/>
                <a:gd name="T9" fmla="*/ 0 h 53"/>
                <a:gd name="T10" fmla="*/ 1 w 144"/>
                <a:gd name="T11" fmla="*/ 0 h 53"/>
              </a:gdLst>
              <a:ahLst/>
              <a:cxnLst>
                <a:cxn ang="0">
                  <a:pos x="T0" y="T1"/>
                </a:cxn>
                <a:cxn ang="0">
                  <a:pos x="T2" y="T3"/>
                </a:cxn>
                <a:cxn ang="0">
                  <a:pos x="T4" y="T5"/>
                </a:cxn>
                <a:cxn ang="0">
                  <a:pos x="T6" y="T7"/>
                </a:cxn>
                <a:cxn ang="0">
                  <a:pos x="T8" y="T9"/>
                </a:cxn>
                <a:cxn ang="0">
                  <a:pos x="T10" y="T11"/>
                </a:cxn>
              </a:cxnLst>
              <a:rect l="0" t="0" r="r" b="b"/>
              <a:pathLst>
                <a:path w="144" h="53">
                  <a:moveTo>
                    <a:pt x="1" y="0"/>
                  </a:moveTo>
                  <a:cubicBezTo>
                    <a:pt x="0" y="10"/>
                    <a:pt x="1" y="18"/>
                    <a:pt x="5" y="25"/>
                  </a:cubicBezTo>
                  <a:cubicBezTo>
                    <a:pt x="20" y="49"/>
                    <a:pt x="62" y="53"/>
                    <a:pt x="72" y="53"/>
                  </a:cubicBezTo>
                  <a:cubicBezTo>
                    <a:pt x="81" y="53"/>
                    <a:pt x="124" y="49"/>
                    <a:pt x="138" y="25"/>
                  </a:cubicBezTo>
                  <a:cubicBezTo>
                    <a:pt x="142" y="18"/>
                    <a:pt x="144" y="10"/>
                    <a:pt x="143" y="0"/>
                  </a:cubicBezTo>
                  <a:lnTo>
                    <a:pt x="1" y="0"/>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zh-CN" altLang="en-US" sz="2400">
                <a:solidFill>
                  <a:prstClr val="black"/>
                </a:solidFill>
              </a:endParaRPr>
            </a:p>
          </p:txBody>
        </p:sp>
        <p:sp>
          <p:nvSpPr>
            <p:cNvPr id="43" name="Freeform 8"/>
            <p:cNvSpPr>
              <a:spLocks noEditPoints="1"/>
            </p:cNvSpPr>
            <p:nvPr/>
          </p:nvSpPr>
          <p:spPr bwMode="auto">
            <a:xfrm>
              <a:off x="11123613" y="577850"/>
              <a:ext cx="725488" cy="681038"/>
            </a:xfrm>
            <a:custGeom>
              <a:avLst/>
              <a:gdLst>
                <a:gd name="T0" fmla="*/ 171 w 204"/>
                <a:gd name="T1" fmla="*/ 0 h 191"/>
                <a:gd name="T2" fmla="*/ 33 w 204"/>
                <a:gd name="T3" fmla="*/ 0 h 191"/>
                <a:gd name="T4" fmla="*/ 31 w 204"/>
                <a:gd name="T5" fmla="*/ 3 h 191"/>
                <a:gd name="T6" fmla="*/ 14 w 204"/>
                <a:gd name="T7" fmla="*/ 103 h 191"/>
                <a:gd name="T8" fmla="*/ 92 w 204"/>
                <a:gd name="T9" fmla="*/ 144 h 191"/>
                <a:gd name="T10" fmla="*/ 92 w 204"/>
                <a:gd name="T11" fmla="*/ 178 h 191"/>
                <a:gd name="T12" fmla="*/ 44 w 204"/>
                <a:gd name="T13" fmla="*/ 178 h 191"/>
                <a:gd name="T14" fmla="*/ 38 w 204"/>
                <a:gd name="T15" fmla="*/ 184 h 191"/>
                <a:gd name="T16" fmla="*/ 44 w 204"/>
                <a:gd name="T17" fmla="*/ 191 h 191"/>
                <a:gd name="T18" fmla="*/ 159 w 204"/>
                <a:gd name="T19" fmla="*/ 191 h 191"/>
                <a:gd name="T20" fmla="*/ 166 w 204"/>
                <a:gd name="T21" fmla="*/ 184 h 191"/>
                <a:gd name="T22" fmla="*/ 159 w 204"/>
                <a:gd name="T23" fmla="*/ 178 h 191"/>
                <a:gd name="T24" fmla="*/ 111 w 204"/>
                <a:gd name="T25" fmla="*/ 178 h 191"/>
                <a:gd name="T26" fmla="*/ 111 w 204"/>
                <a:gd name="T27" fmla="*/ 144 h 191"/>
                <a:gd name="T28" fmla="*/ 190 w 204"/>
                <a:gd name="T29" fmla="*/ 103 h 191"/>
                <a:gd name="T30" fmla="*/ 173 w 204"/>
                <a:gd name="T31" fmla="*/ 3 h 191"/>
                <a:gd name="T32" fmla="*/ 171 w 204"/>
                <a:gd name="T33" fmla="*/ 0 h 191"/>
                <a:gd name="T34" fmla="*/ 178 w 204"/>
                <a:gd name="T35" fmla="*/ 96 h 191"/>
                <a:gd name="T36" fmla="*/ 102 w 204"/>
                <a:gd name="T37" fmla="*/ 131 h 191"/>
                <a:gd name="T38" fmla="*/ 25 w 204"/>
                <a:gd name="T39" fmla="*/ 97 h 191"/>
                <a:gd name="T40" fmla="*/ 40 w 204"/>
                <a:gd name="T41" fmla="*/ 13 h 191"/>
                <a:gd name="T42" fmla="*/ 164 w 204"/>
                <a:gd name="T43" fmla="*/ 13 h 191"/>
                <a:gd name="T44" fmla="*/ 178 w 204"/>
                <a:gd name="T45"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4" h="191">
                  <a:moveTo>
                    <a:pt x="171" y="0"/>
                  </a:moveTo>
                  <a:cubicBezTo>
                    <a:pt x="33" y="0"/>
                    <a:pt x="33" y="0"/>
                    <a:pt x="33" y="0"/>
                  </a:cubicBezTo>
                  <a:cubicBezTo>
                    <a:pt x="31" y="3"/>
                    <a:pt x="31" y="3"/>
                    <a:pt x="31" y="3"/>
                  </a:cubicBezTo>
                  <a:cubicBezTo>
                    <a:pt x="5" y="44"/>
                    <a:pt x="0" y="78"/>
                    <a:pt x="14" y="103"/>
                  </a:cubicBezTo>
                  <a:cubicBezTo>
                    <a:pt x="30" y="133"/>
                    <a:pt x="71" y="141"/>
                    <a:pt x="92" y="144"/>
                  </a:cubicBezTo>
                  <a:cubicBezTo>
                    <a:pt x="92" y="178"/>
                    <a:pt x="92" y="178"/>
                    <a:pt x="92" y="178"/>
                  </a:cubicBezTo>
                  <a:cubicBezTo>
                    <a:pt x="44" y="178"/>
                    <a:pt x="44" y="178"/>
                    <a:pt x="44" y="178"/>
                  </a:cubicBezTo>
                  <a:cubicBezTo>
                    <a:pt x="40" y="178"/>
                    <a:pt x="38" y="180"/>
                    <a:pt x="38" y="184"/>
                  </a:cubicBezTo>
                  <a:cubicBezTo>
                    <a:pt x="38" y="188"/>
                    <a:pt x="40" y="191"/>
                    <a:pt x="44" y="191"/>
                  </a:cubicBezTo>
                  <a:cubicBezTo>
                    <a:pt x="159" y="191"/>
                    <a:pt x="159" y="191"/>
                    <a:pt x="159" y="191"/>
                  </a:cubicBezTo>
                  <a:cubicBezTo>
                    <a:pt x="163" y="191"/>
                    <a:pt x="166" y="188"/>
                    <a:pt x="166" y="184"/>
                  </a:cubicBezTo>
                  <a:cubicBezTo>
                    <a:pt x="166" y="180"/>
                    <a:pt x="163" y="178"/>
                    <a:pt x="159" y="178"/>
                  </a:cubicBezTo>
                  <a:cubicBezTo>
                    <a:pt x="111" y="178"/>
                    <a:pt x="111" y="178"/>
                    <a:pt x="111" y="178"/>
                  </a:cubicBezTo>
                  <a:cubicBezTo>
                    <a:pt x="111" y="144"/>
                    <a:pt x="111" y="144"/>
                    <a:pt x="111" y="144"/>
                  </a:cubicBezTo>
                  <a:cubicBezTo>
                    <a:pt x="132" y="141"/>
                    <a:pt x="173" y="133"/>
                    <a:pt x="190" y="103"/>
                  </a:cubicBezTo>
                  <a:cubicBezTo>
                    <a:pt x="204" y="78"/>
                    <a:pt x="198" y="44"/>
                    <a:pt x="173" y="3"/>
                  </a:cubicBezTo>
                  <a:lnTo>
                    <a:pt x="171" y="0"/>
                  </a:lnTo>
                  <a:close/>
                  <a:moveTo>
                    <a:pt x="178" y="96"/>
                  </a:moveTo>
                  <a:cubicBezTo>
                    <a:pt x="162" y="126"/>
                    <a:pt x="113" y="131"/>
                    <a:pt x="102" y="131"/>
                  </a:cubicBezTo>
                  <a:cubicBezTo>
                    <a:pt x="91" y="131"/>
                    <a:pt x="41" y="126"/>
                    <a:pt x="25" y="97"/>
                  </a:cubicBezTo>
                  <a:cubicBezTo>
                    <a:pt x="14" y="77"/>
                    <a:pt x="19" y="49"/>
                    <a:pt x="40" y="13"/>
                  </a:cubicBezTo>
                  <a:cubicBezTo>
                    <a:pt x="164" y="13"/>
                    <a:pt x="164" y="13"/>
                    <a:pt x="164" y="13"/>
                  </a:cubicBezTo>
                  <a:cubicBezTo>
                    <a:pt x="184" y="49"/>
                    <a:pt x="189" y="77"/>
                    <a:pt x="178" y="96"/>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zh-CN" altLang="en-US" sz="2400">
                <a:solidFill>
                  <a:prstClr val="black"/>
                </a:solidFill>
              </a:endParaRPr>
            </a:p>
          </p:txBody>
        </p:sp>
      </p:grpSp>
      <p:grpSp>
        <p:nvGrpSpPr>
          <p:cNvPr id="59" name="组合 58"/>
          <p:cNvGrpSpPr/>
          <p:nvPr/>
        </p:nvGrpSpPr>
        <p:grpSpPr>
          <a:xfrm>
            <a:off x="7103535" y="2540475"/>
            <a:ext cx="863312" cy="651048"/>
            <a:chOff x="14963480" y="740405"/>
            <a:chExt cx="765641" cy="577391"/>
          </a:xfrm>
        </p:grpSpPr>
        <p:sp>
          <p:nvSpPr>
            <p:cNvPr id="44" name="Freeform 9"/>
            <p:cNvSpPr>
              <a:spLocks noEditPoints="1"/>
            </p:cNvSpPr>
            <p:nvPr/>
          </p:nvSpPr>
          <p:spPr bwMode="auto">
            <a:xfrm>
              <a:off x="15077272" y="882294"/>
              <a:ext cx="538056" cy="435502"/>
            </a:xfrm>
            <a:custGeom>
              <a:avLst/>
              <a:gdLst>
                <a:gd name="T0" fmla="*/ 151 w 171"/>
                <a:gd name="T1" fmla="*/ 32 h 138"/>
                <a:gd name="T2" fmla="*/ 130 w 171"/>
                <a:gd name="T3" fmla="*/ 32 h 138"/>
                <a:gd name="T4" fmla="*/ 130 w 171"/>
                <a:gd name="T5" fmla="*/ 8 h 138"/>
                <a:gd name="T6" fmla="*/ 121 w 171"/>
                <a:gd name="T7" fmla="*/ 0 h 138"/>
                <a:gd name="T8" fmla="*/ 113 w 171"/>
                <a:gd name="T9" fmla="*/ 8 h 138"/>
                <a:gd name="T10" fmla="*/ 113 w 171"/>
                <a:gd name="T11" fmla="*/ 15 h 138"/>
                <a:gd name="T12" fmla="*/ 59 w 171"/>
                <a:gd name="T13" fmla="*/ 15 h 138"/>
                <a:gd name="T14" fmla="*/ 59 w 171"/>
                <a:gd name="T15" fmla="*/ 8 h 138"/>
                <a:gd name="T16" fmla="*/ 50 w 171"/>
                <a:gd name="T17" fmla="*/ 0 h 138"/>
                <a:gd name="T18" fmla="*/ 42 w 171"/>
                <a:gd name="T19" fmla="*/ 8 h 138"/>
                <a:gd name="T20" fmla="*/ 42 w 171"/>
                <a:gd name="T21" fmla="*/ 32 h 138"/>
                <a:gd name="T22" fmla="*/ 20 w 171"/>
                <a:gd name="T23" fmla="*/ 32 h 138"/>
                <a:gd name="T24" fmla="*/ 0 w 171"/>
                <a:gd name="T25" fmla="*/ 52 h 138"/>
                <a:gd name="T26" fmla="*/ 0 w 171"/>
                <a:gd name="T27" fmla="*/ 138 h 138"/>
                <a:gd name="T28" fmla="*/ 171 w 171"/>
                <a:gd name="T29" fmla="*/ 138 h 138"/>
                <a:gd name="T30" fmla="*/ 171 w 171"/>
                <a:gd name="T31" fmla="*/ 52 h 138"/>
                <a:gd name="T32" fmla="*/ 151 w 171"/>
                <a:gd name="T33" fmla="*/ 32 h 138"/>
                <a:gd name="T34" fmla="*/ 86 w 171"/>
                <a:gd name="T35" fmla="*/ 123 h 138"/>
                <a:gd name="T36" fmla="*/ 45 w 171"/>
                <a:gd name="T37" fmla="*/ 82 h 138"/>
                <a:gd name="T38" fmla="*/ 49 w 171"/>
                <a:gd name="T39" fmla="*/ 65 h 138"/>
                <a:gd name="T40" fmla="*/ 54 w 171"/>
                <a:gd name="T41" fmla="*/ 56 h 138"/>
                <a:gd name="T42" fmla="*/ 59 w 171"/>
                <a:gd name="T43" fmla="*/ 52 h 138"/>
                <a:gd name="T44" fmla="*/ 86 w 171"/>
                <a:gd name="T45" fmla="*/ 41 h 138"/>
                <a:gd name="T46" fmla="*/ 113 w 171"/>
                <a:gd name="T47" fmla="*/ 52 h 138"/>
                <a:gd name="T48" fmla="*/ 117 w 171"/>
                <a:gd name="T49" fmla="*/ 56 h 138"/>
                <a:gd name="T50" fmla="*/ 123 w 171"/>
                <a:gd name="T51" fmla="*/ 65 h 138"/>
                <a:gd name="T52" fmla="*/ 127 w 171"/>
                <a:gd name="T53" fmla="*/ 82 h 138"/>
                <a:gd name="T54" fmla="*/ 86 w 171"/>
                <a:gd name="T55" fmla="*/ 12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1" h="138">
                  <a:moveTo>
                    <a:pt x="151" y="32"/>
                  </a:moveTo>
                  <a:cubicBezTo>
                    <a:pt x="130" y="32"/>
                    <a:pt x="130" y="32"/>
                    <a:pt x="130" y="32"/>
                  </a:cubicBezTo>
                  <a:cubicBezTo>
                    <a:pt x="130" y="8"/>
                    <a:pt x="130" y="8"/>
                    <a:pt x="130" y="8"/>
                  </a:cubicBezTo>
                  <a:cubicBezTo>
                    <a:pt x="130" y="3"/>
                    <a:pt x="126" y="0"/>
                    <a:pt x="121" y="0"/>
                  </a:cubicBezTo>
                  <a:cubicBezTo>
                    <a:pt x="117" y="0"/>
                    <a:pt x="113" y="3"/>
                    <a:pt x="113" y="8"/>
                  </a:cubicBezTo>
                  <a:cubicBezTo>
                    <a:pt x="113" y="15"/>
                    <a:pt x="113" y="15"/>
                    <a:pt x="113" y="15"/>
                  </a:cubicBezTo>
                  <a:cubicBezTo>
                    <a:pt x="59" y="15"/>
                    <a:pt x="59" y="15"/>
                    <a:pt x="59" y="15"/>
                  </a:cubicBezTo>
                  <a:cubicBezTo>
                    <a:pt x="59" y="8"/>
                    <a:pt x="59" y="8"/>
                    <a:pt x="59" y="8"/>
                  </a:cubicBezTo>
                  <a:cubicBezTo>
                    <a:pt x="59" y="3"/>
                    <a:pt x="55" y="0"/>
                    <a:pt x="50" y="0"/>
                  </a:cubicBezTo>
                  <a:cubicBezTo>
                    <a:pt x="45" y="0"/>
                    <a:pt x="42" y="3"/>
                    <a:pt x="42" y="8"/>
                  </a:cubicBezTo>
                  <a:cubicBezTo>
                    <a:pt x="42" y="32"/>
                    <a:pt x="42" y="32"/>
                    <a:pt x="42" y="32"/>
                  </a:cubicBezTo>
                  <a:cubicBezTo>
                    <a:pt x="20" y="32"/>
                    <a:pt x="20" y="32"/>
                    <a:pt x="20" y="32"/>
                  </a:cubicBezTo>
                  <a:cubicBezTo>
                    <a:pt x="9" y="32"/>
                    <a:pt x="0" y="41"/>
                    <a:pt x="0" y="52"/>
                  </a:cubicBezTo>
                  <a:cubicBezTo>
                    <a:pt x="0" y="138"/>
                    <a:pt x="0" y="138"/>
                    <a:pt x="0" y="138"/>
                  </a:cubicBezTo>
                  <a:cubicBezTo>
                    <a:pt x="171" y="138"/>
                    <a:pt x="171" y="138"/>
                    <a:pt x="171" y="138"/>
                  </a:cubicBezTo>
                  <a:cubicBezTo>
                    <a:pt x="171" y="52"/>
                    <a:pt x="171" y="52"/>
                    <a:pt x="171" y="52"/>
                  </a:cubicBezTo>
                  <a:cubicBezTo>
                    <a:pt x="171" y="41"/>
                    <a:pt x="162" y="32"/>
                    <a:pt x="151" y="32"/>
                  </a:cubicBezTo>
                  <a:close/>
                  <a:moveTo>
                    <a:pt x="86" y="123"/>
                  </a:moveTo>
                  <a:cubicBezTo>
                    <a:pt x="63" y="123"/>
                    <a:pt x="45" y="105"/>
                    <a:pt x="45" y="82"/>
                  </a:cubicBezTo>
                  <a:cubicBezTo>
                    <a:pt x="45" y="76"/>
                    <a:pt x="46" y="70"/>
                    <a:pt x="49" y="65"/>
                  </a:cubicBezTo>
                  <a:cubicBezTo>
                    <a:pt x="50" y="62"/>
                    <a:pt x="52" y="59"/>
                    <a:pt x="54" y="56"/>
                  </a:cubicBezTo>
                  <a:cubicBezTo>
                    <a:pt x="56" y="55"/>
                    <a:pt x="57" y="53"/>
                    <a:pt x="59" y="52"/>
                  </a:cubicBezTo>
                  <a:cubicBezTo>
                    <a:pt x="66" y="45"/>
                    <a:pt x="75" y="41"/>
                    <a:pt x="86" y="41"/>
                  </a:cubicBezTo>
                  <a:cubicBezTo>
                    <a:pt x="96" y="41"/>
                    <a:pt x="106" y="45"/>
                    <a:pt x="113" y="52"/>
                  </a:cubicBezTo>
                  <a:cubicBezTo>
                    <a:pt x="114" y="53"/>
                    <a:pt x="116" y="55"/>
                    <a:pt x="117" y="56"/>
                  </a:cubicBezTo>
                  <a:cubicBezTo>
                    <a:pt x="120" y="59"/>
                    <a:pt x="121" y="62"/>
                    <a:pt x="123" y="65"/>
                  </a:cubicBezTo>
                  <a:cubicBezTo>
                    <a:pt x="125" y="70"/>
                    <a:pt x="127" y="76"/>
                    <a:pt x="127" y="82"/>
                  </a:cubicBezTo>
                  <a:cubicBezTo>
                    <a:pt x="127" y="105"/>
                    <a:pt x="108" y="123"/>
                    <a:pt x="86" y="123"/>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zh-CN" altLang="en-US" sz="2400">
                <a:solidFill>
                  <a:prstClr val="black"/>
                </a:solidFill>
              </a:endParaRPr>
            </a:p>
          </p:txBody>
        </p:sp>
        <p:sp>
          <p:nvSpPr>
            <p:cNvPr id="45" name="Freeform 10"/>
            <p:cNvSpPr>
              <a:spLocks/>
            </p:cNvSpPr>
            <p:nvPr/>
          </p:nvSpPr>
          <p:spPr bwMode="auto">
            <a:xfrm>
              <a:off x="15262711" y="1056495"/>
              <a:ext cx="169987" cy="169987"/>
            </a:xfrm>
            <a:custGeom>
              <a:avLst/>
              <a:gdLst>
                <a:gd name="T0" fmla="*/ 34 w 54"/>
                <a:gd name="T1" fmla="*/ 1 h 54"/>
                <a:gd name="T2" fmla="*/ 27 w 54"/>
                <a:gd name="T3" fmla="*/ 0 h 54"/>
                <a:gd name="T4" fmla="*/ 20 w 54"/>
                <a:gd name="T5" fmla="*/ 1 h 54"/>
                <a:gd name="T6" fmla="*/ 0 w 54"/>
                <a:gd name="T7" fmla="*/ 27 h 54"/>
                <a:gd name="T8" fmla="*/ 27 w 54"/>
                <a:gd name="T9" fmla="*/ 54 h 54"/>
                <a:gd name="T10" fmla="*/ 54 w 54"/>
                <a:gd name="T11" fmla="*/ 27 h 54"/>
                <a:gd name="T12" fmla="*/ 34 w 54"/>
                <a:gd name="T13" fmla="*/ 1 h 54"/>
              </a:gdLst>
              <a:ahLst/>
              <a:cxnLst>
                <a:cxn ang="0">
                  <a:pos x="T0" y="T1"/>
                </a:cxn>
                <a:cxn ang="0">
                  <a:pos x="T2" y="T3"/>
                </a:cxn>
                <a:cxn ang="0">
                  <a:pos x="T4" y="T5"/>
                </a:cxn>
                <a:cxn ang="0">
                  <a:pos x="T6" y="T7"/>
                </a:cxn>
                <a:cxn ang="0">
                  <a:pos x="T8" y="T9"/>
                </a:cxn>
                <a:cxn ang="0">
                  <a:pos x="T10" y="T11"/>
                </a:cxn>
                <a:cxn ang="0">
                  <a:pos x="T12" y="T13"/>
                </a:cxn>
              </a:cxnLst>
              <a:rect l="0" t="0" r="r" b="b"/>
              <a:pathLst>
                <a:path w="54" h="54">
                  <a:moveTo>
                    <a:pt x="34" y="1"/>
                  </a:moveTo>
                  <a:cubicBezTo>
                    <a:pt x="32" y="1"/>
                    <a:pt x="29" y="0"/>
                    <a:pt x="27" y="0"/>
                  </a:cubicBezTo>
                  <a:cubicBezTo>
                    <a:pt x="24" y="0"/>
                    <a:pt x="22" y="1"/>
                    <a:pt x="20" y="1"/>
                  </a:cubicBezTo>
                  <a:cubicBezTo>
                    <a:pt x="8" y="4"/>
                    <a:pt x="0" y="15"/>
                    <a:pt x="0" y="27"/>
                  </a:cubicBezTo>
                  <a:cubicBezTo>
                    <a:pt x="0" y="42"/>
                    <a:pt x="12" y="54"/>
                    <a:pt x="27" y="54"/>
                  </a:cubicBezTo>
                  <a:cubicBezTo>
                    <a:pt x="42" y="54"/>
                    <a:pt x="54" y="42"/>
                    <a:pt x="54" y="27"/>
                  </a:cubicBezTo>
                  <a:cubicBezTo>
                    <a:pt x="54" y="15"/>
                    <a:pt x="45" y="4"/>
                    <a:pt x="34" y="1"/>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zh-CN" altLang="en-US" sz="2400">
                <a:solidFill>
                  <a:prstClr val="black"/>
                </a:solidFill>
              </a:endParaRPr>
            </a:p>
          </p:txBody>
        </p:sp>
        <p:sp>
          <p:nvSpPr>
            <p:cNvPr id="46" name="Freeform 11"/>
            <p:cNvSpPr>
              <a:spLocks/>
            </p:cNvSpPr>
            <p:nvPr/>
          </p:nvSpPr>
          <p:spPr bwMode="auto">
            <a:xfrm>
              <a:off x="14963480" y="740405"/>
              <a:ext cx="765641" cy="240229"/>
            </a:xfrm>
            <a:custGeom>
              <a:avLst/>
              <a:gdLst>
                <a:gd name="T0" fmla="*/ 224 w 243"/>
                <a:gd name="T1" fmla="*/ 25 h 76"/>
                <a:gd name="T2" fmla="*/ 202 w 243"/>
                <a:gd name="T3" fmla="*/ 17 h 76"/>
                <a:gd name="T4" fmla="*/ 42 w 243"/>
                <a:gd name="T5" fmla="*/ 17 h 76"/>
                <a:gd name="T6" fmla="*/ 19 w 243"/>
                <a:gd name="T7" fmla="*/ 25 h 76"/>
                <a:gd name="T8" fmla="*/ 3 w 243"/>
                <a:gd name="T9" fmla="*/ 53 h 76"/>
                <a:gd name="T10" fmla="*/ 4 w 243"/>
                <a:gd name="T11" fmla="*/ 57 h 76"/>
                <a:gd name="T12" fmla="*/ 6 w 243"/>
                <a:gd name="T13" fmla="*/ 61 h 76"/>
                <a:gd name="T14" fmla="*/ 36 w 243"/>
                <a:gd name="T15" fmla="*/ 71 h 76"/>
                <a:gd name="T16" fmla="*/ 55 w 243"/>
                <a:gd name="T17" fmla="*/ 64 h 76"/>
                <a:gd name="T18" fmla="*/ 73 w 243"/>
                <a:gd name="T19" fmla="*/ 39 h 76"/>
                <a:gd name="T20" fmla="*/ 171 w 243"/>
                <a:gd name="T21" fmla="*/ 39 h 76"/>
                <a:gd name="T22" fmla="*/ 189 w 243"/>
                <a:gd name="T23" fmla="*/ 64 h 76"/>
                <a:gd name="T24" fmla="*/ 207 w 243"/>
                <a:gd name="T25" fmla="*/ 71 h 76"/>
                <a:gd name="T26" fmla="*/ 238 w 243"/>
                <a:gd name="T27" fmla="*/ 61 h 76"/>
                <a:gd name="T28" fmla="*/ 239 w 243"/>
                <a:gd name="T29" fmla="*/ 57 h 76"/>
                <a:gd name="T30" fmla="*/ 241 w 243"/>
                <a:gd name="T31" fmla="*/ 53 h 76"/>
                <a:gd name="T32" fmla="*/ 224 w 243"/>
                <a:gd name="T33" fmla="*/ 2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3" h="76">
                  <a:moveTo>
                    <a:pt x="224" y="25"/>
                  </a:moveTo>
                  <a:cubicBezTo>
                    <a:pt x="217" y="22"/>
                    <a:pt x="209" y="19"/>
                    <a:pt x="202" y="17"/>
                  </a:cubicBezTo>
                  <a:cubicBezTo>
                    <a:pt x="150" y="0"/>
                    <a:pt x="94" y="0"/>
                    <a:pt x="42" y="17"/>
                  </a:cubicBezTo>
                  <a:cubicBezTo>
                    <a:pt x="34" y="19"/>
                    <a:pt x="27" y="22"/>
                    <a:pt x="19" y="25"/>
                  </a:cubicBezTo>
                  <a:cubicBezTo>
                    <a:pt x="7" y="30"/>
                    <a:pt x="0" y="43"/>
                    <a:pt x="3" y="53"/>
                  </a:cubicBezTo>
                  <a:cubicBezTo>
                    <a:pt x="3" y="54"/>
                    <a:pt x="4" y="56"/>
                    <a:pt x="4" y="57"/>
                  </a:cubicBezTo>
                  <a:cubicBezTo>
                    <a:pt x="5" y="58"/>
                    <a:pt x="5" y="59"/>
                    <a:pt x="6" y="61"/>
                  </a:cubicBezTo>
                  <a:cubicBezTo>
                    <a:pt x="12" y="72"/>
                    <a:pt x="25" y="76"/>
                    <a:pt x="36" y="71"/>
                  </a:cubicBezTo>
                  <a:cubicBezTo>
                    <a:pt x="43" y="69"/>
                    <a:pt x="49" y="66"/>
                    <a:pt x="55" y="64"/>
                  </a:cubicBezTo>
                  <a:cubicBezTo>
                    <a:pt x="66" y="61"/>
                    <a:pt x="73" y="51"/>
                    <a:pt x="73" y="39"/>
                  </a:cubicBezTo>
                  <a:cubicBezTo>
                    <a:pt x="105" y="32"/>
                    <a:pt x="138" y="32"/>
                    <a:pt x="171" y="39"/>
                  </a:cubicBezTo>
                  <a:cubicBezTo>
                    <a:pt x="171" y="51"/>
                    <a:pt x="178" y="61"/>
                    <a:pt x="189" y="64"/>
                  </a:cubicBezTo>
                  <a:cubicBezTo>
                    <a:pt x="195" y="66"/>
                    <a:pt x="201" y="69"/>
                    <a:pt x="207" y="71"/>
                  </a:cubicBezTo>
                  <a:cubicBezTo>
                    <a:pt x="219" y="76"/>
                    <a:pt x="232" y="72"/>
                    <a:pt x="238" y="61"/>
                  </a:cubicBezTo>
                  <a:cubicBezTo>
                    <a:pt x="238" y="59"/>
                    <a:pt x="239" y="58"/>
                    <a:pt x="239" y="57"/>
                  </a:cubicBezTo>
                  <a:cubicBezTo>
                    <a:pt x="240" y="56"/>
                    <a:pt x="240" y="54"/>
                    <a:pt x="241" y="53"/>
                  </a:cubicBezTo>
                  <a:cubicBezTo>
                    <a:pt x="243" y="43"/>
                    <a:pt x="237" y="30"/>
                    <a:pt x="224" y="25"/>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zh-CN" altLang="en-US" sz="2400">
                <a:solidFill>
                  <a:prstClr val="black"/>
                </a:solidFill>
              </a:endParaRPr>
            </a:p>
          </p:txBody>
        </p:sp>
      </p:grpSp>
      <p:sp>
        <p:nvSpPr>
          <p:cNvPr id="49" name="Freeform 14"/>
          <p:cNvSpPr>
            <a:spLocks noEditPoints="1"/>
          </p:cNvSpPr>
          <p:nvPr/>
        </p:nvSpPr>
        <p:spPr bwMode="auto">
          <a:xfrm>
            <a:off x="2054834" y="4697011"/>
            <a:ext cx="807319" cy="694931"/>
          </a:xfrm>
          <a:custGeom>
            <a:avLst/>
            <a:gdLst>
              <a:gd name="T0" fmla="*/ 117 w 192"/>
              <a:gd name="T1" fmla="*/ 3 h 165"/>
              <a:gd name="T2" fmla="*/ 116 w 192"/>
              <a:gd name="T3" fmla="*/ 1 h 165"/>
              <a:gd name="T4" fmla="*/ 115 w 192"/>
              <a:gd name="T5" fmla="*/ 1 h 165"/>
              <a:gd name="T6" fmla="*/ 114 w 192"/>
              <a:gd name="T7" fmla="*/ 0 h 165"/>
              <a:gd name="T8" fmla="*/ 113 w 192"/>
              <a:gd name="T9" fmla="*/ 0 h 165"/>
              <a:gd name="T10" fmla="*/ 87 w 192"/>
              <a:gd name="T11" fmla="*/ 0 h 165"/>
              <a:gd name="T12" fmla="*/ 0 w 192"/>
              <a:gd name="T13" fmla="*/ 130 h 165"/>
              <a:gd name="T14" fmla="*/ 0 w 192"/>
              <a:gd name="T15" fmla="*/ 131 h 165"/>
              <a:gd name="T16" fmla="*/ 0 w 192"/>
              <a:gd name="T17" fmla="*/ 132 h 165"/>
              <a:gd name="T18" fmla="*/ 0 w 192"/>
              <a:gd name="T19" fmla="*/ 133 h 165"/>
              <a:gd name="T20" fmla="*/ 0 w 192"/>
              <a:gd name="T21" fmla="*/ 134 h 165"/>
              <a:gd name="T22" fmla="*/ 0 w 192"/>
              <a:gd name="T23" fmla="*/ 135 h 165"/>
              <a:gd name="T24" fmla="*/ 0 w 192"/>
              <a:gd name="T25" fmla="*/ 135 h 165"/>
              <a:gd name="T26" fmla="*/ 24 w 192"/>
              <a:gd name="T27" fmla="*/ 165 h 165"/>
              <a:gd name="T28" fmla="*/ 177 w 192"/>
              <a:gd name="T29" fmla="*/ 165 h 165"/>
              <a:gd name="T30" fmla="*/ 178 w 192"/>
              <a:gd name="T31" fmla="*/ 165 h 165"/>
              <a:gd name="T32" fmla="*/ 179 w 192"/>
              <a:gd name="T33" fmla="*/ 164 h 165"/>
              <a:gd name="T34" fmla="*/ 179 w 192"/>
              <a:gd name="T35" fmla="*/ 163 h 165"/>
              <a:gd name="T36" fmla="*/ 179 w 192"/>
              <a:gd name="T37" fmla="*/ 163 h 165"/>
              <a:gd name="T38" fmla="*/ 191 w 192"/>
              <a:gd name="T39" fmla="*/ 138 h 165"/>
              <a:gd name="T40" fmla="*/ 106 w 192"/>
              <a:gd name="T41" fmla="*/ 9 h 165"/>
              <a:gd name="T42" fmla="*/ 45 w 192"/>
              <a:gd name="T43" fmla="*/ 104 h 165"/>
              <a:gd name="T44" fmla="*/ 45 w 192"/>
              <a:gd name="T45" fmla="*/ 107 h 165"/>
              <a:gd name="T46" fmla="*/ 49 w 192"/>
              <a:gd name="T47" fmla="*/ 109 h 165"/>
              <a:gd name="T48" fmla="*/ 117 w 192"/>
              <a:gd name="T49" fmla="*/ 129 h 165"/>
              <a:gd name="T50" fmla="*/ 89 w 192"/>
              <a:gd name="T51" fmla="*/ 9 h 165"/>
              <a:gd name="T52" fmla="*/ 103 w 192"/>
              <a:gd name="T53" fmla="*/ 101 h 165"/>
              <a:gd name="T54" fmla="*/ 96 w 192"/>
              <a:gd name="T55" fmla="*/ 88 h 165"/>
              <a:gd name="T56" fmla="*/ 124 w 192"/>
              <a:gd name="T57" fmla="*/ 137 h 165"/>
              <a:gd name="T58" fmla="*/ 127 w 192"/>
              <a:gd name="T59" fmla="*/ 135 h 165"/>
              <a:gd name="T60" fmla="*/ 128 w 192"/>
              <a:gd name="T61" fmla="*/ 132 h 165"/>
              <a:gd name="T62" fmla="*/ 128 w 192"/>
              <a:gd name="T63" fmla="*/ 131 h 165"/>
              <a:gd name="T64" fmla="*/ 127 w 192"/>
              <a:gd name="T65" fmla="*/ 131 h 165"/>
              <a:gd name="T66" fmla="*/ 127 w 192"/>
              <a:gd name="T67" fmla="*/ 130 h 165"/>
              <a:gd name="T68" fmla="*/ 114 w 192"/>
              <a:gd name="T69" fmla="*/ 58 h 165"/>
              <a:gd name="T70" fmla="*/ 26 w 192"/>
              <a:gd name="T71" fmla="*/ 157 h 165"/>
              <a:gd name="T72" fmla="*/ 170 w 192"/>
              <a:gd name="T73" fmla="*/ 141 h 165"/>
              <a:gd name="T74" fmla="*/ 115 w 192"/>
              <a:gd name="T75" fmla="*/ 46 h 165"/>
              <a:gd name="T76" fmla="*/ 115 w 192"/>
              <a:gd name="T77" fmla="*/ 46 h 165"/>
              <a:gd name="T78" fmla="*/ 114 w 192"/>
              <a:gd name="T79" fmla="*/ 46 h 165"/>
              <a:gd name="T80" fmla="*/ 113 w 192"/>
              <a:gd name="T81" fmla="*/ 46 h 165"/>
              <a:gd name="T82" fmla="*/ 112 w 192"/>
              <a:gd name="T83" fmla="*/ 47 h 165"/>
              <a:gd name="T84" fmla="*/ 78 w 192"/>
              <a:gd name="T85" fmla="*/ 101 h 165"/>
              <a:gd name="T86" fmla="*/ 113 w 192"/>
              <a:gd name="T87" fmla="*/ 13 h 165"/>
              <a:gd name="T88" fmla="*/ 176 w 192"/>
              <a:gd name="T89" fmla="*/ 15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2" h="165">
                <a:moveTo>
                  <a:pt x="191" y="138"/>
                </a:moveTo>
                <a:cubicBezTo>
                  <a:pt x="117" y="3"/>
                  <a:pt x="117" y="3"/>
                  <a:pt x="117" y="3"/>
                </a:cubicBezTo>
                <a:cubicBezTo>
                  <a:pt x="117" y="3"/>
                  <a:pt x="117" y="3"/>
                  <a:pt x="117" y="3"/>
                </a:cubicBezTo>
                <a:cubicBezTo>
                  <a:pt x="117" y="2"/>
                  <a:pt x="116" y="2"/>
                  <a:pt x="116" y="1"/>
                </a:cubicBezTo>
                <a:cubicBezTo>
                  <a:pt x="116" y="1"/>
                  <a:pt x="116" y="1"/>
                  <a:pt x="116" y="1"/>
                </a:cubicBezTo>
                <a:cubicBezTo>
                  <a:pt x="115" y="1"/>
                  <a:pt x="115" y="1"/>
                  <a:pt x="115" y="1"/>
                </a:cubicBezTo>
                <a:cubicBezTo>
                  <a:pt x="115" y="1"/>
                  <a:pt x="115" y="1"/>
                  <a:pt x="115" y="1"/>
                </a:cubicBezTo>
                <a:cubicBezTo>
                  <a:pt x="114" y="0"/>
                  <a:pt x="114" y="0"/>
                  <a:pt x="114" y="0"/>
                </a:cubicBezTo>
                <a:cubicBezTo>
                  <a:pt x="114" y="0"/>
                  <a:pt x="114" y="0"/>
                  <a:pt x="114" y="0"/>
                </a:cubicBezTo>
                <a:cubicBezTo>
                  <a:pt x="114" y="0"/>
                  <a:pt x="114" y="0"/>
                  <a:pt x="113" y="0"/>
                </a:cubicBezTo>
                <a:cubicBezTo>
                  <a:pt x="113" y="0"/>
                  <a:pt x="113" y="0"/>
                  <a:pt x="113" y="0"/>
                </a:cubicBezTo>
                <a:cubicBezTo>
                  <a:pt x="87" y="0"/>
                  <a:pt x="87" y="0"/>
                  <a:pt x="87" y="0"/>
                </a:cubicBezTo>
                <a:cubicBezTo>
                  <a:pt x="86" y="0"/>
                  <a:pt x="84" y="1"/>
                  <a:pt x="83" y="2"/>
                </a:cubicBezTo>
                <a:cubicBezTo>
                  <a:pt x="0" y="130"/>
                  <a:pt x="0" y="130"/>
                  <a:pt x="0" y="130"/>
                </a:cubicBezTo>
                <a:cubicBezTo>
                  <a:pt x="0" y="131"/>
                  <a:pt x="0" y="131"/>
                  <a:pt x="0" y="131"/>
                </a:cubicBezTo>
                <a:cubicBezTo>
                  <a:pt x="0" y="131"/>
                  <a:pt x="0" y="131"/>
                  <a:pt x="0" y="131"/>
                </a:cubicBezTo>
                <a:cubicBezTo>
                  <a:pt x="0" y="131"/>
                  <a:pt x="0" y="131"/>
                  <a:pt x="0" y="131"/>
                </a:cubicBezTo>
                <a:cubicBezTo>
                  <a:pt x="0" y="131"/>
                  <a:pt x="0" y="132"/>
                  <a:pt x="0" y="132"/>
                </a:cubicBezTo>
                <a:cubicBezTo>
                  <a:pt x="0" y="132"/>
                  <a:pt x="0" y="132"/>
                  <a:pt x="0" y="132"/>
                </a:cubicBezTo>
                <a:cubicBezTo>
                  <a:pt x="0" y="132"/>
                  <a:pt x="0" y="133"/>
                  <a:pt x="0" y="133"/>
                </a:cubicBezTo>
                <a:cubicBezTo>
                  <a:pt x="0" y="133"/>
                  <a:pt x="0" y="133"/>
                  <a:pt x="0" y="133"/>
                </a:cubicBezTo>
                <a:cubicBezTo>
                  <a:pt x="0" y="134"/>
                  <a:pt x="0" y="134"/>
                  <a:pt x="0" y="134"/>
                </a:cubicBezTo>
                <a:cubicBezTo>
                  <a:pt x="0" y="134"/>
                  <a:pt x="0" y="134"/>
                  <a:pt x="0" y="134"/>
                </a:cubicBezTo>
                <a:cubicBezTo>
                  <a:pt x="0" y="135"/>
                  <a:pt x="0" y="135"/>
                  <a:pt x="0" y="135"/>
                </a:cubicBezTo>
                <a:cubicBezTo>
                  <a:pt x="0" y="135"/>
                  <a:pt x="0" y="135"/>
                  <a:pt x="0" y="135"/>
                </a:cubicBezTo>
                <a:cubicBezTo>
                  <a:pt x="0" y="135"/>
                  <a:pt x="0" y="135"/>
                  <a:pt x="0" y="135"/>
                </a:cubicBezTo>
                <a:cubicBezTo>
                  <a:pt x="21" y="164"/>
                  <a:pt x="21" y="164"/>
                  <a:pt x="21" y="164"/>
                </a:cubicBezTo>
                <a:cubicBezTo>
                  <a:pt x="22" y="165"/>
                  <a:pt x="23" y="165"/>
                  <a:pt x="24" y="165"/>
                </a:cubicBezTo>
                <a:cubicBezTo>
                  <a:pt x="176" y="165"/>
                  <a:pt x="176" y="165"/>
                  <a:pt x="176" y="165"/>
                </a:cubicBezTo>
                <a:cubicBezTo>
                  <a:pt x="176" y="165"/>
                  <a:pt x="177" y="165"/>
                  <a:pt x="177" y="165"/>
                </a:cubicBezTo>
                <a:cubicBezTo>
                  <a:pt x="177" y="165"/>
                  <a:pt x="177" y="165"/>
                  <a:pt x="177" y="165"/>
                </a:cubicBezTo>
                <a:cubicBezTo>
                  <a:pt x="177" y="165"/>
                  <a:pt x="178" y="165"/>
                  <a:pt x="178" y="165"/>
                </a:cubicBezTo>
                <a:cubicBezTo>
                  <a:pt x="178" y="165"/>
                  <a:pt x="178" y="164"/>
                  <a:pt x="178" y="164"/>
                </a:cubicBezTo>
                <a:cubicBezTo>
                  <a:pt x="178" y="164"/>
                  <a:pt x="179" y="164"/>
                  <a:pt x="179" y="164"/>
                </a:cubicBezTo>
                <a:cubicBezTo>
                  <a:pt x="179" y="164"/>
                  <a:pt x="179" y="164"/>
                  <a:pt x="179" y="164"/>
                </a:cubicBezTo>
                <a:cubicBezTo>
                  <a:pt x="179" y="164"/>
                  <a:pt x="179" y="163"/>
                  <a:pt x="179" y="163"/>
                </a:cubicBezTo>
                <a:cubicBezTo>
                  <a:pt x="179" y="163"/>
                  <a:pt x="179" y="163"/>
                  <a:pt x="179" y="163"/>
                </a:cubicBezTo>
                <a:cubicBezTo>
                  <a:pt x="179" y="163"/>
                  <a:pt x="179" y="163"/>
                  <a:pt x="179" y="163"/>
                </a:cubicBezTo>
                <a:cubicBezTo>
                  <a:pt x="191" y="142"/>
                  <a:pt x="191" y="142"/>
                  <a:pt x="191" y="142"/>
                </a:cubicBezTo>
                <a:cubicBezTo>
                  <a:pt x="192" y="141"/>
                  <a:pt x="192" y="139"/>
                  <a:pt x="191" y="138"/>
                </a:cubicBezTo>
                <a:close/>
                <a:moveTo>
                  <a:pt x="89" y="9"/>
                </a:moveTo>
                <a:cubicBezTo>
                  <a:pt x="106" y="9"/>
                  <a:pt x="106" y="9"/>
                  <a:pt x="106" y="9"/>
                </a:cubicBezTo>
                <a:cubicBezTo>
                  <a:pt x="46" y="103"/>
                  <a:pt x="46" y="103"/>
                  <a:pt x="46" y="103"/>
                </a:cubicBezTo>
                <a:cubicBezTo>
                  <a:pt x="45" y="103"/>
                  <a:pt x="45" y="104"/>
                  <a:pt x="45" y="104"/>
                </a:cubicBezTo>
                <a:cubicBezTo>
                  <a:pt x="45" y="104"/>
                  <a:pt x="45" y="105"/>
                  <a:pt x="45" y="105"/>
                </a:cubicBezTo>
                <a:cubicBezTo>
                  <a:pt x="45" y="106"/>
                  <a:pt x="45" y="107"/>
                  <a:pt x="45" y="107"/>
                </a:cubicBezTo>
                <a:cubicBezTo>
                  <a:pt x="46" y="108"/>
                  <a:pt x="46" y="108"/>
                  <a:pt x="46" y="108"/>
                </a:cubicBezTo>
                <a:cubicBezTo>
                  <a:pt x="47" y="109"/>
                  <a:pt x="48" y="109"/>
                  <a:pt x="49" y="109"/>
                </a:cubicBezTo>
                <a:cubicBezTo>
                  <a:pt x="107" y="109"/>
                  <a:pt x="107" y="109"/>
                  <a:pt x="107" y="109"/>
                </a:cubicBezTo>
                <a:cubicBezTo>
                  <a:pt x="117" y="129"/>
                  <a:pt x="117" y="129"/>
                  <a:pt x="117" y="129"/>
                </a:cubicBezTo>
                <a:cubicBezTo>
                  <a:pt x="11" y="129"/>
                  <a:pt x="11" y="129"/>
                  <a:pt x="11" y="129"/>
                </a:cubicBezTo>
                <a:lnTo>
                  <a:pt x="89" y="9"/>
                </a:lnTo>
                <a:close/>
                <a:moveTo>
                  <a:pt x="96" y="88"/>
                </a:moveTo>
                <a:cubicBezTo>
                  <a:pt x="103" y="101"/>
                  <a:pt x="103" y="101"/>
                  <a:pt x="103" y="101"/>
                </a:cubicBezTo>
                <a:cubicBezTo>
                  <a:pt x="88" y="101"/>
                  <a:pt x="88" y="101"/>
                  <a:pt x="88" y="101"/>
                </a:cubicBezTo>
                <a:lnTo>
                  <a:pt x="96" y="88"/>
                </a:lnTo>
                <a:close/>
                <a:moveTo>
                  <a:pt x="12" y="137"/>
                </a:moveTo>
                <a:cubicBezTo>
                  <a:pt x="124" y="137"/>
                  <a:pt x="124" y="137"/>
                  <a:pt x="124" y="137"/>
                </a:cubicBezTo>
                <a:cubicBezTo>
                  <a:pt x="125" y="137"/>
                  <a:pt x="126" y="137"/>
                  <a:pt x="126" y="136"/>
                </a:cubicBezTo>
                <a:cubicBezTo>
                  <a:pt x="127" y="136"/>
                  <a:pt x="127" y="135"/>
                  <a:pt x="127" y="135"/>
                </a:cubicBezTo>
                <a:cubicBezTo>
                  <a:pt x="128" y="134"/>
                  <a:pt x="128" y="134"/>
                  <a:pt x="128" y="133"/>
                </a:cubicBezTo>
                <a:cubicBezTo>
                  <a:pt x="128" y="133"/>
                  <a:pt x="128" y="132"/>
                  <a:pt x="128" y="132"/>
                </a:cubicBezTo>
                <a:cubicBezTo>
                  <a:pt x="128" y="132"/>
                  <a:pt x="128" y="132"/>
                  <a:pt x="128" y="132"/>
                </a:cubicBezTo>
                <a:cubicBezTo>
                  <a:pt x="128" y="132"/>
                  <a:pt x="128" y="131"/>
                  <a:pt x="128" y="131"/>
                </a:cubicBezTo>
                <a:cubicBezTo>
                  <a:pt x="128" y="131"/>
                  <a:pt x="128" y="131"/>
                  <a:pt x="127" y="131"/>
                </a:cubicBezTo>
                <a:cubicBezTo>
                  <a:pt x="127" y="131"/>
                  <a:pt x="127" y="131"/>
                  <a:pt x="127" y="131"/>
                </a:cubicBezTo>
                <a:cubicBezTo>
                  <a:pt x="127" y="131"/>
                  <a:pt x="127" y="131"/>
                  <a:pt x="127" y="131"/>
                </a:cubicBezTo>
                <a:cubicBezTo>
                  <a:pt x="127" y="130"/>
                  <a:pt x="127" y="130"/>
                  <a:pt x="127" y="130"/>
                </a:cubicBezTo>
                <a:cubicBezTo>
                  <a:pt x="101" y="80"/>
                  <a:pt x="101" y="80"/>
                  <a:pt x="101" y="80"/>
                </a:cubicBezTo>
                <a:cubicBezTo>
                  <a:pt x="114" y="58"/>
                  <a:pt x="114" y="58"/>
                  <a:pt x="114" y="58"/>
                </a:cubicBezTo>
                <a:cubicBezTo>
                  <a:pt x="169" y="157"/>
                  <a:pt x="169" y="157"/>
                  <a:pt x="169" y="157"/>
                </a:cubicBezTo>
                <a:cubicBezTo>
                  <a:pt x="26" y="157"/>
                  <a:pt x="26" y="157"/>
                  <a:pt x="26" y="157"/>
                </a:cubicBezTo>
                <a:lnTo>
                  <a:pt x="12" y="137"/>
                </a:lnTo>
                <a:close/>
                <a:moveTo>
                  <a:pt x="170" y="141"/>
                </a:moveTo>
                <a:cubicBezTo>
                  <a:pt x="118" y="48"/>
                  <a:pt x="118" y="48"/>
                  <a:pt x="118" y="48"/>
                </a:cubicBezTo>
                <a:cubicBezTo>
                  <a:pt x="118" y="47"/>
                  <a:pt x="116" y="46"/>
                  <a:pt x="115" y="46"/>
                </a:cubicBezTo>
                <a:cubicBezTo>
                  <a:pt x="115" y="46"/>
                  <a:pt x="115" y="46"/>
                  <a:pt x="115" y="46"/>
                </a:cubicBezTo>
                <a:cubicBezTo>
                  <a:pt x="115" y="46"/>
                  <a:pt x="115" y="46"/>
                  <a:pt x="115" y="46"/>
                </a:cubicBezTo>
                <a:cubicBezTo>
                  <a:pt x="114" y="46"/>
                  <a:pt x="114" y="46"/>
                  <a:pt x="114" y="46"/>
                </a:cubicBezTo>
                <a:cubicBezTo>
                  <a:pt x="114" y="46"/>
                  <a:pt x="114" y="46"/>
                  <a:pt x="114" y="46"/>
                </a:cubicBezTo>
                <a:cubicBezTo>
                  <a:pt x="113" y="46"/>
                  <a:pt x="113" y="46"/>
                  <a:pt x="113" y="46"/>
                </a:cubicBezTo>
                <a:cubicBezTo>
                  <a:pt x="113" y="46"/>
                  <a:pt x="113" y="46"/>
                  <a:pt x="113" y="46"/>
                </a:cubicBezTo>
                <a:cubicBezTo>
                  <a:pt x="112" y="46"/>
                  <a:pt x="112" y="47"/>
                  <a:pt x="112" y="47"/>
                </a:cubicBezTo>
                <a:cubicBezTo>
                  <a:pt x="112" y="47"/>
                  <a:pt x="112" y="47"/>
                  <a:pt x="112" y="47"/>
                </a:cubicBezTo>
                <a:cubicBezTo>
                  <a:pt x="111" y="47"/>
                  <a:pt x="111" y="47"/>
                  <a:pt x="111" y="48"/>
                </a:cubicBezTo>
                <a:cubicBezTo>
                  <a:pt x="78" y="101"/>
                  <a:pt x="78" y="101"/>
                  <a:pt x="78" y="101"/>
                </a:cubicBezTo>
                <a:cubicBezTo>
                  <a:pt x="57" y="101"/>
                  <a:pt x="57" y="101"/>
                  <a:pt x="57" y="101"/>
                </a:cubicBezTo>
                <a:cubicBezTo>
                  <a:pt x="113" y="13"/>
                  <a:pt x="113" y="13"/>
                  <a:pt x="113" y="13"/>
                </a:cubicBezTo>
                <a:cubicBezTo>
                  <a:pt x="183" y="140"/>
                  <a:pt x="183" y="140"/>
                  <a:pt x="183" y="140"/>
                </a:cubicBezTo>
                <a:cubicBezTo>
                  <a:pt x="176" y="153"/>
                  <a:pt x="176" y="153"/>
                  <a:pt x="176" y="153"/>
                </a:cubicBezTo>
                <a:lnTo>
                  <a:pt x="170" y="141"/>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zh-CN" altLang="en-US" sz="2400">
              <a:solidFill>
                <a:prstClr val="black"/>
              </a:solidFill>
            </a:endParaRPr>
          </a:p>
        </p:txBody>
      </p:sp>
      <p:grpSp>
        <p:nvGrpSpPr>
          <p:cNvPr id="60" name="组合 59"/>
          <p:cNvGrpSpPr/>
          <p:nvPr/>
        </p:nvGrpSpPr>
        <p:grpSpPr>
          <a:xfrm>
            <a:off x="7278677" y="4697011"/>
            <a:ext cx="496380" cy="848528"/>
            <a:chOff x="15161563" y="2507701"/>
            <a:chExt cx="372285" cy="636396"/>
          </a:xfrm>
        </p:grpSpPr>
        <p:sp>
          <p:nvSpPr>
            <p:cNvPr id="50" name="Freeform 15"/>
            <p:cNvSpPr>
              <a:spLocks noEditPoints="1"/>
            </p:cNvSpPr>
            <p:nvPr/>
          </p:nvSpPr>
          <p:spPr bwMode="auto">
            <a:xfrm>
              <a:off x="15161563" y="2507701"/>
              <a:ext cx="372285" cy="636396"/>
            </a:xfrm>
            <a:custGeom>
              <a:avLst/>
              <a:gdLst>
                <a:gd name="T0" fmla="*/ 100 w 118"/>
                <a:gd name="T1" fmla="*/ 1 h 202"/>
                <a:gd name="T2" fmla="*/ 85 w 118"/>
                <a:gd name="T3" fmla="*/ 0 h 202"/>
                <a:gd name="T4" fmla="*/ 81 w 118"/>
                <a:gd name="T5" fmla="*/ 1 h 202"/>
                <a:gd name="T6" fmla="*/ 71 w 118"/>
                <a:gd name="T7" fmla="*/ 0 h 202"/>
                <a:gd name="T8" fmla="*/ 15 w 118"/>
                <a:gd name="T9" fmla="*/ 1 h 202"/>
                <a:gd name="T10" fmla="*/ 8 w 118"/>
                <a:gd name="T11" fmla="*/ 2 h 202"/>
                <a:gd name="T12" fmla="*/ 8 w 118"/>
                <a:gd name="T13" fmla="*/ 2 h 202"/>
                <a:gd name="T14" fmla="*/ 0 w 118"/>
                <a:gd name="T15" fmla="*/ 16 h 202"/>
                <a:gd name="T16" fmla="*/ 1 w 118"/>
                <a:gd name="T17" fmla="*/ 193 h 202"/>
                <a:gd name="T18" fmla="*/ 4 w 118"/>
                <a:gd name="T19" fmla="*/ 197 h 202"/>
                <a:gd name="T20" fmla="*/ 4 w 118"/>
                <a:gd name="T21" fmla="*/ 197 h 202"/>
                <a:gd name="T22" fmla="*/ 4 w 118"/>
                <a:gd name="T23" fmla="*/ 197 h 202"/>
                <a:gd name="T24" fmla="*/ 5 w 118"/>
                <a:gd name="T25" fmla="*/ 198 h 202"/>
                <a:gd name="T26" fmla="*/ 5 w 118"/>
                <a:gd name="T27" fmla="*/ 198 h 202"/>
                <a:gd name="T28" fmla="*/ 5 w 118"/>
                <a:gd name="T29" fmla="*/ 198 h 202"/>
                <a:gd name="T30" fmla="*/ 5 w 118"/>
                <a:gd name="T31" fmla="*/ 198 h 202"/>
                <a:gd name="T32" fmla="*/ 5 w 118"/>
                <a:gd name="T33" fmla="*/ 198 h 202"/>
                <a:gd name="T34" fmla="*/ 6 w 118"/>
                <a:gd name="T35" fmla="*/ 198 h 202"/>
                <a:gd name="T36" fmla="*/ 6 w 118"/>
                <a:gd name="T37" fmla="*/ 199 h 202"/>
                <a:gd name="T38" fmla="*/ 6 w 118"/>
                <a:gd name="T39" fmla="*/ 199 h 202"/>
                <a:gd name="T40" fmla="*/ 7 w 118"/>
                <a:gd name="T41" fmla="*/ 199 h 202"/>
                <a:gd name="T42" fmla="*/ 7 w 118"/>
                <a:gd name="T43" fmla="*/ 199 h 202"/>
                <a:gd name="T44" fmla="*/ 7 w 118"/>
                <a:gd name="T45" fmla="*/ 200 h 202"/>
                <a:gd name="T46" fmla="*/ 8 w 118"/>
                <a:gd name="T47" fmla="*/ 200 h 202"/>
                <a:gd name="T48" fmla="*/ 8 w 118"/>
                <a:gd name="T49" fmla="*/ 200 h 202"/>
                <a:gd name="T50" fmla="*/ 9 w 118"/>
                <a:gd name="T51" fmla="*/ 200 h 202"/>
                <a:gd name="T52" fmla="*/ 10 w 118"/>
                <a:gd name="T53" fmla="*/ 201 h 202"/>
                <a:gd name="T54" fmla="*/ 10 w 118"/>
                <a:gd name="T55" fmla="*/ 201 h 202"/>
                <a:gd name="T56" fmla="*/ 11 w 118"/>
                <a:gd name="T57" fmla="*/ 201 h 202"/>
                <a:gd name="T58" fmla="*/ 13 w 118"/>
                <a:gd name="T59" fmla="*/ 201 h 202"/>
                <a:gd name="T60" fmla="*/ 14 w 118"/>
                <a:gd name="T61" fmla="*/ 201 h 202"/>
                <a:gd name="T62" fmla="*/ 14 w 118"/>
                <a:gd name="T63" fmla="*/ 201 h 202"/>
                <a:gd name="T64" fmla="*/ 103 w 118"/>
                <a:gd name="T65" fmla="*/ 201 h 202"/>
                <a:gd name="T66" fmla="*/ 118 w 118"/>
                <a:gd name="T67" fmla="*/ 16 h 202"/>
                <a:gd name="T68" fmla="*/ 59 w 118"/>
                <a:gd name="T69" fmla="*/ 192 h 202"/>
                <a:gd name="T70" fmla="*/ 59 w 118"/>
                <a:gd name="T71" fmla="*/ 182 h 202"/>
                <a:gd name="T72" fmla="*/ 59 w 118"/>
                <a:gd name="T73" fmla="*/ 192 h 202"/>
                <a:gd name="T74" fmla="*/ 9 w 118"/>
                <a:gd name="T75" fmla="*/ 168 h 202"/>
                <a:gd name="T76" fmla="*/ 109 w 118"/>
                <a:gd name="T77" fmla="*/ 21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8" h="202">
                  <a:moveTo>
                    <a:pt x="103" y="1"/>
                  </a:moveTo>
                  <a:cubicBezTo>
                    <a:pt x="100" y="1"/>
                    <a:pt x="100" y="1"/>
                    <a:pt x="100" y="1"/>
                  </a:cubicBezTo>
                  <a:cubicBezTo>
                    <a:pt x="100" y="0"/>
                    <a:pt x="99" y="0"/>
                    <a:pt x="99" y="0"/>
                  </a:cubicBezTo>
                  <a:cubicBezTo>
                    <a:pt x="85" y="0"/>
                    <a:pt x="85" y="0"/>
                    <a:pt x="85" y="0"/>
                  </a:cubicBezTo>
                  <a:cubicBezTo>
                    <a:pt x="85" y="0"/>
                    <a:pt x="84" y="0"/>
                    <a:pt x="84" y="1"/>
                  </a:cubicBezTo>
                  <a:cubicBezTo>
                    <a:pt x="81" y="1"/>
                    <a:pt x="81" y="1"/>
                    <a:pt x="81" y="1"/>
                  </a:cubicBezTo>
                  <a:cubicBezTo>
                    <a:pt x="80" y="0"/>
                    <a:pt x="80" y="0"/>
                    <a:pt x="80" y="0"/>
                  </a:cubicBezTo>
                  <a:cubicBezTo>
                    <a:pt x="71" y="0"/>
                    <a:pt x="71" y="0"/>
                    <a:pt x="71" y="0"/>
                  </a:cubicBezTo>
                  <a:cubicBezTo>
                    <a:pt x="71" y="0"/>
                    <a:pt x="71" y="0"/>
                    <a:pt x="71" y="1"/>
                  </a:cubicBezTo>
                  <a:cubicBezTo>
                    <a:pt x="15" y="1"/>
                    <a:pt x="15" y="1"/>
                    <a:pt x="15" y="1"/>
                  </a:cubicBezTo>
                  <a:cubicBezTo>
                    <a:pt x="13" y="1"/>
                    <a:pt x="10" y="1"/>
                    <a:pt x="8" y="2"/>
                  </a:cubicBezTo>
                  <a:cubicBezTo>
                    <a:pt x="8" y="2"/>
                    <a:pt x="8" y="2"/>
                    <a:pt x="8" y="2"/>
                  </a:cubicBezTo>
                  <a:cubicBezTo>
                    <a:pt x="8" y="2"/>
                    <a:pt x="8" y="2"/>
                    <a:pt x="8" y="2"/>
                  </a:cubicBezTo>
                  <a:cubicBezTo>
                    <a:pt x="8" y="2"/>
                    <a:pt x="8" y="2"/>
                    <a:pt x="8" y="2"/>
                  </a:cubicBezTo>
                  <a:cubicBezTo>
                    <a:pt x="6" y="3"/>
                    <a:pt x="5" y="5"/>
                    <a:pt x="3" y="6"/>
                  </a:cubicBezTo>
                  <a:cubicBezTo>
                    <a:pt x="1" y="9"/>
                    <a:pt x="0" y="12"/>
                    <a:pt x="0" y="16"/>
                  </a:cubicBezTo>
                  <a:cubicBezTo>
                    <a:pt x="0" y="186"/>
                    <a:pt x="0" y="186"/>
                    <a:pt x="0" y="186"/>
                  </a:cubicBezTo>
                  <a:cubicBezTo>
                    <a:pt x="0" y="188"/>
                    <a:pt x="0" y="191"/>
                    <a:pt x="1" y="193"/>
                  </a:cubicBezTo>
                  <a:cubicBezTo>
                    <a:pt x="2" y="194"/>
                    <a:pt x="2" y="195"/>
                    <a:pt x="4" y="197"/>
                  </a:cubicBezTo>
                  <a:cubicBezTo>
                    <a:pt x="4" y="197"/>
                    <a:pt x="4" y="197"/>
                    <a:pt x="4" y="197"/>
                  </a:cubicBezTo>
                  <a:cubicBezTo>
                    <a:pt x="4" y="197"/>
                    <a:pt x="4" y="197"/>
                    <a:pt x="4" y="197"/>
                  </a:cubicBezTo>
                  <a:cubicBezTo>
                    <a:pt x="4" y="197"/>
                    <a:pt x="4" y="197"/>
                    <a:pt x="4" y="197"/>
                  </a:cubicBezTo>
                  <a:cubicBezTo>
                    <a:pt x="4" y="197"/>
                    <a:pt x="4" y="197"/>
                    <a:pt x="4" y="197"/>
                  </a:cubicBezTo>
                  <a:cubicBezTo>
                    <a:pt x="4" y="197"/>
                    <a:pt x="4" y="197"/>
                    <a:pt x="4" y="197"/>
                  </a:cubicBezTo>
                  <a:cubicBezTo>
                    <a:pt x="4" y="197"/>
                    <a:pt x="4" y="197"/>
                    <a:pt x="4" y="197"/>
                  </a:cubicBezTo>
                  <a:cubicBezTo>
                    <a:pt x="4" y="197"/>
                    <a:pt x="5" y="197"/>
                    <a:pt x="5" y="198"/>
                  </a:cubicBezTo>
                  <a:cubicBezTo>
                    <a:pt x="5" y="198"/>
                    <a:pt x="5" y="198"/>
                    <a:pt x="5" y="198"/>
                  </a:cubicBezTo>
                  <a:cubicBezTo>
                    <a:pt x="5" y="198"/>
                    <a:pt x="5" y="198"/>
                    <a:pt x="5" y="198"/>
                  </a:cubicBezTo>
                  <a:cubicBezTo>
                    <a:pt x="5" y="198"/>
                    <a:pt x="5" y="198"/>
                    <a:pt x="5" y="198"/>
                  </a:cubicBezTo>
                  <a:cubicBezTo>
                    <a:pt x="5" y="198"/>
                    <a:pt x="5" y="198"/>
                    <a:pt x="5" y="198"/>
                  </a:cubicBezTo>
                  <a:cubicBezTo>
                    <a:pt x="5" y="198"/>
                    <a:pt x="5" y="198"/>
                    <a:pt x="5" y="198"/>
                  </a:cubicBezTo>
                  <a:cubicBezTo>
                    <a:pt x="5" y="198"/>
                    <a:pt x="5" y="198"/>
                    <a:pt x="5" y="198"/>
                  </a:cubicBezTo>
                  <a:cubicBezTo>
                    <a:pt x="5" y="198"/>
                    <a:pt x="5" y="198"/>
                    <a:pt x="5" y="198"/>
                  </a:cubicBezTo>
                  <a:cubicBezTo>
                    <a:pt x="5" y="198"/>
                    <a:pt x="5" y="198"/>
                    <a:pt x="5" y="198"/>
                  </a:cubicBezTo>
                  <a:cubicBezTo>
                    <a:pt x="5" y="198"/>
                    <a:pt x="5" y="198"/>
                    <a:pt x="5" y="198"/>
                  </a:cubicBezTo>
                  <a:cubicBezTo>
                    <a:pt x="6" y="198"/>
                    <a:pt x="6" y="198"/>
                    <a:pt x="6" y="198"/>
                  </a:cubicBezTo>
                  <a:cubicBezTo>
                    <a:pt x="6" y="198"/>
                    <a:pt x="6" y="198"/>
                    <a:pt x="6" y="198"/>
                  </a:cubicBezTo>
                  <a:cubicBezTo>
                    <a:pt x="6" y="199"/>
                    <a:pt x="6" y="199"/>
                    <a:pt x="6" y="199"/>
                  </a:cubicBezTo>
                  <a:cubicBezTo>
                    <a:pt x="6" y="199"/>
                    <a:pt x="6" y="199"/>
                    <a:pt x="6" y="199"/>
                  </a:cubicBezTo>
                  <a:cubicBezTo>
                    <a:pt x="6" y="199"/>
                    <a:pt x="6" y="199"/>
                    <a:pt x="6" y="199"/>
                  </a:cubicBezTo>
                  <a:cubicBezTo>
                    <a:pt x="6" y="199"/>
                    <a:pt x="6" y="199"/>
                    <a:pt x="7" y="199"/>
                  </a:cubicBezTo>
                  <a:cubicBezTo>
                    <a:pt x="7" y="199"/>
                    <a:pt x="7" y="199"/>
                    <a:pt x="7" y="199"/>
                  </a:cubicBezTo>
                  <a:cubicBezTo>
                    <a:pt x="7" y="199"/>
                    <a:pt x="7" y="199"/>
                    <a:pt x="7" y="199"/>
                  </a:cubicBezTo>
                  <a:cubicBezTo>
                    <a:pt x="7" y="199"/>
                    <a:pt x="7" y="199"/>
                    <a:pt x="7" y="199"/>
                  </a:cubicBezTo>
                  <a:cubicBezTo>
                    <a:pt x="7" y="199"/>
                    <a:pt x="7" y="199"/>
                    <a:pt x="7" y="199"/>
                  </a:cubicBezTo>
                  <a:cubicBezTo>
                    <a:pt x="7" y="200"/>
                    <a:pt x="7" y="200"/>
                    <a:pt x="7" y="200"/>
                  </a:cubicBezTo>
                  <a:cubicBezTo>
                    <a:pt x="8" y="200"/>
                    <a:pt x="8" y="200"/>
                    <a:pt x="8" y="200"/>
                  </a:cubicBezTo>
                  <a:cubicBezTo>
                    <a:pt x="8" y="200"/>
                    <a:pt x="8" y="200"/>
                    <a:pt x="8" y="200"/>
                  </a:cubicBezTo>
                  <a:cubicBezTo>
                    <a:pt x="8" y="200"/>
                    <a:pt x="8" y="200"/>
                    <a:pt x="8" y="200"/>
                  </a:cubicBezTo>
                  <a:cubicBezTo>
                    <a:pt x="8" y="200"/>
                    <a:pt x="8" y="200"/>
                    <a:pt x="8" y="200"/>
                  </a:cubicBezTo>
                  <a:cubicBezTo>
                    <a:pt x="9" y="200"/>
                    <a:pt x="9" y="200"/>
                    <a:pt x="9" y="200"/>
                  </a:cubicBezTo>
                  <a:cubicBezTo>
                    <a:pt x="9" y="200"/>
                    <a:pt x="9" y="200"/>
                    <a:pt x="9" y="200"/>
                  </a:cubicBezTo>
                  <a:cubicBezTo>
                    <a:pt x="9" y="200"/>
                    <a:pt x="9" y="200"/>
                    <a:pt x="9" y="200"/>
                  </a:cubicBezTo>
                  <a:cubicBezTo>
                    <a:pt x="9" y="200"/>
                    <a:pt x="10" y="201"/>
                    <a:pt x="10" y="201"/>
                  </a:cubicBezTo>
                  <a:cubicBezTo>
                    <a:pt x="10" y="201"/>
                    <a:pt x="10" y="201"/>
                    <a:pt x="10" y="201"/>
                  </a:cubicBezTo>
                  <a:cubicBezTo>
                    <a:pt x="10" y="201"/>
                    <a:pt x="10" y="201"/>
                    <a:pt x="10" y="201"/>
                  </a:cubicBezTo>
                  <a:cubicBezTo>
                    <a:pt x="10" y="201"/>
                    <a:pt x="10" y="201"/>
                    <a:pt x="10" y="201"/>
                  </a:cubicBezTo>
                  <a:cubicBezTo>
                    <a:pt x="11" y="201"/>
                    <a:pt x="11" y="201"/>
                    <a:pt x="11" y="201"/>
                  </a:cubicBezTo>
                  <a:cubicBezTo>
                    <a:pt x="12" y="201"/>
                    <a:pt x="12" y="201"/>
                    <a:pt x="13" y="201"/>
                  </a:cubicBezTo>
                  <a:cubicBezTo>
                    <a:pt x="13" y="201"/>
                    <a:pt x="13" y="201"/>
                    <a:pt x="13" y="201"/>
                  </a:cubicBezTo>
                  <a:cubicBezTo>
                    <a:pt x="13" y="201"/>
                    <a:pt x="13" y="201"/>
                    <a:pt x="13" y="201"/>
                  </a:cubicBezTo>
                  <a:cubicBezTo>
                    <a:pt x="14" y="201"/>
                    <a:pt x="14" y="201"/>
                    <a:pt x="14" y="201"/>
                  </a:cubicBezTo>
                  <a:cubicBezTo>
                    <a:pt x="14" y="201"/>
                    <a:pt x="14" y="201"/>
                    <a:pt x="14" y="201"/>
                  </a:cubicBezTo>
                  <a:cubicBezTo>
                    <a:pt x="14" y="201"/>
                    <a:pt x="14" y="201"/>
                    <a:pt x="14" y="201"/>
                  </a:cubicBezTo>
                  <a:cubicBezTo>
                    <a:pt x="15" y="201"/>
                    <a:pt x="15" y="201"/>
                    <a:pt x="15" y="201"/>
                  </a:cubicBezTo>
                  <a:cubicBezTo>
                    <a:pt x="103" y="201"/>
                    <a:pt x="103" y="201"/>
                    <a:pt x="103" y="201"/>
                  </a:cubicBezTo>
                  <a:cubicBezTo>
                    <a:pt x="111" y="202"/>
                    <a:pt x="118" y="195"/>
                    <a:pt x="118" y="186"/>
                  </a:cubicBezTo>
                  <a:cubicBezTo>
                    <a:pt x="118" y="16"/>
                    <a:pt x="118" y="16"/>
                    <a:pt x="118" y="16"/>
                  </a:cubicBezTo>
                  <a:cubicBezTo>
                    <a:pt x="118" y="8"/>
                    <a:pt x="111" y="1"/>
                    <a:pt x="103" y="1"/>
                  </a:cubicBezTo>
                  <a:close/>
                  <a:moveTo>
                    <a:pt x="59" y="192"/>
                  </a:moveTo>
                  <a:cubicBezTo>
                    <a:pt x="56" y="192"/>
                    <a:pt x="54" y="190"/>
                    <a:pt x="54" y="187"/>
                  </a:cubicBezTo>
                  <a:cubicBezTo>
                    <a:pt x="54" y="184"/>
                    <a:pt x="56" y="182"/>
                    <a:pt x="59" y="182"/>
                  </a:cubicBezTo>
                  <a:cubicBezTo>
                    <a:pt x="61" y="182"/>
                    <a:pt x="64" y="184"/>
                    <a:pt x="64" y="187"/>
                  </a:cubicBezTo>
                  <a:cubicBezTo>
                    <a:pt x="64" y="190"/>
                    <a:pt x="61" y="192"/>
                    <a:pt x="59" y="192"/>
                  </a:cubicBezTo>
                  <a:close/>
                  <a:moveTo>
                    <a:pt x="109" y="168"/>
                  </a:moveTo>
                  <a:cubicBezTo>
                    <a:pt x="9" y="168"/>
                    <a:pt x="9" y="168"/>
                    <a:pt x="9" y="168"/>
                  </a:cubicBezTo>
                  <a:cubicBezTo>
                    <a:pt x="9" y="21"/>
                    <a:pt x="9" y="21"/>
                    <a:pt x="9" y="21"/>
                  </a:cubicBezTo>
                  <a:cubicBezTo>
                    <a:pt x="109" y="21"/>
                    <a:pt x="109" y="21"/>
                    <a:pt x="109" y="21"/>
                  </a:cubicBezTo>
                  <a:lnTo>
                    <a:pt x="109" y="168"/>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zh-CN" altLang="en-US" sz="2400">
                <a:solidFill>
                  <a:prstClr val="black"/>
                </a:solidFill>
              </a:endParaRPr>
            </a:p>
          </p:txBody>
        </p:sp>
        <p:sp>
          <p:nvSpPr>
            <p:cNvPr id="51" name="Oval 16"/>
            <p:cNvSpPr>
              <a:spLocks noChangeArrowheads="1"/>
            </p:cNvSpPr>
            <p:nvPr/>
          </p:nvSpPr>
          <p:spPr bwMode="auto">
            <a:xfrm>
              <a:off x="15382124" y="2822387"/>
              <a:ext cx="47765" cy="47765"/>
            </a:xfrm>
            <a:prstGeom prst="ellipse">
              <a:avLst/>
            </a:pr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zh-CN" altLang="en-US" sz="2400">
                <a:solidFill>
                  <a:prstClr val="black"/>
                </a:solidFill>
              </a:endParaRPr>
            </a:p>
          </p:txBody>
        </p:sp>
        <p:sp>
          <p:nvSpPr>
            <p:cNvPr id="52" name="Freeform 17"/>
            <p:cNvSpPr>
              <a:spLocks/>
            </p:cNvSpPr>
            <p:nvPr/>
          </p:nvSpPr>
          <p:spPr bwMode="auto">
            <a:xfrm>
              <a:off x="15369480" y="2867342"/>
              <a:ext cx="91315" cy="109578"/>
            </a:xfrm>
            <a:custGeom>
              <a:avLst/>
              <a:gdLst>
                <a:gd name="T0" fmla="*/ 25 w 29"/>
                <a:gd name="T1" fmla="*/ 7 h 35"/>
                <a:gd name="T2" fmla="*/ 18 w 29"/>
                <a:gd name="T3" fmla="*/ 0 h 35"/>
                <a:gd name="T4" fmla="*/ 17 w 29"/>
                <a:gd name="T5" fmla="*/ 0 h 35"/>
                <a:gd name="T6" fmla="*/ 11 w 29"/>
                <a:gd name="T7" fmla="*/ 3 h 35"/>
                <a:gd name="T8" fmla="*/ 5 w 29"/>
                <a:gd name="T9" fmla="*/ 0 h 35"/>
                <a:gd name="T10" fmla="*/ 5 w 29"/>
                <a:gd name="T11" fmla="*/ 0 h 35"/>
                <a:gd name="T12" fmla="*/ 0 w 29"/>
                <a:gd name="T13" fmla="*/ 3 h 35"/>
                <a:gd name="T14" fmla="*/ 1 w 29"/>
                <a:gd name="T15" fmla="*/ 6 h 35"/>
                <a:gd name="T16" fmla="*/ 7 w 29"/>
                <a:gd name="T17" fmla="*/ 35 h 35"/>
                <a:gd name="T18" fmla="*/ 7 w 29"/>
                <a:gd name="T19" fmla="*/ 35 h 35"/>
                <a:gd name="T20" fmla="*/ 23 w 29"/>
                <a:gd name="T21" fmla="*/ 35 h 35"/>
                <a:gd name="T22" fmla="*/ 29 w 29"/>
                <a:gd name="T23" fmla="*/ 28 h 35"/>
                <a:gd name="T24" fmla="*/ 25 w 29"/>
                <a:gd name="T25"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35">
                  <a:moveTo>
                    <a:pt x="25" y="7"/>
                  </a:moveTo>
                  <a:cubicBezTo>
                    <a:pt x="25" y="3"/>
                    <a:pt x="21" y="0"/>
                    <a:pt x="18" y="0"/>
                  </a:cubicBezTo>
                  <a:cubicBezTo>
                    <a:pt x="17" y="0"/>
                    <a:pt x="17" y="0"/>
                    <a:pt x="17" y="0"/>
                  </a:cubicBezTo>
                  <a:cubicBezTo>
                    <a:pt x="16" y="2"/>
                    <a:pt x="14" y="3"/>
                    <a:pt x="11" y="3"/>
                  </a:cubicBezTo>
                  <a:cubicBezTo>
                    <a:pt x="9" y="3"/>
                    <a:pt x="7" y="2"/>
                    <a:pt x="5" y="0"/>
                  </a:cubicBezTo>
                  <a:cubicBezTo>
                    <a:pt x="5" y="0"/>
                    <a:pt x="5" y="0"/>
                    <a:pt x="5" y="0"/>
                  </a:cubicBezTo>
                  <a:cubicBezTo>
                    <a:pt x="3" y="0"/>
                    <a:pt x="1" y="1"/>
                    <a:pt x="0" y="3"/>
                  </a:cubicBezTo>
                  <a:cubicBezTo>
                    <a:pt x="1" y="4"/>
                    <a:pt x="1" y="5"/>
                    <a:pt x="1" y="6"/>
                  </a:cubicBezTo>
                  <a:cubicBezTo>
                    <a:pt x="7" y="35"/>
                    <a:pt x="7" y="35"/>
                    <a:pt x="7" y="35"/>
                  </a:cubicBezTo>
                  <a:cubicBezTo>
                    <a:pt x="7" y="35"/>
                    <a:pt x="7" y="35"/>
                    <a:pt x="7" y="35"/>
                  </a:cubicBezTo>
                  <a:cubicBezTo>
                    <a:pt x="23" y="35"/>
                    <a:pt x="23" y="35"/>
                    <a:pt x="23" y="35"/>
                  </a:cubicBezTo>
                  <a:cubicBezTo>
                    <a:pt x="26" y="35"/>
                    <a:pt x="29" y="32"/>
                    <a:pt x="29" y="28"/>
                  </a:cubicBezTo>
                  <a:lnTo>
                    <a:pt x="25" y="7"/>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zh-CN" altLang="en-US" sz="2400">
                <a:solidFill>
                  <a:prstClr val="black"/>
                </a:solidFill>
              </a:endParaRPr>
            </a:p>
          </p:txBody>
        </p:sp>
        <p:sp>
          <p:nvSpPr>
            <p:cNvPr id="53" name="Freeform 18"/>
            <p:cNvSpPr>
              <a:spLocks/>
            </p:cNvSpPr>
            <p:nvPr/>
          </p:nvSpPr>
          <p:spPr bwMode="auto">
            <a:xfrm>
              <a:off x="15230400" y="2857508"/>
              <a:ext cx="54789" cy="148914"/>
            </a:xfrm>
            <a:custGeom>
              <a:avLst/>
              <a:gdLst>
                <a:gd name="T0" fmla="*/ 2 w 17"/>
                <a:gd name="T1" fmla="*/ 38 h 47"/>
                <a:gd name="T2" fmla="*/ 9 w 17"/>
                <a:gd name="T3" fmla="*/ 9 h 47"/>
                <a:gd name="T4" fmla="*/ 17 w 17"/>
                <a:gd name="T5" fmla="*/ 0 h 47"/>
                <a:gd name="T6" fmla="*/ 17 w 17"/>
                <a:gd name="T7" fmla="*/ 0 h 47"/>
                <a:gd name="T8" fmla="*/ 16 w 17"/>
                <a:gd name="T9" fmla="*/ 0 h 47"/>
                <a:gd name="T10" fmla="*/ 7 w 17"/>
                <a:gd name="T11" fmla="*/ 9 h 47"/>
                <a:gd name="T12" fmla="*/ 0 w 17"/>
                <a:gd name="T13" fmla="*/ 38 h 47"/>
                <a:gd name="T14" fmla="*/ 10 w 17"/>
                <a:gd name="T15" fmla="*/ 47 h 47"/>
                <a:gd name="T16" fmla="*/ 12 w 17"/>
                <a:gd name="T17" fmla="*/ 47 h 47"/>
                <a:gd name="T18" fmla="*/ 2 w 17"/>
                <a:gd name="T19" fmla="*/ 3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47">
                  <a:moveTo>
                    <a:pt x="2" y="38"/>
                  </a:moveTo>
                  <a:cubicBezTo>
                    <a:pt x="9" y="9"/>
                    <a:pt x="9" y="9"/>
                    <a:pt x="9" y="9"/>
                  </a:cubicBezTo>
                  <a:cubicBezTo>
                    <a:pt x="9" y="4"/>
                    <a:pt x="13" y="1"/>
                    <a:pt x="17" y="0"/>
                  </a:cubicBezTo>
                  <a:cubicBezTo>
                    <a:pt x="17" y="0"/>
                    <a:pt x="17" y="0"/>
                    <a:pt x="17" y="0"/>
                  </a:cubicBezTo>
                  <a:cubicBezTo>
                    <a:pt x="16" y="0"/>
                    <a:pt x="16" y="0"/>
                    <a:pt x="16" y="0"/>
                  </a:cubicBezTo>
                  <a:cubicBezTo>
                    <a:pt x="11" y="0"/>
                    <a:pt x="7" y="4"/>
                    <a:pt x="7" y="9"/>
                  </a:cubicBezTo>
                  <a:cubicBezTo>
                    <a:pt x="0" y="38"/>
                    <a:pt x="0" y="38"/>
                    <a:pt x="0" y="38"/>
                  </a:cubicBezTo>
                  <a:cubicBezTo>
                    <a:pt x="0" y="43"/>
                    <a:pt x="4" y="47"/>
                    <a:pt x="10" y="47"/>
                  </a:cubicBezTo>
                  <a:cubicBezTo>
                    <a:pt x="12" y="47"/>
                    <a:pt x="12" y="47"/>
                    <a:pt x="12" y="47"/>
                  </a:cubicBezTo>
                  <a:cubicBezTo>
                    <a:pt x="6" y="47"/>
                    <a:pt x="2" y="43"/>
                    <a:pt x="2" y="38"/>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zh-CN" altLang="en-US" sz="2400">
                <a:solidFill>
                  <a:prstClr val="black"/>
                </a:solidFill>
              </a:endParaRPr>
            </a:p>
          </p:txBody>
        </p:sp>
        <p:sp>
          <p:nvSpPr>
            <p:cNvPr id="54" name="Freeform 19"/>
            <p:cNvSpPr>
              <a:spLocks/>
            </p:cNvSpPr>
            <p:nvPr/>
          </p:nvSpPr>
          <p:spPr bwMode="auto">
            <a:xfrm>
              <a:off x="15237424" y="2857508"/>
              <a:ext cx="147509" cy="148914"/>
            </a:xfrm>
            <a:custGeom>
              <a:avLst/>
              <a:gdLst>
                <a:gd name="T0" fmla="*/ 47 w 47"/>
                <a:gd name="T1" fmla="*/ 38 h 47"/>
                <a:gd name="T2" fmla="*/ 42 w 47"/>
                <a:gd name="T3" fmla="*/ 38 h 47"/>
                <a:gd name="T4" fmla="*/ 35 w 47"/>
                <a:gd name="T5" fmla="*/ 31 h 47"/>
                <a:gd name="T6" fmla="*/ 40 w 47"/>
                <a:gd name="T7" fmla="*/ 10 h 47"/>
                <a:gd name="T8" fmla="*/ 41 w 47"/>
                <a:gd name="T9" fmla="*/ 8 h 47"/>
                <a:gd name="T10" fmla="*/ 31 w 47"/>
                <a:gd name="T11" fmla="*/ 0 h 47"/>
                <a:gd name="T12" fmla="*/ 31 w 47"/>
                <a:gd name="T13" fmla="*/ 0 h 47"/>
                <a:gd name="T14" fmla="*/ 23 w 47"/>
                <a:gd name="T15" fmla="*/ 3 h 47"/>
                <a:gd name="T16" fmla="*/ 15 w 47"/>
                <a:gd name="T17" fmla="*/ 0 h 47"/>
                <a:gd name="T18" fmla="*/ 7 w 47"/>
                <a:gd name="T19" fmla="*/ 9 h 47"/>
                <a:gd name="T20" fmla="*/ 0 w 47"/>
                <a:gd name="T21" fmla="*/ 38 h 47"/>
                <a:gd name="T22" fmla="*/ 10 w 47"/>
                <a:gd name="T23" fmla="*/ 47 h 47"/>
                <a:gd name="T24" fmla="*/ 38 w 47"/>
                <a:gd name="T25" fmla="*/ 47 h 47"/>
                <a:gd name="T26" fmla="*/ 47 w 47"/>
                <a:gd name="T27" fmla="*/ 3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7">
                  <a:moveTo>
                    <a:pt x="47" y="38"/>
                  </a:moveTo>
                  <a:cubicBezTo>
                    <a:pt x="42" y="38"/>
                    <a:pt x="42" y="38"/>
                    <a:pt x="42" y="38"/>
                  </a:cubicBezTo>
                  <a:cubicBezTo>
                    <a:pt x="38" y="38"/>
                    <a:pt x="35" y="35"/>
                    <a:pt x="35" y="31"/>
                  </a:cubicBezTo>
                  <a:cubicBezTo>
                    <a:pt x="40" y="10"/>
                    <a:pt x="40" y="10"/>
                    <a:pt x="40" y="10"/>
                  </a:cubicBezTo>
                  <a:cubicBezTo>
                    <a:pt x="40" y="10"/>
                    <a:pt x="40" y="9"/>
                    <a:pt x="41" y="8"/>
                  </a:cubicBezTo>
                  <a:cubicBezTo>
                    <a:pt x="40" y="4"/>
                    <a:pt x="36" y="0"/>
                    <a:pt x="31" y="0"/>
                  </a:cubicBezTo>
                  <a:cubicBezTo>
                    <a:pt x="31" y="0"/>
                    <a:pt x="31" y="0"/>
                    <a:pt x="31" y="0"/>
                  </a:cubicBezTo>
                  <a:cubicBezTo>
                    <a:pt x="29" y="2"/>
                    <a:pt x="26" y="3"/>
                    <a:pt x="23" y="3"/>
                  </a:cubicBezTo>
                  <a:cubicBezTo>
                    <a:pt x="20" y="3"/>
                    <a:pt x="17" y="2"/>
                    <a:pt x="15" y="0"/>
                  </a:cubicBezTo>
                  <a:cubicBezTo>
                    <a:pt x="11" y="1"/>
                    <a:pt x="7" y="4"/>
                    <a:pt x="7" y="9"/>
                  </a:cubicBezTo>
                  <a:cubicBezTo>
                    <a:pt x="0" y="38"/>
                    <a:pt x="0" y="38"/>
                    <a:pt x="0" y="38"/>
                  </a:cubicBezTo>
                  <a:cubicBezTo>
                    <a:pt x="0" y="43"/>
                    <a:pt x="4" y="47"/>
                    <a:pt x="10" y="47"/>
                  </a:cubicBezTo>
                  <a:cubicBezTo>
                    <a:pt x="38" y="47"/>
                    <a:pt x="38" y="47"/>
                    <a:pt x="38" y="47"/>
                  </a:cubicBezTo>
                  <a:cubicBezTo>
                    <a:pt x="43" y="47"/>
                    <a:pt x="47" y="43"/>
                    <a:pt x="47" y="38"/>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zh-CN" altLang="en-US" sz="2400">
                <a:solidFill>
                  <a:prstClr val="black"/>
                </a:solidFill>
              </a:endParaRPr>
            </a:p>
          </p:txBody>
        </p:sp>
        <p:sp>
          <p:nvSpPr>
            <p:cNvPr id="55" name="Freeform 20"/>
            <p:cNvSpPr>
              <a:spLocks/>
            </p:cNvSpPr>
            <p:nvPr/>
          </p:nvSpPr>
          <p:spPr bwMode="auto">
            <a:xfrm>
              <a:off x="15347002" y="2882795"/>
              <a:ext cx="37931" cy="94125"/>
            </a:xfrm>
            <a:custGeom>
              <a:avLst/>
              <a:gdLst>
                <a:gd name="T0" fmla="*/ 0 w 12"/>
                <a:gd name="T1" fmla="*/ 23 h 30"/>
                <a:gd name="T2" fmla="*/ 7 w 12"/>
                <a:gd name="T3" fmla="*/ 30 h 30"/>
                <a:gd name="T4" fmla="*/ 12 w 12"/>
                <a:gd name="T5" fmla="*/ 30 h 30"/>
                <a:gd name="T6" fmla="*/ 12 w 12"/>
                <a:gd name="T7" fmla="*/ 30 h 30"/>
                <a:gd name="T8" fmla="*/ 6 w 12"/>
                <a:gd name="T9" fmla="*/ 1 h 30"/>
                <a:gd name="T10" fmla="*/ 6 w 12"/>
                <a:gd name="T11" fmla="*/ 0 h 30"/>
                <a:gd name="T12" fmla="*/ 5 w 12"/>
                <a:gd name="T13" fmla="*/ 2 h 30"/>
                <a:gd name="T14" fmla="*/ 0 w 12"/>
                <a:gd name="T15" fmla="*/ 23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30">
                  <a:moveTo>
                    <a:pt x="0" y="23"/>
                  </a:moveTo>
                  <a:cubicBezTo>
                    <a:pt x="0" y="27"/>
                    <a:pt x="3" y="30"/>
                    <a:pt x="7" y="30"/>
                  </a:cubicBezTo>
                  <a:cubicBezTo>
                    <a:pt x="12" y="30"/>
                    <a:pt x="12" y="30"/>
                    <a:pt x="12" y="30"/>
                  </a:cubicBezTo>
                  <a:cubicBezTo>
                    <a:pt x="12" y="30"/>
                    <a:pt x="12" y="30"/>
                    <a:pt x="12" y="30"/>
                  </a:cubicBezTo>
                  <a:cubicBezTo>
                    <a:pt x="6" y="1"/>
                    <a:pt x="6" y="1"/>
                    <a:pt x="6" y="1"/>
                  </a:cubicBezTo>
                  <a:cubicBezTo>
                    <a:pt x="6" y="1"/>
                    <a:pt x="6" y="1"/>
                    <a:pt x="6" y="0"/>
                  </a:cubicBezTo>
                  <a:cubicBezTo>
                    <a:pt x="5" y="1"/>
                    <a:pt x="5" y="2"/>
                    <a:pt x="5" y="2"/>
                  </a:cubicBezTo>
                  <a:lnTo>
                    <a:pt x="0" y="23"/>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zh-CN" altLang="en-US" sz="2400">
                <a:solidFill>
                  <a:prstClr val="black"/>
                </a:solidFill>
              </a:endParaRPr>
            </a:p>
          </p:txBody>
        </p:sp>
        <p:sp>
          <p:nvSpPr>
            <p:cNvPr id="56" name="Oval 21"/>
            <p:cNvSpPr>
              <a:spLocks noChangeArrowheads="1"/>
            </p:cNvSpPr>
            <p:nvPr/>
          </p:nvSpPr>
          <p:spPr bwMode="auto">
            <a:xfrm>
              <a:off x="15278165" y="2794290"/>
              <a:ext cx="63219" cy="66028"/>
            </a:xfrm>
            <a:prstGeom prst="ellipse">
              <a:avLst/>
            </a:pr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zh-CN" altLang="en-US" sz="2400">
                <a:solidFill>
                  <a:prstClr val="black"/>
                </a:solidFill>
              </a:endParaRPr>
            </a:p>
          </p:txBody>
        </p:sp>
      </p:grpSp>
      <p:sp>
        <p:nvSpPr>
          <p:cNvPr id="61" name="矩形 60"/>
          <p:cNvSpPr/>
          <p:nvPr/>
        </p:nvSpPr>
        <p:spPr>
          <a:xfrm>
            <a:off x="3403172" y="2215091"/>
            <a:ext cx="1359668" cy="666787"/>
          </a:xfrm>
          <a:prstGeom prst="rect">
            <a:avLst/>
          </a:prstGeom>
        </p:spPr>
        <p:txBody>
          <a:bodyPr wrap="none">
            <a:spAutoFit/>
          </a:bodyPr>
          <a:lstStyle/>
          <a:p>
            <a:pPr defTabSz="1219170" eaLnBrk="0" fontAlgn="base" hangingPunct="0">
              <a:spcBef>
                <a:spcPct val="0"/>
              </a:spcBef>
              <a:spcAft>
                <a:spcPct val="0"/>
              </a:spcAft>
            </a:pPr>
            <a:r>
              <a:rPr lang="en-US" altLang="zh-CN" sz="3733"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72.5</a:t>
            </a:r>
            <a:r>
              <a:rPr lang="en-US" altLang="zh-CN" sz="2133"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a:t>
            </a:r>
            <a:endParaRPr lang="zh-CN" altLang="en-US" sz="8800" dirty="0">
              <a:solidFill>
                <a:prstClr val="black">
                  <a:lumMod val="75000"/>
                  <a:lumOff val="25000"/>
                </a:prstClr>
              </a:solidFill>
              <a:latin typeface="Arial" panose="020B0604020202020204" pitchFamily="34" charset="0"/>
              <a:cs typeface="Arial" panose="020B0604020202020204" pitchFamily="34" charset="0"/>
            </a:endParaRPr>
          </a:p>
        </p:txBody>
      </p:sp>
      <p:sp>
        <p:nvSpPr>
          <p:cNvPr id="65" name="矩形 64"/>
          <p:cNvSpPr/>
          <p:nvPr/>
        </p:nvSpPr>
        <p:spPr>
          <a:xfrm>
            <a:off x="8406973" y="2215091"/>
            <a:ext cx="960519" cy="666787"/>
          </a:xfrm>
          <a:prstGeom prst="rect">
            <a:avLst/>
          </a:prstGeom>
        </p:spPr>
        <p:txBody>
          <a:bodyPr wrap="none">
            <a:spAutoFit/>
          </a:bodyPr>
          <a:lstStyle/>
          <a:p>
            <a:pPr defTabSz="1219170" eaLnBrk="0" fontAlgn="base" hangingPunct="0">
              <a:spcBef>
                <a:spcPct val="0"/>
              </a:spcBef>
              <a:spcAft>
                <a:spcPct val="0"/>
              </a:spcAft>
            </a:pPr>
            <a:r>
              <a:rPr lang="en-US" altLang="zh-CN" sz="3733"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65</a:t>
            </a:r>
            <a:r>
              <a:rPr lang="en-US" altLang="zh-CN" sz="2133"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a:t>
            </a:r>
            <a:endParaRPr lang="zh-CN" altLang="en-US" sz="8800" dirty="0">
              <a:solidFill>
                <a:prstClr val="black">
                  <a:lumMod val="75000"/>
                  <a:lumOff val="25000"/>
                </a:prstClr>
              </a:solidFill>
              <a:latin typeface="Arial" panose="020B0604020202020204" pitchFamily="34" charset="0"/>
              <a:cs typeface="Arial" panose="020B0604020202020204" pitchFamily="34" charset="0"/>
            </a:endParaRPr>
          </a:p>
        </p:txBody>
      </p:sp>
      <p:sp>
        <p:nvSpPr>
          <p:cNvPr id="68" name="矩形 67"/>
          <p:cNvSpPr/>
          <p:nvPr/>
        </p:nvSpPr>
        <p:spPr>
          <a:xfrm>
            <a:off x="3403173" y="4412191"/>
            <a:ext cx="960519" cy="666787"/>
          </a:xfrm>
          <a:prstGeom prst="rect">
            <a:avLst/>
          </a:prstGeom>
        </p:spPr>
        <p:txBody>
          <a:bodyPr wrap="none">
            <a:spAutoFit/>
          </a:bodyPr>
          <a:lstStyle/>
          <a:p>
            <a:pPr defTabSz="1219170" eaLnBrk="0" fontAlgn="base" hangingPunct="0">
              <a:spcBef>
                <a:spcPct val="0"/>
              </a:spcBef>
              <a:spcAft>
                <a:spcPct val="0"/>
              </a:spcAft>
            </a:pPr>
            <a:r>
              <a:rPr lang="en-US" altLang="zh-CN" sz="3733"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42</a:t>
            </a:r>
            <a:r>
              <a:rPr lang="en-US" altLang="zh-CN" sz="2133"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a:t>
            </a:r>
            <a:endParaRPr lang="zh-CN" altLang="en-US" sz="8800" dirty="0">
              <a:solidFill>
                <a:prstClr val="black">
                  <a:lumMod val="75000"/>
                  <a:lumOff val="25000"/>
                </a:prstClr>
              </a:solidFill>
              <a:latin typeface="Arial" panose="020B0604020202020204" pitchFamily="34" charset="0"/>
              <a:cs typeface="Arial" panose="020B0604020202020204" pitchFamily="34" charset="0"/>
            </a:endParaRPr>
          </a:p>
        </p:txBody>
      </p:sp>
      <p:sp>
        <p:nvSpPr>
          <p:cNvPr id="71" name="矩形 70"/>
          <p:cNvSpPr/>
          <p:nvPr/>
        </p:nvSpPr>
        <p:spPr>
          <a:xfrm>
            <a:off x="8406973" y="4412191"/>
            <a:ext cx="960519" cy="666787"/>
          </a:xfrm>
          <a:prstGeom prst="rect">
            <a:avLst/>
          </a:prstGeom>
        </p:spPr>
        <p:txBody>
          <a:bodyPr wrap="none">
            <a:spAutoFit/>
          </a:bodyPr>
          <a:lstStyle/>
          <a:p>
            <a:pPr defTabSz="1219170" eaLnBrk="0" fontAlgn="base" hangingPunct="0">
              <a:spcBef>
                <a:spcPct val="0"/>
              </a:spcBef>
              <a:spcAft>
                <a:spcPct val="0"/>
              </a:spcAft>
            </a:pPr>
            <a:r>
              <a:rPr lang="en-US" altLang="zh-CN" sz="3733"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88</a:t>
            </a:r>
            <a:r>
              <a:rPr lang="en-US" altLang="zh-CN" sz="2133"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a:t>
            </a:r>
            <a:endParaRPr lang="zh-CN" altLang="en-US" sz="8800" dirty="0">
              <a:solidFill>
                <a:prstClr val="black">
                  <a:lumMod val="75000"/>
                  <a:lumOff val="25000"/>
                </a:prstClr>
              </a:solidFill>
              <a:latin typeface="Arial" panose="020B0604020202020204" pitchFamily="34" charset="0"/>
              <a:cs typeface="Arial" panose="020B0604020202020204" pitchFamily="34" charset="0"/>
            </a:endParaRPr>
          </a:p>
        </p:txBody>
      </p:sp>
      <p:sp>
        <p:nvSpPr>
          <p:cNvPr id="34" name="矩形 33"/>
          <p:cNvSpPr/>
          <p:nvPr/>
        </p:nvSpPr>
        <p:spPr>
          <a:xfrm>
            <a:off x="3503303" y="2849066"/>
            <a:ext cx="2905792" cy="752514"/>
          </a:xfrm>
          <a:prstGeom prst="rect">
            <a:avLst/>
          </a:prstGeom>
        </p:spPr>
        <p:txBody>
          <a:bodyPr wrap="square">
            <a:spAutoFit/>
          </a:bodyPr>
          <a:lstStyle/>
          <a:p>
            <a:pPr defTabSz="914263">
              <a:lnSpc>
                <a:spcPct val="130000"/>
              </a:lnSpc>
            </a:pPr>
            <a:r>
              <a:rPr lang="zh-CN" altLang="en-US" sz="1100" dirty="0">
                <a:solidFill>
                  <a:schemeClr val="bg1">
                    <a:lumMod val="50000"/>
                  </a:schemeClr>
                </a:solidFill>
                <a:latin typeface="Microsoft YaHei" charset="0"/>
                <a:ea typeface="Microsoft YaHei" charset="0"/>
                <a:cs typeface="Microsoft YaHei" charset="0"/>
              </a:rPr>
              <a:t>标题数字等都可以通过点击和重新输入进行更改，顶部“开始”面板中可以对字体、字号、颜色、行距等进行修改。</a:t>
            </a:r>
            <a:endParaRPr lang="zh-CN" altLang="en-US" sz="1600" dirty="0">
              <a:solidFill>
                <a:schemeClr val="bg1">
                  <a:lumMod val="50000"/>
                </a:schemeClr>
              </a:solidFill>
              <a:latin typeface="Microsoft YaHei" charset="0"/>
              <a:ea typeface="Microsoft YaHei" charset="0"/>
              <a:cs typeface="Microsoft YaHei" charset="0"/>
            </a:endParaRPr>
          </a:p>
        </p:txBody>
      </p:sp>
      <p:sp>
        <p:nvSpPr>
          <p:cNvPr id="35" name="矩形 34"/>
          <p:cNvSpPr/>
          <p:nvPr/>
        </p:nvSpPr>
        <p:spPr>
          <a:xfrm>
            <a:off x="3453832" y="5097464"/>
            <a:ext cx="2905792" cy="752514"/>
          </a:xfrm>
          <a:prstGeom prst="rect">
            <a:avLst/>
          </a:prstGeom>
        </p:spPr>
        <p:txBody>
          <a:bodyPr wrap="square">
            <a:spAutoFit/>
          </a:bodyPr>
          <a:lstStyle/>
          <a:p>
            <a:pPr defTabSz="914263">
              <a:lnSpc>
                <a:spcPct val="130000"/>
              </a:lnSpc>
            </a:pPr>
            <a:r>
              <a:rPr lang="zh-CN" altLang="en-US" sz="1100" dirty="0">
                <a:solidFill>
                  <a:schemeClr val="bg1">
                    <a:lumMod val="50000"/>
                  </a:schemeClr>
                </a:solidFill>
                <a:latin typeface="Microsoft YaHei" charset="0"/>
                <a:ea typeface="Microsoft YaHei" charset="0"/>
                <a:cs typeface="Microsoft YaHei" charset="0"/>
              </a:rPr>
              <a:t>标题数字等都可以通过点击和重新输入进行更改，顶部“开始”面板中可以对字体、字号、颜色、行距等进行修改。</a:t>
            </a:r>
            <a:endParaRPr lang="zh-CN" altLang="en-US" sz="1600" dirty="0">
              <a:solidFill>
                <a:schemeClr val="bg1">
                  <a:lumMod val="50000"/>
                </a:schemeClr>
              </a:solidFill>
              <a:latin typeface="Microsoft YaHei" charset="0"/>
              <a:ea typeface="Microsoft YaHei" charset="0"/>
              <a:cs typeface="Microsoft YaHei" charset="0"/>
            </a:endParaRPr>
          </a:p>
        </p:txBody>
      </p:sp>
      <p:sp>
        <p:nvSpPr>
          <p:cNvPr id="36" name="矩形 35"/>
          <p:cNvSpPr/>
          <p:nvPr/>
        </p:nvSpPr>
        <p:spPr>
          <a:xfrm>
            <a:off x="8525935" y="2794867"/>
            <a:ext cx="2905792" cy="752514"/>
          </a:xfrm>
          <a:prstGeom prst="rect">
            <a:avLst/>
          </a:prstGeom>
        </p:spPr>
        <p:txBody>
          <a:bodyPr wrap="square">
            <a:spAutoFit/>
          </a:bodyPr>
          <a:lstStyle/>
          <a:p>
            <a:pPr defTabSz="914263">
              <a:lnSpc>
                <a:spcPct val="130000"/>
              </a:lnSpc>
            </a:pPr>
            <a:r>
              <a:rPr lang="zh-CN" altLang="en-US" sz="1100" dirty="0">
                <a:solidFill>
                  <a:schemeClr val="bg1">
                    <a:lumMod val="50000"/>
                  </a:schemeClr>
                </a:solidFill>
                <a:latin typeface="Microsoft YaHei" charset="0"/>
                <a:ea typeface="Microsoft YaHei" charset="0"/>
                <a:cs typeface="Microsoft YaHei" charset="0"/>
              </a:rPr>
              <a:t>标题数字等都可以通过点击和重新输入进行更改，顶部“开始”面板中可以对字体、字号、颜色、行距等进行修改。</a:t>
            </a:r>
            <a:endParaRPr lang="zh-CN" altLang="en-US" sz="1600" dirty="0">
              <a:solidFill>
                <a:schemeClr val="bg1">
                  <a:lumMod val="50000"/>
                </a:schemeClr>
              </a:solidFill>
              <a:latin typeface="Microsoft YaHei" charset="0"/>
              <a:ea typeface="Microsoft YaHei" charset="0"/>
              <a:cs typeface="Microsoft YaHei" charset="0"/>
            </a:endParaRPr>
          </a:p>
        </p:txBody>
      </p:sp>
      <p:sp>
        <p:nvSpPr>
          <p:cNvPr id="37" name="矩形 36"/>
          <p:cNvSpPr/>
          <p:nvPr/>
        </p:nvSpPr>
        <p:spPr>
          <a:xfrm>
            <a:off x="8525935" y="5097464"/>
            <a:ext cx="2905792" cy="752514"/>
          </a:xfrm>
          <a:prstGeom prst="rect">
            <a:avLst/>
          </a:prstGeom>
        </p:spPr>
        <p:txBody>
          <a:bodyPr wrap="square">
            <a:spAutoFit/>
          </a:bodyPr>
          <a:lstStyle/>
          <a:p>
            <a:pPr defTabSz="914263">
              <a:lnSpc>
                <a:spcPct val="130000"/>
              </a:lnSpc>
            </a:pPr>
            <a:r>
              <a:rPr lang="zh-CN" altLang="en-US" sz="1100" dirty="0">
                <a:solidFill>
                  <a:schemeClr val="bg1">
                    <a:lumMod val="50000"/>
                  </a:schemeClr>
                </a:solidFill>
                <a:latin typeface="Microsoft YaHei" charset="0"/>
                <a:ea typeface="Microsoft YaHei" charset="0"/>
                <a:cs typeface="Microsoft YaHei" charset="0"/>
              </a:rPr>
              <a:t>标题数字等都可以通过点击和重新输入进行更改，顶部“开始”面板中可以对字体、字号、颜色、行距等进行修改。</a:t>
            </a:r>
            <a:endParaRPr lang="zh-CN" altLang="en-US" sz="1600" dirty="0">
              <a:solidFill>
                <a:schemeClr val="bg1">
                  <a:lumMod val="50000"/>
                </a:schemeClr>
              </a:solidFill>
              <a:latin typeface="Microsoft YaHei" charset="0"/>
              <a:ea typeface="Microsoft YaHei" charset="0"/>
              <a:cs typeface="Microsoft YaHei" charset="0"/>
            </a:endParaRPr>
          </a:p>
        </p:txBody>
      </p:sp>
    </p:spTree>
    <p:extLst>
      <p:ext uri="{BB962C8B-B14F-4D97-AF65-F5344CB8AC3E}">
        <p14:creationId xmlns:p14="http://schemas.microsoft.com/office/powerpoint/2010/main" val="116453916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4929717" y="1828800"/>
            <a:ext cx="1557867" cy="4487184"/>
            <a:chOff x="2078038" y="1543050"/>
            <a:chExt cx="1168400" cy="3613038"/>
          </a:xfrm>
          <a:solidFill>
            <a:schemeClr val="accent1">
              <a:lumMod val="60000"/>
              <a:lumOff val="40000"/>
            </a:schemeClr>
          </a:solidFill>
        </p:grpSpPr>
        <p:sp>
          <p:nvSpPr>
            <p:cNvPr id="31" name="任意多边形 30"/>
            <p:cNvSpPr>
              <a:spLocks/>
            </p:cNvSpPr>
            <p:nvPr/>
          </p:nvSpPr>
          <p:spPr bwMode="auto">
            <a:xfrm>
              <a:off x="2078038" y="1543050"/>
              <a:ext cx="1168400" cy="3613038"/>
            </a:xfrm>
            <a:custGeom>
              <a:avLst/>
              <a:gdLst>
                <a:gd name="connsiteX0" fmla="*/ 976313 w 1168400"/>
                <a:gd name="connsiteY0" fmla="*/ 0 h 3613038"/>
                <a:gd name="connsiteX1" fmla="*/ 1168400 w 1168400"/>
                <a:gd name="connsiteY1" fmla="*/ 499372 h 3613038"/>
                <a:gd name="connsiteX2" fmla="*/ 992188 w 1168400"/>
                <a:gd name="connsiteY2" fmla="*/ 390665 h 3613038"/>
                <a:gd name="connsiteX3" fmla="*/ 454025 w 1168400"/>
                <a:gd name="connsiteY3" fmla="*/ 1319769 h 3613038"/>
                <a:gd name="connsiteX4" fmla="*/ 454025 w 1168400"/>
                <a:gd name="connsiteY4" fmla="*/ 3613038 h 3613038"/>
                <a:gd name="connsiteX5" fmla="*/ 0 w 1168400"/>
                <a:gd name="connsiteY5" fmla="*/ 3613038 h 3613038"/>
                <a:gd name="connsiteX6" fmla="*/ 0 w 1168400"/>
                <a:gd name="connsiteY6" fmla="*/ 1319769 h 3613038"/>
                <a:gd name="connsiteX7" fmla="*/ 650875 w 1168400"/>
                <a:gd name="connsiteY7" fmla="*/ 181744 h 3613038"/>
                <a:gd name="connsiteX8" fmla="*/ 473075 w 1168400"/>
                <a:gd name="connsiteY8" fmla="*/ 71339 h 3613038"/>
                <a:gd name="connsiteX9" fmla="*/ 976313 w 1168400"/>
                <a:gd name="connsiteY9" fmla="*/ 0 h 361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8400" h="3613038">
                  <a:moveTo>
                    <a:pt x="976313" y="0"/>
                  </a:moveTo>
                  <a:lnTo>
                    <a:pt x="1168400" y="499372"/>
                  </a:lnTo>
                  <a:lnTo>
                    <a:pt x="992188" y="390665"/>
                  </a:lnTo>
                  <a:lnTo>
                    <a:pt x="454025" y="1319769"/>
                  </a:lnTo>
                  <a:lnTo>
                    <a:pt x="454025" y="3613038"/>
                  </a:lnTo>
                  <a:lnTo>
                    <a:pt x="0" y="3613038"/>
                  </a:lnTo>
                  <a:lnTo>
                    <a:pt x="0" y="1319769"/>
                  </a:lnTo>
                  <a:lnTo>
                    <a:pt x="650875" y="181744"/>
                  </a:lnTo>
                  <a:lnTo>
                    <a:pt x="473075" y="71339"/>
                  </a:lnTo>
                  <a:lnTo>
                    <a:pt x="976313" y="0"/>
                  </a:lnTo>
                  <a:close/>
                </a:path>
              </a:pathLst>
            </a:custGeom>
            <a:grpFill/>
            <a:ln>
              <a:noFill/>
            </a:ln>
          </p:spPr>
          <p:txBody>
            <a:bodyPr vert="horz" wrap="square" lIns="121920" tIns="60960" rIns="121920" bIns="60960" numCol="1" anchor="t" anchorCtr="0" compatLnSpc="1">
              <a:prstTxWarp prst="textNoShape">
                <a:avLst/>
              </a:prstTxWarp>
              <a:noAutofit/>
            </a:bodyPr>
            <a:lstStyle/>
            <a:p>
              <a:pPr defTabSz="1219170" eaLnBrk="0" fontAlgn="base" hangingPunct="0">
                <a:spcBef>
                  <a:spcPct val="0"/>
                </a:spcBef>
                <a:spcAft>
                  <a:spcPct val="0"/>
                </a:spcAft>
              </a:pPr>
              <a:endParaRPr lang="zh-CN" altLang="en-US" sz="2400">
                <a:solidFill>
                  <a:prstClr val="black"/>
                </a:solidFill>
              </a:endParaRPr>
            </a:p>
          </p:txBody>
        </p:sp>
        <p:sp>
          <p:nvSpPr>
            <p:cNvPr id="32" name="矩形 31"/>
            <p:cNvSpPr/>
            <p:nvPr/>
          </p:nvSpPr>
          <p:spPr>
            <a:xfrm>
              <a:off x="2694077" y="1596509"/>
              <a:ext cx="395782" cy="371728"/>
            </a:xfrm>
            <a:prstGeom prst="rect">
              <a:avLst/>
            </a:prstGeom>
            <a:grpFill/>
          </p:spPr>
          <p:txBody>
            <a:bodyPr wrap="none">
              <a:spAutoFit/>
            </a:bodyPr>
            <a:lstStyle/>
            <a:p>
              <a:pPr defTabSz="1219170" eaLnBrk="0" fontAlgn="base" hangingPunct="0">
                <a:spcBef>
                  <a:spcPct val="0"/>
                </a:spcBef>
                <a:spcAft>
                  <a:spcPct val="0"/>
                </a:spcAft>
              </a:pPr>
              <a:r>
                <a:rPr lang="en-US" altLang="zh-CN" sz="2400" b="1" dirty="0">
                  <a:solidFill>
                    <a:srgbClr val="FFFFFF"/>
                  </a:solidFill>
                  <a:latin typeface="Arial" panose="020B0604020202020204" pitchFamily="34" charset="0"/>
                  <a:cs typeface="Arial" panose="020B0604020202020204" pitchFamily="34" charset="0"/>
                </a:rPr>
                <a:t>01</a:t>
              </a:r>
              <a:endParaRPr lang="zh-CN" altLang="en-US" sz="2400" b="1" dirty="0">
                <a:solidFill>
                  <a:srgbClr val="FFFFFF"/>
                </a:solidFill>
              </a:endParaRPr>
            </a:p>
          </p:txBody>
        </p:sp>
      </p:grpSp>
      <p:sp>
        <p:nvSpPr>
          <p:cNvPr id="35" name="文本框 24"/>
          <p:cNvSpPr txBox="1">
            <a:spLocks noChangeArrowheads="1"/>
          </p:cNvSpPr>
          <p:nvPr/>
        </p:nvSpPr>
        <p:spPr bwMode="auto">
          <a:xfrm>
            <a:off x="7826624" y="4179986"/>
            <a:ext cx="1941719" cy="297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170" fontAlgn="base">
              <a:lnSpc>
                <a:spcPts val="1600"/>
              </a:lnSpc>
              <a:spcBef>
                <a:spcPct val="0"/>
              </a:spcBef>
              <a:spcAft>
                <a:spcPct val="0"/>
              </a:spcAft>
            </a:pPr>
            <a:r>
              <a:rPr lang="zh-CN" altLang="en-US" sz="1200" b="1" dirty="0" smtClean="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输入标题</a:t>
            </a:r>
            <a:endParaRPr lang="zh-CN" altLang="en-US" sz="1200" b="1"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endParaRPr>
          </a:p>
        </p:txBody>
      </p:sp>
      <p:sp>
        <p:nvSpPr>
          <p:cNvPr id="38" name="文本框 24"/>
          <p:cNvSpPr txBox="1">
            <a:spLocks noChangeArrowheads="1"/>
          </p:cNvSpPr>
          <p:nvPr/>
        </p:nvSpPr>
        <p:spPr bwMode="auto">
          <a:xfrm>
            <a:off x="7171305" y="2800766"/>
            <a:ext cx="1941718" cy="297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170" fontAlgn="base">
              <a:lnSpc>
                <a:spcPts val="1600"/>
              </a:lnSpc>
              <a:spcBef>
                <a:spcPct val="0"/>
              </a:spcBef>
              <a:spcAft>
                <a:spcPct val="0"/>
              </a:spcAft>
            </a:pPr>
            <a:r>
              <a:rPr lang="zh-CN" altLang="en-US" sz="1200" b="1" dirty="0" smtClean="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输入标题</a:t>
            </a:r>
            <a:endParaRPr lang="zh-CN" altLang="en-US" sz="1200" b="1"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endParaRPr>
          </a:p>
        </p:txBody>
      </p:sp>
      <p:sp>
        <p:nvSpPr>
          <p:cNvPr id="41" name="文本框 24"/>
          <p:cNvSpPr txBox="1">
            <a:spLocks noChangeArrowheads="1"/>
          </p:cNvSpPr>
          <p:nvPr/>
        </p:nvSpPr>
        <p:spPr bwMode="auto">
          <a:xfrm>
            <a:off x="6546465" y="1754286"/>
            <a:ext cx="1941719" cy="297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170" fontAlgn="base">
              <a:lnSpc>
                <a:spcPts val="1600"/>
              </a:lnSpc>
              <a:spcBef>
                <a:spcPct val="0"/>
              </a:spcBef>
              <a:spcAft>
                <a:spcPct val="0"/>
              </a:spcAft>
            </a:pPr>
            <a:r>
              <a:rPr lang="zh-CN" altLang="en-US" sz="1200" b="1" dirty="0" smtClean="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输入标题</a:t>
            </a:r>
            <a:endParaRPr lang="zh-CN" altLang="en-US" sz="1200" b="1"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endParaRPr>
          </a:p>
        </p:txBody>
      </p:sp>
      <p:sp>
        <p:nvSpPr>
          <p:cNvPr id="44" name="文本框 24"/>
          <p:cNvSpPr txBox="1">
            <a:spLocks noChangeArrowheads="1"/>
          </p:cNvSpPr>
          <p:nvPr/>
        </p:nvSpPr>
        <p:spPr bwMode="auto">
          <a:xfrm>
            <a:off x="1835646" y="3067463"/>
            <a:ext cx="1941718"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170" fontAlgn="base">
              <a:lnSpc>
                <a:spcPts val="1600"/>
              </a:lnSpc>
              <a:spcBef>
                <a:spcPct val="0"/>
              </a:spcBef>
              <a:spcAft>
                <a:spcPct val="0"/>
              </a:spcAft>
            </a:pPr>
            <a:r>
              <a:rPr lang="zh-CN" altLang="en-US" sz="1200" b="1" dirty="0" smtClean="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输入标题</a:t>
            </a:r>
            <a:endParaRPr lang="zh-CN" altLang="en-US" sz="1200" b="1"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45" name="组合 44"/>
          <p:cNvGrpSpPr/>
          <p:nvPr/>
        </p:nvGrpSpPr>
        <p:grpSpPr>
          <a:xfrm>
            <a:off x="5475818" y="2848499"/>
            <a:ext cx="1555749" cy="3467485"/>
            <a:chOff x="2554288" y="2363788"/>
            <a:chExt cx="1166812" cy="2792300"/>
          </a:xfrm>
          <a:solidFill>
            <a:schemeClr val="bg1">
              <a:lumMod val="50000"/>
            </a:schemeClr>
          </a:solidFill>
        </p:grpSpPr>
        <p:sp>
          <p:nvSpPr>
            <p:cNvPr id="46" name="任意多边形 45"/>
            <p:cNvSpPr/>
            <p:nvPr/>
          </p:nvSpPr>
          <p:spPr>
            <a:xfrm>
              <a:off x="2554288" y="2363788"/>
              <a:ext cx="1166812" cy="2792300"/>
            </a:xfrm>
            <a:custGeom>
              <a:avLst/>
              <a:gdLst>
                <a:gd name="connsiteX0" fmla="*/ 975174 w 1166812"/>
                <a:gd name="connsiteY0" fmla="*/ 0 h 2792300"/>
                <a:gd name="connsiteX1" fmla="*/ 1166812 w 1166812"/>
                <a:gd name="connsiteY1" fmla="*/ 500492 h 2792300"/>
                <a:gd name="connsiteX2" fmla="*/ 992154 w 1166812"/>
                <a:gd name="connsiteY2" fmla="*/ 394170 h 2792300"/>
                <a:gd name="connsiteX3" fmla="*/ 453626 w 1166812"/>
                <a:gd name="connsiteY3" fmla="*/ 1319949 h 2792300"/>
                <a:gd name="connsiteX4" fmla="*/ 453626 w 1166812"/>
                <a:gd name="connsiteY4" fmla="*/ 2761896 h 2792300"/>
                <a:gd name="connsiteX5" fmla="*/ 453626 w 1166812"/>
                <a:gd name="connsiteY5" fmla="*/ 2792300 h 2792300"/>
                <a:gd name="connsiteX6" fmla="*/ 0 w 1166812"/>
                <a:gd name="connsiteY6" fmla="*/ 2792300 h 2792300"/>
                <a:gd name="connsiteX7" fmla="*/ 0 w 1166812"/>
                <a:gd name="connsiteY7" fmla="*/ 2703874 h 2792300"/>
                <a:gd name="connsiteX8" fmla="*/ 0 w 1166812"/>
                <a:gd name="connsiteY8" fmla="*/ 1319949 h 2792300"/>
                <a:gd name="connsiteX9" fmla="*/ 650116 w 1166812"/>
                <a:gd name="connsiteY9" fmla="*/ 181526 h 2792300"/>
                <a:gd name="connsiteX10" fmla="*/ 473032 w 1166812"/>
                <a:gd name="connsiteY10" fmla="*/ 72610 h 2792300"/>
                <a:gd name="connsiteX11" fmla="*/ 975174 w 1166812"/>
                <a:gd name="connsiteY11" fmla="*/ 0 h 279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6812" h="2792300">
                  <a:moveTo>
                    <a:pt x="975174" y="0"/>
                  </a:moveTo>
                  <a:cubicBezTo>
                    <a:pt x="1166812" y="500492"/>
                    <a:pt x="1166812" y="500492"/>
                    <a:pt x="1166812" y="500492"/>
                  </a:cubicBezTo>
                  <a:cubicBezTo>
                    <a:pt x="992154" y="394170"/>
                    <a:pt x="992154" y="394170"/>
                    <a:pt x="992154" y="394170"/>
                  </a:cubicBezTo>
                  <a:lnTo>
                    <a:pt x="453626" y="1319949"/>
                  </a:lnTo>
                  <a:cubicBezTo>
                    <a:pt x="453626" y="2271336"/>
                    <a:pt x="453626" y="2628107"/>
                    <a:pt x="453626" y="2761896"/>
                  </a:cubicBezTo>
                  <a:lnTo>
                    <a:pt x="453626" y="2792300"/>
                  </a:lnTo>
                  <a:lnTo>
                    <a:pt x="0" y="2792300"/>
                  </a:lnTo>
                  <a:lnTo>
                    <a:pt x="0" y="2703874"/>
                  </a:lnTo>
                  <a:cubicBezTo>
                    <a:pt x="0" y="1319949"/>
                    <a:pt x="0" y="1319949"/>
                    <a:pt x="0" y="1319949"/>
                  </a:cubicBezTo>
                  <a:cubicBezTo>
                    <a:pt x="650116" y="181526"/>
                    <a:pt x="650116" y="181526"/>
                    <a:pt x="650116" y="181526"/>
                  </a:cubicBezTo>
                  <a:cubicBezTo>
                    <a:pt x="473032" y="72610"/>
                    <a:pt x="473032" y="72610"/>
                    <a:pt x="473032" y="72610"/>
                  </a:cubicBezTo>
                  <a:cubicBezTo>
                    <a:pt x="975174" y="0"/>
                    <a:pt x="975174" y="0"/>
                    <a:pt x="97517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pPr>
              <a:endParaRPr lang="zh-CN" altLang="en-US" sz="2400">
                <a:solidFill>
                  <a:prstClr val="white"/>
                </a:solidFill>
              </a:endParaRPr>
            </a:p>
          </p:txBody>
        </p:sp>
        <p:sp>
          <p:nvSpPr>
            <p:cNvPr id="47" name="矩形 46"/>
            <p:cNvSpPr/>
            <p:nvPr/>
          </p:nvSpPr>
          <p:spPr>
            <a:xfrm>
              <a:off x="3170327" y="2444234"/>
              <a:ext cx="395782" cy="371770"/>
            </a:xfrm>
            <a:prstGeom prst="rect">
              <a:avLst/>
            </a:prstGeom>
            <a:grpFill/>
          </p:spPr>
          <p:txBody>
            <a:bodyPr wrap="none">
              <a:spAutoFit/>
            </a:bodyPr>
            <a:lstStyle/>
            <a:p>
              <a:pPr defTabSz="1219170" eaLnBrk="0" fontAlgn="base" hangingPunct="0">
                <a:spcBef>
                  <a:spcPct val="0"/>
                </a:spcBef>
                <a:spcAft>
                  <a:spcPct val="0"/>
                </a:spcAft>
              </a:pPr>
              <a:r>
                <a:rPr lang="en-US" altLang="zh-CN" sz="2400" b="1" dirty="0">
                  <a:solidFill>
                    <a:srgbClr val="FFFFFF"/>
                  </a:solidFill>
                  <a:latin typeface="Arial" panose="020B0604020202020204" pitchFamily="34" charset="0"/>
                  <a:cs typeface="Arial" panose="020B0604020202020204" pitchFamily="34" charset="0"/>
                </a:rPr>
                <a:t>02</a:t>
              </a:r>
              <a:endParaRPr lang="zh-CN" altLang="en-US" sz="2400" b="1" dirty="0">
                <a:solidFill>
                  <a:srgbClr val="FFFFFF"/>
                </a:solidFill>
              </a:endParaRPr>
            </a:p>
          </p:txBody>
        </p:sp>
      </p:grpSp>
      <p:grpSp>
        <p:nvGrpSpPr>
          <p:cNvPr id="48" name="组合 47"/>
          <p:cNvGrpSpPr/>
          <p:nvPr/>
        </p:nvGrpSpPr>
        <p:grpSpPr>
          <a:xfrm>
            <a:off x="3875617" y="3190851"/>
            <a:ext cx="1557867" cy="3125135"/>
            <a:chOff x="1287463" y="2727326"/>
            <a:chExt cx="1168400" cy="2428763"/>
          </a:xfrm>
          <a:solidFill>
            <a:schemeClr val="bg1">
              <a:lumMod val="50000"/>
            </a:schemeClr>
          </a:solidFill>
        </p:grpSpPr>
        <p:sp>
          <p:nvSpPr>
            <p:cNvPr id="49" name="任意多边形 48"/>
            <p:cNvSpPr>
              <a:spLocks/>
            </p:cNvSpPr>
            <p:nvPr/>
          </p:nvSpPr>
          <p:spPr bwMode="auto">
            <a:xfrm flipH="1">
              <a:off x="1287463" y="2727326"/>
              <a:ext cx="1168400" cy="2428763"/>
            </a:xfrm>
            <a:custGeom>
              <a:avLst/>
              <a:gdLst>
                <a:gd name="connsiteX0" fmla="*/ 976501 w 1168400"/>
                <a:gd name="connsiteY0" fmla="*/ 0 h 2428763"/>
                <a:gd name="connsiteX1" fmla="*/ 1168400 w 1168400"/>
                <a:gd name="connsiteY1" fmla="*/ 500495 h 2428763"/>
                <a:gd name="connsiteX2" fmla="*/ 993505 w 1168400"/>
                <a:gd name="connsiteY2" fmla="*/ 391579 h 2428763"/>
                <a:gd name="connsiteX3" fmla="*/ 454243 w 1168400"/>
                <a:gd name="connsiteY3" fmla="*/ 1319958 h 2428763"/>
                <a:gd name="connsiteX4" fmla="*/ 454243 w 1168400"/>
                <a:gd name="connsiteY4" fmla="*/ 2157573 h 2428763"/>
                <a:gd name="connsiteX5" fmla="*/ 454243 w 1168400"/>
                <a:gd name="connsiteY5" fmla="*/ 2416248 h 2428763"/>
                <a:gd name="connsiteX6" fmla="*/ 454243 w 1168400"/>
                <a:gd name="connsiteY6" fmla="*/ 2428763 h 2428763"/>
                <a:gd name="connsiteX7" fmla="*/ 0 w 1168400"/>
                <a:gd name="connsiteY7" fmla="*/ 2428763 h 2428763"/>
                <a:gd name="connsiteX8" fmla="*/ 0 w 1168400"/>
                <a:gd name="connsiteY8" fmla="*/ 2355621 h 2428763"/>
                <a:gd name="connsiteX9" fmla="*/ 0 w 1168400"/>
                <a:gd name="connsiteY9" fmla="*/ 2157573 h 2428763"/>
                <a:gd name="connsiteX10" fmla="*/ 0 w 1168400"/>
                <a:gd name="connsiteY10" fmla="*/ 1319958 h 2428763"/>
                <a:gd name="connsiteX11" fmla="*/ 651001 w 1168400"/>
                <a:gd name="connsiteY11" fmla="*/ 181527 h 2428763"/>
                <a:gd name="connsiteX12" fmla="*/ 473676 w 1168400"/>
                <a:gd name="connsiteY12" fmla="*/ 72611 h 2428763"/>
                <a:gd name="connsiteX13" fmla="*/ 976501 w 1168400"/>
                <a:gd name="connsiteY13" fmla="*/ 0 h 2428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68400" h="2428763">
                  <a:moveTo>
                    <a:pt x="976501" y="0"/>
                  </a:moveTo>
                  <a:cubicBezTo>
                    <a:pt x="1168400" y="500495"/>
                    <a:pt x="1168400" y="500495"/>
                    <a:pt x="1168400" y="500495"/>
                  </a:cubicBezTo>
                  <a:cubicBezTo>
                    <a:pt x="993505" y="391579"/>
                    <a:pt x="993505" y="391579"/>
                    <a:pt x="993505" y="391579"/>
                  </a:cubicBezTo>
                  <a:lnTo>
                    <a:pt x="454243" y="1319958"/>
                  </a:lnTo>
                  <a:cubicBezTo>
                    <a:pt x="454243" y="2157573"/>
                    <a:pt x="454243" y="2157573"/>
                    <a:pt x="454243" y="2157573"/>
                  </a:cubicBezTo>
                  <a:cubicBezTo>
                    <a:pt x="454243" y="2305388"/>
                    <a:pt x="454243" y="2379295"/>
                    <a:pt x="454243" y="2416248"/>
                  </a:cubicBezTo>
                  <a:lnTo>
                    <a:pt x="454243" y="2428763"/>
                  </a:lnTo>
                  <a:lnTo>
                    <a:pt x="0" y="2428763"/>
                  </a:lnTo>
                  <a:lnTo>
                    <a:pt x="0" y="2355621"/>
                  </a:lnTo>
                  <a:cubicBezTo>
                    <a:pt x="0" y="2157573"/>
                    <a:pt x="0" y="2157573"/>
                    <a:pt x="0" y="2157573"/>
                  </a:cubicBezTo>
                  <a:cubicBezTo>
                    <a:pt x="0" y="1319958"/>
                    <a:pt x="0" y="1319958"/>
                    <a:pt x="0" y="1319958"/>
                  </a:cubicBezTo>
                  <a:cubicBezTo>
                    <a:pt x="651001" y="181527"/>
                    <a:pt x="651001" y="181527"/>
                    <a:pt x="651001" y="181527"/>
                  </a:cubicBezTo>
                  <a:cubicBezTo>
                    <a:pt x="473676" y="72611"/>
                    <a:pt x="473676" y="72611"/>
                    <a:pt x="473676" y="72611"/>
                  </a:cubicBezTo>
                  <a:cubicBezTo>
                    <a:pt x="976501" y="0"/>
                    <a:pt x="976501" y="0"/>
                    <a:pt x="976501" y="0"/>
                  </a:cubicBezTo>
                  <a:close/>
                </a:path>
              </a:pathLst>
            </a:custGeom>
            <a:grpFill/>
            <a:ln>
              <a:noFill/>
            </a:ln>
          </p:spPr>
          <p:txBody>
            <a:bodyPr vert="horz" wrap="square" lIns="121920" tIns="60960" rIns="121920" bIns="60960" numCol="1" anchor="t" anchorCtr="0" compatLnSpc="1">
              <a:prstTxWarp prst="textNoShape">
                <a:avLst/>
              </a:prstTxWarp>
              <a:noAutofit/>
            </a:bodyPr>
            <a:lstStyle/>
            <a:p>
              <a:pPr defTabSz="1219170" eaLnBrk="0" fontAlgn="base" hangingPunct="0">
                <a:spcBef>
                  <a:spcPct val="0"/>
                </a:spcBef>
                <a:spcAft>
                  <a:spcPct val="0"/>
                </a:spcAft>
              </a:pPr>
              <a:endParaRPr lang="zh-CN" altLang="en-US" sz="2400">
                <a:solidFill>
                  <a:prstClr val="black"/>
                </a:solidFill>
              </a:endParaRPr>
            </a:p>
          </p:txBody>
        </p:sp>
        <p:sp>
          <p:nvSpPr>
            <p:cNvPr id="50" name="矩形 49"/>
            <p:cNvSpPr/>
            <p:nvPr/>
          </p:nvSpPr>
          <p:spPr>
            <a:xfrm>
              <a:off x="1446302" y="2806184"/>
              <a:ext cx="395782" cy="358792"/>
            </a:xfrm>
            <a:prstGeom prst="rect">
              <a:avLst/>
            </a:prstGeom>
            <a:grpFill/>
          </p:spPr>
          <p:txBody>
            <a:bodyPr wrap="none">
              <a:spAutoFit/>
            </a:bodyPr>
            <a:lstStyle/>
            <a:p>
              <a:pPr defTabSz="1219170" eaLnBrk="0" fontAlgn="base" hangingPunct="0">
                <a:spcBef>
                  <a:spcPct val="0"/>
                </a:spcBef>
                <a:spcAft>
                  <a:spcPct val="0"/>
                </a:spcAft>
              </a:pPr>
              <a:r>
                <a:rPr lang="en-US" altLang="zh-CN" sz="2400" b="1" dirty="0">
                  <a:solidFill>
                    <a:srgbClr val="FFFFFF"/>
                  </a:solidFill>
                  <a:latin typeface="Arial" panose="020B0604020202020204" pitchFamily="34" charset="0"/>
                  <a:cs typeface="Arial" panose="020B0604020202020204" pitchFamily="34" charset="0"/>
                </a:rPr>
                <a:t>03</a:t>
              </a:r>
              <a:endParaRPr lang="zh-CN" altLang="en-US" sz="2400" b="1" dirty="0">
                <a:solidFill>
                  <a:srgbClr val="FFFFFF"/>
                </a:solidFill>
              </a:endParaRPr>
            </a:p>
          </p:txBody>
        </p:sp>
      </p:grpSp>
      <p:grpSp>
        <p:nvGrpSpPr>
          <p:cNvPr id="51" name="组合 50"/>
          <p:cNvGrpSpPr/>
          <p:nvPr/>
        </p:nvGrpSpPr>
        <p:grpSpPr>
          <a:xfrm>
            <a:off x="6070600" y="4162341"/>
            <a:ext cx="1557867" cy="2153643"/>
            <a:chOff x="3000375" y="3362326"/>
            <a:chExt cx="1168400" cy="1793762"/>
          </a:xfrm>
          <a:solidFill>
            <a:schemeClr val="accent1">
              <a:lumMod val="60000"/>
              <a:lumOff val="40000"/>
            </a:schemeClr>
          </a:solidFill>
        </p:grpSpPr>
        <p:sp>
          <p:nvSpPr>
            <p:cNvPr id="52" name="任意多边形 51"/>
            <p:cNvSpPr>
              <a:spLocks/>
            </p:cNvSpPr>
            <p:nvPr/>
          </p:nvSpPr>
          <p:spPr bwMode="auto">
            <a:xfrm>
              <a:off x="3000375" y="3362326"/>
              <a:ext cx="1168400" cy="1793762"/>
            </a:xfrm>
            <a:custGeom>
              <a:avLst/>
              <a:gdLst>
                <a:gd name="connsiteX0" fmla="*/ 976501 w 1168400"/>
                <a:gd name="connsiteY0" fmla="*/ 0 h 1781175"/>
                <a:gd name="connsiteX1" fmla="*/ 1168400 w 1168400"/>
                <a:gd name="connsiteY1" fmla="*/ 500498 h 1781175"/>
                <a:gd name="connsiteX2" fmla="*/ 993505 w 1168400"/>
                <a:gd name="connsiteY2" fmla="*/ 391581 h 1781175"/>
                <a:gd name="connsiteX3" fmla="*/ 456672 w 1168400"/>
                <a:gd name="connsiteY3" fmla="*/ 1319965 h 1781175"/>
                <a:gd name="connsiteX4" fmla="*/ 456672 w 1168400"/>
                <a:gd name="connsiteY4" fmla="*/ 1773784 h 1781175"/>
                <a:gd name="connsiteX5" fmla="*/ 456672 w 1168400"/>
                <a:gd name="connsiteY5" fmla="*/ 1781175 h 1781175"/>
                <a:gd name="connsiteX6" fmla="*/ 0 w 1168400"/>
                <a:gd name="connsiteY6" fmla="*/ 1781175 h 1781175"/>
                <a:gd name="connsiteX7" fmla="*/ 0 w 1168400"/>
                <a:gd name="connsiteY7" fmla="*/ 1758070 h 1781175"/>
                <a:gd name="connsiteX8" fmla="*/ 0 w 1168400"/>
                <a:gd name="connsiteY8" fmla="*/ 1478153 h 1781175"/>
                <a:gd name="connsiteX9" fmla="*/ 0 w 1168400"/>
                <a:gd name="connsiteY9" fmla="*/ 1319965 h 1781175"/>
                <a:gd name="connsiteX10" fmla="*/ 651001 w 1168400"/>
                <a:gd name="connsiteY10" fmla="*/ 181528 h 1781175"/>
                <a:gd name="connsiteX11" fmla="*/ 476105 w 1168400"/>
                <a:gd name="connsiteY11" fmla="*/ 72611 h 1781175"/>
                <a:gd name="connsiteX12" fmla="*/ 976501 w 1168400"/>
                <a:gd name="connsiteY12" fmla="*/ 0 h 178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8400" h="1781175">
                  <a:moveTo>
                    <a:pt x="976501" y="0"/>
                  </a:moveTo>
                  <a:cubicBezTo>
                    <a:pt x="1168400" y="500498"/>
                    <a:pt x="1168400" y="500498"/>
                    <a:pt x="1168400" y="500498"/>
                  </a:cubicBezTo>
                  <a:cubicBezTo>
                    <a:pt x="993505" y="391581"/>
                    <a:pt x="993505" y="391581"/>
                    <a:pt x="993505" y="391581"/>
                  </a:cubicBezTo>
                  <a:lnTo>
                    <a:pt x="456672" y="1319965"/>
                  </a:lnTo>
                  <a:cubicBezTo>
                    <a:pt x="456672" y="1773784"/>
                    <a:pt x="456672" y="1773784"/>
                    <a:pt x="456672" y="1773784"/>
                  </a:cubicBezTo>
                  <a:lnTo>
                    <a:pt x="456672" y="1781175"/>
                  </a:lnTo>
                  <a:lnTo>
                    <a:pt x="0" y="1781175"/>
                  </a:lnTo>
                  <a:lnTo>
                    <a:pt x="0" y="1758070"/>
                  </a:lnTo>
                  <a:cubicBezTo>
                    <a:pt x="0" y="1478153"/>
                    <a:pt x="0" y="1478153"/>
                    <a:pt x="0" y="1478153"/>
                  </a:cubicBezTo>
                  <a:cubicBezTo>
                    <a:pt x="0" y="1319965"/>
                    <a:pt x="0" y="1319965"/>
                    <a:pt x="0" y="1319965"/>
                  </a:cubicBezTo>
                  <a:cubicBezTo>
                    <a:pt x="651001" y="181528"/>
                    <a:pt x="651001" y="181528"/>
                    <a:pt x="651001" y="181528"/>
                  </a:cubicBezTo>
                  <a:cubicBezTo>
                    <a:pt x="476105" y="72611"/>
                    <a:pt x="476105" y="72611"/>
                    <a:pt x="476105" y="72611"/>
                  </a:cubicBezTo>
                  <a:cubicBezTo>
                    <a:pt x="976501" y="0"/>
                    <a:pt x="976501" y="0"/>
                    <a:pt x="976501" y="0"/>
                  </a:cubicBezTo>
                  <a:close/>
                </a:path>
              </a:pathLst>
            </a:custGeom>
            <a:grpFill/>
            <a:ln>
              <a:noFill/>
            </a:ln>
          </p:spPr>
          <p:txBody>
            <a:bodyPr vert="horz" wrap="square" lIns="121920" tIns="60960" rIns="121920" bIns="60960" numCol="1" anchor="t" anchorCtr="0" compatLnSpc="1">
              <a:prstTxWarp prst="textNoShape">
                <a:avLst/>
              </a:prstTxWarp>
              <a:noAutofit/>
            </a:bodyPr>
            <a:lstStyle/>
            <a:p>
              <a:pPr defTabSz="1219170" eaLnBrk="0" fontAlgn="base" hangingPunct="0">
                <a:spcBef>
                  <a:spcPct val="0"/>
                </a:spcBef>
                <a:spcAft>
                  <a:spcPct val="0"/>
                </a:spcAft>
              </a:pPr>
              <a:endParaRPr lang="zh-CN" altLang="en-US" sz="2400">
                <a:solidFill>
                  <a:prstClr val="black"/>
                </a:solidFill>
              </a:endParaRPr>
            </a:p>
          </p:txBody>
        </p:sp>
        <p:sp>
          <p:nvSpPr>
            <p:cNvPr id="53" name="矩形 52"/>
            <p:cNvSpPr/>
            <p:nvPr/>
          </p:nvSpPr>
          <p:spPr>
            <a:xfrm>
              <a:off x="3656102" y="3425309"/>
              <a:ext cx="395782" cy="384519"/>
            </a:xfrm>
            <a:prstGeom prst="rect">
              <a:avLst/>
            </a:prstGeom>
            <a:grpFill/>
          </p:spPr>
          <p:txBody>
            <a:bodyPr wrap="none">
              <a:spAutoFit/>
            </a:bodyPr>
            <a:lstStyle/>
            <a:p>
              <a:pPr defTabSz="1219170" eaLnBrk="0" fontAlgn="base" hangingPunct="0">
                <a:spcBef>
                  <a:spcPct val="0"/>
                </a:spcBef>
                <a:spcAft>
                  <a:spcPct val="0"/>
                </a:spcAft>
              </a:pPr>
              <a:r>
                <a:rPr lang="en-US" altLang="zh-CN" sz="2400" b="1" dirty="0">
                  <a:solidFill>
                    <a:srgbClr val="FFFFFF"/>
                  </a:solidFill>
                  <a:latin typeface="Arial" panose="020B0604020202020204" pitchFamily="34" charset="0"/>
                  <a:cs typeface="Arial" panose="020B0604020202020204" pitchFamily="34" charset="0"/>
                </a:rPr>
                <a:t>04</a:t>
              </a:r>
              <a:endParaRPr lang="zh-CN" altLang="en-US" sz="2400" b="1" dirty="0">
                <a:solidFill>
                  <a:srgbClr val="FFFFFF"/>
                </a:solidFill>
              </a:endParaRPr>
            </a:p>
          </p:txBody>
        </p:sp>
      </p:grpSp>
      <p:sp>
        <p:nvSpPr>
          <p:cNvPr id="54" name="任意多边形 53"/>
          <p:cNvSpPr/>
          <p:nvPr/>
        </p:nvSpPr>
        <p:spPr>
          <a:xfrm>
            <a:off x="0" y="6290584"/>
            <a:ext cx="12237112" cy="567416"/>
          </a:xfrm>
          <a:custGeom>
            <a:avLst/>
            <a:gdLst>
              <a:gd name="connsiteX0" fmla="*/ 4721632 w 9443264"/>
              <a:gd name="connsiteY0" fmla="*/ 0 h 409185"/>
              <a:gd name="connsiteX1" fmla="*/ 9331443 w 9443264"/>
              <a:gd name="connsiteY1" fmla="*/ 387313 h 409185"/>
              <a:gd name="connsiteX2" fmla="*/ 9443264 w 9443264"/>
              <a:gd name="connsiteY2" fmla="*/ 409185 h 409185"/>
              <a:gd name="connsiteX3" fmla="*/ 0 w 9443264"/>
              <a:gd name="connsiteY3" fmla="*/ 409185 h 409185"/>
              <a:gd name="connsiteX4" fmla="*/ 111821 w 9443264"/>
              <a:gd name="connsiteY4" fmla="*/ 387313 h 409185"/>
              <a:gd name="connsiteX5" fmla="*/ 4721632 w 9443264"/>
              <a:gd name="connsiteY5" fmla="*/ 0 h 409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43264" h="409185">
                <a:moveTo>
                  <a:pt x="4721632" y="0"/>
                </a:moveTo>
                <a:cubicBezTo>
                  <a:pt x="6429210" y="0"/>
                  <a:pt x="8015546" y="142783"/>
                  <a:pt x="9331443" y="387313"/>
                </a:cubicBezTo>
                <a:lnTo>
                  <a:pt x="9443264" y="409185"/>
                </a:lnTo>
                <a:lnTo>
                  <a:pt x="0" y="409185"/>
                </a:lnTo>
                <a:lnTo>
                  <a:pt x="111821" y="387313"/>
                </a:lnTo>
                <a:cubicBezTo>
                  <a:pt x="1427719" y="142783"/>
                  <a:pt x="3014054" y="0"/>
                  <a:pt x="4721632" y="0"/>
                </a:cubicBezTo>
                <a:close/>
              </a:path>
            </a:pathLst>
          </a:custGeom>
          <a:gradFill>
            <a:gsLst>
              <a:gs pos="62000">
                <a:srgbClr val="F0F0F0"/>
              </a:gs>
              <a:gs pos="0">
                <a:srgbClr val="E2E2E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pPr>
            <a:endParaRPr lang="zh-CN" altLang="en-US" sz="2400">
              <a:solidFill>
                <a:prstClr val="white"/>
              </a:solidFill>
            </a:endParaRPr>
          </a:p>
        </p:txBody>
      </p:sp>
      <p:sp>
        <p:nvSpPr>
          <p:cNvPr id="27" name="矩形 26"/>
          <p:cNvSpPr/>
          <p:nvPr/>
        </p:nvSpPr>
        <p:spPr>
          <a:xfrm>
            <a:off x="878259" y="3364980"/>
            <a:ext cx="2905792" cy="752514"/>
          </a:xfrm>
          <a:prstGeom prst="rect">
            <a:avLst/>
          </a:prstGeom>
        </p:spPr>
        <p:txBody>
          <a:bodyPr wrap="square">
            <a:spAutoFit/>
          </a:bodyPr>
          <a:lstStyle/>
          <a:p>
            <a:pPr defTabSz="914263">
              <a:lnSpc>
                <a:spcPct val="130000"/>
              </a:lnSpc>
            </a:pPr>
            <a:r>
              <a:rPr lang="zh-CN" altLang="en-US" sz="1100" dirty="0">
                <a:solidFill>
                  <a:schemeClr val="bg1">
                    <a:lumMod val="50000"/>
                  </a:schemeClr>
                </a:solidFill>
                <a:latin typeface="Microsoft YaHei" charset="0"/>
                <a:ea typeface="Microsoft YaHei" charset="0"/>
                <a:cs typeface="Microsoft YaHei" charset="0"/>
              </a:rPr>
              <a:t>标题数字等都可以通过点击和重新输入进行更改，顶部“开始”面板中可以对字体、字号、颜色、行距等进行修改。</a:t>
            </a:r>
            <a:endParaRPr lang="zh-CN" altLang="en-US" sz="1600" dirty="0">
              <a:solidFill>
                <a:schemeClr val="bg1">
                  <a:lumMod val="50000"/>
                </a:schemeClr>
              </a:solidFill>
              <a:latin typeface="Microsoft YaHei" charset="0"/>
              <a:ea typeface="Microsoft YaHei" charset="0"/>
              <a:cs typeface="Microsoft YaHei" charset="0"/>
            </a:endParaRPr>
          </a:p>
        </p:txBody>
      </p:sp>
      <p:sp>
        <p:nvSpPr>
          <p:cNvPr id="28" name="矩形 27"/>
          <p:cNvSpPr/>
          <p:nvPr/>
        </p:nvSpPr>
        <p:spPr>
          <a:xfrm>
            <a:off x="6901536" y="2037824"/>
            <a:ext cx="2905792" cy="752514"/>
          </a:xfrm>
          <a:prstGeom prst="rect">
            <a:avLst/>
          </a:prstGeom>
        </p:spPr>
        <p:txBody>
          <a:bodyPr wrap="square">
            <a:spAutoFit/>
          </a:bodyPr>
          <a:lstStyle/>
          <a:p>
            <a:pPr defTabSz="914263">
              <a:lnSpc>
                <a:spcPct val="130000"/>
              </a:lnSpc>
            </a:pPr>
            <a:r>
              <a:rPr lang="zh-CN" altLang="en-US" sz="1100" dirty="0">
                <a:solidFill>
                  <a:schemeClr val="bg1">
                    <a:lumMod val="50000"/>
                  </a:schemeClr>
                </a:solidFill>
                <a:latin typeface="Microsoft YaHei" charset="0"/>
                <a:ea typeface="Microsoft YaHei" charset="0"/>
                <a:cs typeface="Microsoft YaHei" charset="0"/>
              </a:rPr>
              <a:t>标题数字等都可以通过点击和重新输入进行更改，顶部“开始”面板中可以对字体、字号、颜色、行距等进行修改。</a:t>
            </a:r>
            <a:endParaRPr lang="zh-CN" altLang="en-US" sz="1600" dirty="0">
              <a:solidFill>
                <a:schemeClr val="bg1">
                  <a:lumMod val="50000"/>
                </a:schemeClr>
              </a:solidFill>
              <a:latin typeface="Microsoft YaHei" charset="0"/>
              <a:ea typeface="Microsoft YaHei" charset="0"/>
              <a:cs typeface="Microsoft YaHei" charset="0"/>
            </a:endParaRPr>
          </a:p>
        </p:txBody>
      </p:sp>
      <p:sp>
        <p:nvSpPr>
          <p:cNvPr id="29" name="矩形 28"/>
          <p:cNvSpPr/>
          <p:nvPr/>
        </p:nvSpPr>
        <p:spPr>
          <a:xfrm>
            <a:off x="7371159" y="3119526"/>
            <a:ext cx="2905792" cy="752514"/>
          </a:xfrm>
          <a:prstGeom prst="rect">
            <a:avLst/>
          </a:prstGeom>
        </p:spPr>
        <p:txBody>
          <a:bodyPr wrap="square">
            <a:spAutoFit/>
          </a:bodyPr>
          <a:lstStyle/>
          <a:p>
            <a:pPr defTabSz="914263">
              <a:lnSpc>
                <a:spcPct val="130000"/>
              </a:lnSpc>
            </a:pPr>
            <a:r>
              <a:rPr lang="zh-CN" altLang="en-US" sz="1100" dirty="0">
                <a:solidFill>
                  <a:schemeClr val="bg1">
                    <a:lumMod val="50000"/>
                  </a:schemeClr>
                </a:solidFill>
                <a:latin typeface="Microsoft YaHei" charset="0"/>
                <a:ea typeface="Microsoft YaHei" charset="0"/>
                <a:cs typeface="Microsoft YaHei" charset="0"/>
              </a:rPr>
              <a:t>标题数字等都可以通过点击和重新输入进行更改，顶部“开始”面板中可以对字体、字号、颜色、行距等进行修改。</a:t>
            </a:r>
            <a:endParaRPr lang="zh-CN" altLang="en-US" sz="1600" dirty="0">
              <a:solidFill>
                <a:schemeClr val="bg1">
                  <a:lumMod val="50000"/>
                </a:schemeClr>
              </a:solidFill>
              <a:latin typeface="Microsoft YaHei" charset="0"/>
              <a:ea typeface="Microsoft YaHei" charset="0"/>
              <a:cs typeface="Microsoft YaHei" charset="0"/>
            </a:endParaRPr>
          </a:p>
        </p:txBody>
      </p:sp>
      <p:sp>
        <p:nvSpPr>
          <p:cNvPr id="55" name="矩形 54"/>
          <p:cNvSpPr/>
          <p:nvPr/>
        </p:nvSpPr>
        <p:spPr>
          <a:xfrm>
            <a:off x="7929931" y="4517415"/>
            <a:ext cx="2905792" cy="752514"/>
          </a:xfrm>
          <a:prstGeom prst="rect">
            <a:avLst/>
          </a:prstGeom>
        </p:spPr>
        <p:txBody>
          <a:bodyPr wrap="square">
            <a:spAutoFit/>
          </a:bodyPr>
          <a:lstStyle/>
          <a:p>
            <a:pPr defTabSz="914263">
              <a:lnSpc>
                <a:spcPct val="130000"/>
              </a:lnSpc>
            </a:pPr>
            <a:r>
              <a:rPr lang="zh-CN" altLang="en-US" sz="1100" dirty="0">
                <a:solidFill>
                  <a:schemeClr val="bg1">
                    <a:lumMod val="50000"/>
                  </a:schemeClr>
                </a:solidFill>
                <a:latin typeface="Microsoft YaHei" charset="0"/>
                <a:ea typeface="Microsoft YaHei" charset="0"/>
                <a:cs typeface="Microsoft YaHei" charset="0"/>
              </a:rPr>
              <a:t>标题数字等都可以通过点击和重新输入进行更改，顶部“开始”面板中可以对字体、字号、颜色、行距等进行修改。</a:t>
            </a:r>
            <a:endParaRPr lang="zh-CN" altLang="en-US" sz="1600" dirty="0">
              <a:solidFill>
                <a:schemeClr val="bg1">
                  <a:lumMod val="50000"/>
                </a:schemeClr>
              </a:solidFill>
              <a:latin typeface="Microsoft YaHei" charset="0"/>
              <a:ea typeface="Microsoft YaHei" charset="0"/>
              <a:cs typeface="Microsoft YaHei" charset="0"/>
            </a:endParaRPr>
          </a:p>
        </p:txBody>
      </p:sp>
    </p:spTree>
    <p:extLst>
      <p:ext uri="{BB962C8B-B14F-4D97-AF65-F5344CB8AC3E}">
        <p14:creationId xmlns:p14="http://schemas.microsoft.com/office/powerpoint/2010/main" val="113772302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 name="矩形 4"/>
          <p:cNvSpPr/>
          <p:nvPr/>
        </p:nvSpPr>
        <p:spPr>
          <a:xfrm>
            <a:off x="1234659" y="2660073"/>
            <a:ext cx="9881936" cy="2493818"/>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矩形 5"/>
          <p:cNvSpPr/>
          <p:nvPr/>
        </p:nvSpPr>
        <p:spPr>
          <a:xfrm>
            <a:off x="3949729" y="1299132"/>
            <a:ext cx="4451796" cy="1323439"/>
          </a:xfrm>
          <a:prstGeom prst="rect">
            <a:avLst/>
          </a:prstGeom>
        </p:spPr>
        <p:txBody>
          <a:bodyPr wrap="none">
            <a:spAutoFit/>
          </a:bodyPr>
          <a:lstStyle/>
          <a:p>
            <a:r>
              <a:rPr lang="zh-CN" altLang="en-US" sz="8000" b="1" dirty="0">
                <a:solidFill>
                  <a:schemeClr val="bg1"/>
                </a:solidFill>
                <a:latin typeface="Microsoft YaHei" charset="0"/>
                <a:ea typeface="Microsoft YaHei" charset="0"/>
                <a:cs typeface="Microsoft YaHei" charset="0"/>
              </a:rPr>
              <a:t> </a:t>
            </a:r>
            <a:r>
              <a:rPr lang="en-US" altLang="zh-CN" sz="8000" b="1" dirty="0">
                <a:solidFill>
                  <a:schemeClr val="bg1"/>
                </a:solidFill>
                <a:latin typeface="Microsoft YaHei" charset="0"/>
                <a:ea typeface="Microsoft YaHei" charset="0"/>
                <a:cs typeface="Microsoft YaHei" charset="0"/>
              </a:rPr>
              <a:t>PART</a:t>
            </a:r>
            <a:r>
              <a:rPr lang="zh-CN" altLang="en-US" sz="8000" b="1" dirty="0">
                <a:solidFill>
                  <a:schemeClr val="bg1"/>
                </a:solidFill>
                <a:latin typeface="Microsoft YaHei" charset="0"/>
                <a:ea typeface="Microsoft YaHei" charset="0"/>
                <a:cs typeface="Microsoft YaHei" charset="0"/>
              </a:rPr>
              <a:t> </a:t>
            </a:r>
            <a:r>
              <a:rPr lang="en-US" altLang="zh-CN" sz="8000" b="1" dirty="0" smtClean="0">
                <a:solidFill>
                  <a:schemeClr val="bg1"/>
                </a:solidFill>
                <a:latin typeface="Microsoft YaHei" charset="0"/>
                <a:ea typeface="Microsoft YaHei" charset="0"/>
                <a:cs typeface="Microsoft YaHei" charset="0"/>
              </a:rPr>
              <a:t>3</a:t>
            </a:r>
            <a:r>
              <a:rPr lang="zh-CN" altLang="en-US" sz="8000" b="1" dirty="0" smtClean="0">
                <a:solidFill>
                  <a:schemeClr val="bg1"/>
                </a:solidFill>
                <a:latin typeface="Microsoft YaHei" charset="0"/>
                <a:ea typeface="Microsoft YaHei" charset="0"/>
                <a:cs typeface="Microsoft YaHei" charset="0"/>
              </a:rPr>
              <a:t> </a:t>
            </a:r>
            <a:endParaRPr lang="zh-CN" altLang="en-US" sz="8000" dirty="0"/>
          </a:p>
        </p:txBody>
      </p:sp>
      <p:grpSp>
        <p:nvGrpSpPr>
          <p:cNvPr id="7" name="组合 82"/>
          <p:cNvGrpSpPr>
            <a:grpSpLocks/>
          </p:cNvGrpSpPr>
          <p:nvPr/>
        </p:nvGrpSpPr>
        <p:grpSpPr bwMode="auto">
          <a:xfrm>
            <a:off x="3949729" y="2852847"/>
            <a:ext cx="4120047" cy="2108269"/>
            <a:chOff x="-107436" y="-205074"/>
            <a:chExt cx="2357894" cy="2108993"/>
          </a:xfrm>
        </p:grpSpPr>
        <p:sp>
          <p:nvSpPr>
            <p:cNvPr id="8" name="文本框 67"/>
            <p:cNvSpPr txBox="1">
              <a:spLocks noChangeArrowheads="1"/>
            </p:cNvSpPr>
            <p:nvPr/>
          </p:nvSpPr>
          <p:spPr bwMode="auto">
            <a:xfrm>
              <a:off x="-107436" y="-205074"/>
              <a:ext cx="2261776" cy="58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zh-CN" altLang="en-US" sz="3200" b="1" dirty="0">
                  <a:solidFill>
                    <a:schemeClr val="bg1"/>
                  </a:solidFill>
                  <a:latin typeface="Microsoft YaHei" charset="0"/>
                  <a:ea typeface="Microsoft YaHei" charset="0"/>
                  <a:cs typeface="Microsoft YaHei" charset="0"/>
                </a:rPr>
                <a:t> </a:t>
              </a:r>
              <a:r>
                <a:rPr lang="zh-CN" altLang="en-US" sz="3200" b="1" dirty="0" smtClean="0">
                  <a:solidFill>
                    <a:schemeClr val="bg1"/>
                  </a:solidFill>
                  <a:latin typeface="Microsoft YaHei" charset="0"/>
                  <a:ea typeface="Microsoft YaHei" charset="0"/>
                  <a:cs typeface="Microsoft YaHei" charset="0"/>
                </a:rPr>
                <a:t> </a:t>
              </a:r>
              <a:r>
                <a:rPr lang="zh-CN" altLang="en-US" sz="3200" b="1" dirty="0" smtClean="0">
                  <a:solidFill>
                    <a:schemeClr val="bg1"/>
                  </a:solidFill>
                  <a:latin typeface="Microsoft YaHei" charset="0"/>
                  <a:ea typeface="Microsoft YaHei" charset="0"/>
                  <a:cs typeface="Microsoft YaHei" charset="0"/>
                </a:rPr>
                <a:t>实施</a:t>
              </a:r>
              <a:r>
                <a:rPr lang="zh-CN" altLang="en-US" sz="3200" b="1" dirty="0" smtClean="0">
                  <a:solidFill>
                    <a:schemeClr val="bg1"/>
                  </a:solidFill>
                  <a:latin typeface="Microsoft YaHei" charset="0"/>
                  <a:ea typeface="Microsoft YaHei" charset="0"/>
                  <a:cs typeface="Microsoft YaHei" charset="0"/>
                </a:rPr>
                <a:t>计划</a:t>
              </a:r>
              <a:endParaRPr lang="zh-CN" altLang="en-US" sz="3200" b="1" dirty="0">
                <a:solidFill>
                  <a:schemeClr val="bg1"/>
                </a:solidFill>
                <a:latin typeface="Microsoft YaHei" charset="0"/>
                <a:ea typeface="Microsoft YaHei" charset="0"/>
                <a:cs typeface="Microsoft YaHei" charset="0"/>
              </a:endParaRPr>
            </a:p>
          </p:txBody>
        </p:sp>
        <p:sp>
          <p:nvSpPr>
            <p:cNvPr id="9" name="矩形 71"/>
            <p:cNvSpPr>
              <a:spLocks noChangeArrowheads="1"/>
            </p:cNvSpPr>
            <p:nvPr/>
          </p:nvSpPr>
          <p:spPr bwMode="auto">
            <a:xfrm>
              <a:off x="7504" y="333720"/>
              <a:ext cx="2242954" cy="1570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zh-CN" altLang="en-US" sz="3200" dirty="0" smtClean="0">
                  <a:solidFill>
                    <a:schemeClr val="bg1"/>
                  </a:solidFill>
                  <a:latin typeface="Microsoft YaHei" charset="0"/>
                  <a:ea typeface="Microsoft YaHei" charset="0"/>
                  <a:cs typeface="Microsoft YaHei" charset="0"/>
                </a:rPr>
                <a:t>商业模式</a:t>
              </a:r>
            </a:p>
            <a:p>
              <a:pPr algn="ctr" eaLnBrk="1" hangingPunct="1">
                <a:lnSpc>
                  <a:spcPct val="100000"/>
                </a:lnSpc>
                <a:spcBef>
                  <a:spcPct val="0"/>
                </a:spcBef>
                <a:buFont typeface="Arial" charset="0"/>
                <a:buNone/>
              </a:pPr>
              <a:r>
                <a:rPr lang="en-US" altLang="zh-CN" sz="3200" dirty="0" smtClean="0">
                  <a:solidFill>
                    <a:schemeClr val="bg1"/>
                  </a:solidFill>
                  <a:latin typeface="Microsoft YaHei" charset="0"/>
                  <a:ea typeface="Microsoft YaHei" charset="0"/>
                  <a:cs typeface="Microsoft YaHei" charset="0"/>
                </a:rPr>
                <a:t>SWOT</a:t>
              </a:r>
              <a:r>
                <a:rPr lang="zh-CN" altLang="en-US" sz="3200" dirty="0" smtClean="0">
                  <a:solidFill>
                    <a:schemeClr val="bg1"/>
                  </a:solidFill>
                  <a:latin typeface="Microsoft YaHei" charset="0"/>
                  <a:ea typeface="Microsoft YaHei" charset="0"/>
                  <a:cs typeface="Microsoft YaHei" charset="0"/>
                </a:rPr>
                <a:t>分析</a:t>
              </a:r>
            </a:p>
            <a:p>
              <a:pPr algn="ctr" eaLnBrk="1" hangingPunct="1">
                <a:lnSpc>
                  <a:spcPct val="100000"/>
                </a:lnSpc>
                <a:spcBef>
                  <a:spcPct val="0"/>
                </a:spcBef>
                <a:buFont typeface="Arial" charset="0"/>
                <a:buNone/>
              </a:pPr>
              <a:r>
                <a:rPr lang="zh-CN" altLang="en-US" sz="3200" dirty="0" smtClean="0">
                  <a:solidFill>
                    <a:schemeClr val="bg1"/>
                  </a:solidFill>
                  <a:latin typeface="Microsoft YaHei" charset="0"/>
                  <a:ea typeface="Microsoft YaHei" charset="0"/>
                  <a:cs typeface="Microsoft YaHei" charset="0"/>
                </a:rPr>
                <a:t>实施方案</a:t>
              </a:r>
              <a:endParaRPr lang="zh-CN" altLang="en-US" sz="3200" dirty="0">
                <a:solidFill>
                  <a:schemeClr val="bg1"/>
                </a:solidFill>
                <a:latin typeface="Microsoft YaHei" charset="0"/>
                <a:ea typeface="Microsoft YaHei" charset="0"/>
                <a:cs typeface="Microsoft YaHei" charset="0"/>
              </a:endParaRPr>
            </a:p>
          </p:txBody>
        </p:sp>
      </p:grpSp>
    </p:spTree>
    <p:extLst>
      <p:ext uri="{BB962C8B-B14F-4D97-AF65-F5344CB8AC3E}">
        <p14:creationId xmlns:p14="http://schemas.microsoft.com/office/powerpoint/2010/main" val="199828999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par>
                                <p:cTn id="8" presetID="12" presetClass="entr" presetSubtype="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p:tgtEl>
                                          <p:spTgt spid="7"/>
                                        </p:tgtEl>
                                        <p:attrNameLst>
                                          <p:attrName>ppt_y</p:attrName>
                                        </p:attrNameLst>
                                      </p:cBhvr>
                                      <p:tavLst>
                                        <p:tav tm="0">
                                          <p:val>
                                            <p:strVal val="#ppt_y-#ppt_h*1.125000"/>
                                          </p:val>
                                        </p:tav>
                                        <p:tav tm="100000">
                                          <p:val>
                                            <p:strVal val="#ppt_y"/>
                                          </p:val>
                                        </p:tav>
                                      </p:tavLst>
                                    </p:anim>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347136" y="3198643"/>
            <a:ext cx="2149997" cy="288344"/>
          </a:xfrm>
          <a:prstGeom prst="rect">
            <a:avLst/>
          </a:prstGeom>
          <a:solidFill>
            <a:schemeClr val="accent1">
              <a:lumMod val="60000"/>
              <a:lumOff val="40000"/>
            </a:schemeClr>
          </a:solidFill>
          <a:ln>
            <a:solidFill>
              <a:schemeClr val="accent1">
                <a:lumMod val="40000"/>
                <a:lumOff val="60000"/>
              </a:schemeClr>
            </a:solidFill>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zh-CN" altLang="en-US" sz="2400">
              <a:solidFill>
                <a:prstClr val="black"/>
              </a:solidFill>
            </a:endParaRPr>
          </a:p>
        </p:txBody>
      </p:sp>
      <p:sp>
        <p:nvSpPr>
          <p:cNvPr id="5" name="Rectangle 6"/>
          <p:cNvSpPr>
            <a:spLocks noChangeArrowheads="1"/>
          </p:cNvSpPr>
          <p:nvPr/>
        </p:nvSpPr>
        <p:spPr bwMode="auto">
          <a:xfrm>
            <a:off x="3023505" y="2515522"/>
            <a:ext cx="1780376" cy="508956"/>
          </a:xfrm>
          <a:prstGeom prst="rect">
            <a:avLst/>
          </a:prstGeom>
          <a:solidFill>
            <a:schemeClr val="accent1">
              <a:lumMod val="60000"/>
              <a:lumOff val="40000"/>
            </a:schemeClr>
          </a:solidFill>
          <a:ln>
            <a:solidFill>
              <a:schemeClr val="accent1">
                <a:lumMod val="40000"/>
                <a:lumOff val="60000"/>
              </a:schemeClr>
            </a:solidFill>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zh-CN" altLang="en-US" sz="2400">
              <a:solidFill>
                <a:prstClr val="black"/>
              </a:solidFill>
            </a:endParaRPr>
          </a:p>
        </p:txBody>
      </p:sp>
      <p:sp>
        <p:nvSpPr>
          <p:cNvPr id="6" name="Rectangle 11"/>
          <p:cNvSpPr>
            <a:spLocks noChangeArrowheads="1"/>
          </p:cNvSpPr>
          <p:nvPr/>
        </p:nvSpPr>
        <p:spPr bwMode="auto">
          <a:xfrm>
            <a:off x="3023505" y="3039958"/>
            <a:ext cx="1780376" cy="508956"/>
          </a:xfrm>
          <a:prstGeom prst="rect">
            <a:avLst/>
          </a:pr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zh-CN" altLang="en-US" sz="2400">
              <a:solidFill>
                <a:prstClr val="black"/>
              </a:solidFill>
            </a:endParaRPr>
          </a:p>
        </p:txBody>
      </p:sp>
      <p:sp>
        <p:nvSpPr>
          <p:cNvPr id="7" name="Rectangle 12"/>
          <p:cNvSpPr>
            <a:spLocks noChangeArrowheads="1"/>
          </p:cNvSpPr>
          <p:nvPr/>
        </p:nvSpPr>
        <p:spPr bwMode="auto">
          <a:xfrm>
            <a:off x="3023505" y="3564394"/>
            <a:ext cx="1780376" cy="508956"/>
          </a:xfrm>
          <a:prstGeom prst="rect">
            <a:avLst/>
          </a:prstGeom>
          <a:solidFill>
            <a:schemeClr val="accent1">
              <a:lumMod val="60000"/>
              <a:lumOff val="40000"/>
            </a:schemeClr>
          </a:solidFill>
          <a:ln>
            <a:noFill/>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zh-CN" altLang="en-US" sz="2400">
              <a:solidFill>
                <a:prstClr val="black"/>
              </a:solidFill>
            </a:endParaRPr>
          </a:p>
        </p:txBody>
      </p:sp>
      <p:sp>
        <p:nvSpPr>
          <p:cNvPr id="8" name="Rectangle 13"/>
          <p:cNvSpPr>
            <a:spLocks noChangeArrowheads="1"/>
          </p:cNvSpPr>
          <p:nvPr/>
        </p:nvSpPr>
        <p:spPr bwMode="auto">
          <a:xfrm>
            <a:off x="3023505" y="4088830"/>
            <a:ext cx="1780376" cy="508956"/>
          </a:xfrm>
          <a:prstGeom prst="rect">
            <a:avLst/>
          </a:pr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zh-CN" altLang="en-US" sz="2400">
              <a:solidFill>
                <a:prstClr val="black"/>
              </a:solidFill>
            </a:endParaRPr>
          </a:p>
        </p:txBody>
      </p:sp>
      <p:sp>
        <p:nvSpPr>
          <p:cNvPr id="9" name="Rectangle 14"/>
          <p:cNvSpPr>
            <a:spLocks noChangeArrowheads="1"/>
          </p:cNvSpPr>
          <p:nvPr/>
        </p:nvSpPr>
        <p:spPr bwMode="auto">
          <a:xfrm>
            <a:off x="347136" y="3502468"/>
            <a:ext cx="2149997" cy="286408"/>
          </a:xfrm>
          <a:prstGeom prst="rect">
            <a:avLst/>
          </a:pr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zh-CN" altLang="en-US" sz="2400">
              <a:solidFill>
                <a:prstClr val="black"/>
              </a:solidFill>
            </a:endParaRPr>
          </a:p>
        </p:txBody>
      </p:sp>
      <p:sp>
        <p:nvSpPr>
          <p:cNvPr id="10" name="Rectangle 15"/>
          <p:cNvSpPr>
            <a:spLocks noChangeArrowheads="1"/>
          </p:cNvSpPr>
          <p:nvPr/>
        </p:nvSpPr>
        <p:spPr bwMode="auto">
          <a:xfrm>
            <a:off x="347136" y="3808228"/>
            <a:ext cx="2149997" cy="286408"/>
          </a:xfrm>
          <a:prstGeom prst="rect">
            <a:avLst/>
          </a:prstGeom>
          <a:solidFill>
            <a:schemeClr val="accent1">
              <a:lumMod val="60000"/>
              <a:lumOff val="40000"/>
            </a:schemeClr>
          </a:solidFill>
          <a:ln>
            <a:solidFill>
              <a:schemeClr val="accent1">
                <a:lumMod val="40000"/>
                <a:lumOff val="60000"/>
              </a:schemeClr>
            </a:solidFill>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zh-CN" altLang="en-US" sz="2400">
              <a:solidFill>
                <a:prstClr val="black"/>
              </a:solidFill>
            </a:endParaRPr>
          </a:p>
        </p:txBody>
      </p:sp>
      <p:sp>
        <p:nvSpPr>
          <p:cNvPr id="11" name="Rectangle 16"/>
          <p:cNvSpPr>
            <a:spLocks noChangeArrowheads="1"/>
          </p:cNvSpPr>
          <p:nvPr/>
        </p:nvSpPr>
        <p:spPr bwMode="auto">
          <a:xfrm>
            <a:off x="347136" y="4113989"/>
            <a:ext cx="2149997" cy="284473"/>
          </a:xfrm>
          <a:prstGeom prst="rect">
            <a:avLst/>
          </a:pr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zh-CN" altLang="en-US" sz="2400">
              <a:solidFill>
                <a:prstClr val="black"/>
              </a:solidFill>
            </a:endParaRPr>
          </a:p>
        </p:txBody>
      </p:sp>
      <p:sp>
        <p:nvSpPr>
          <p:cNvPr id="12" name="Freeform 17"/>
          <p:cNvSpPr>
            <a:spLocks/>
          </p:cNvSpPr>
          <p:nvPr/>
        </p:nvSpPr>
        <p:spPr bwMode="auto">
          <a:xfrm>
            <a:off x="4829039" y="1724028"/>
            <a:ext cx="942439" cy="1296577"/>
          </a:xfrm>
          <a:custGeom>
            <a:avLst/>
            <a:gdLst>
              <a:gd name="T0" fmla="*/ 0 w 487"/>
              <a:gd name="T1" fmla="*/ 409 h 670"/>
              <a:gd name="T2" fmla="*/ 0 w 487"/>
              <a:gd name="T3" fmla="*/ 670 h 670"/>
              <a:gd name="T4" fmla="*/ 487 w 487"/>
              <a:gd name="T5" fmla="*/ 503 h 670"/>
              <a:gd name="T6" fmla="*/ 487 w 487"/>
              <a:gd name="T7" fmla="*/ 0 h 670"/>
              <a:gd name="T8" fmla="*/ 0 w 487"/>
              <a:gd name="T9" fmla="*/ 409 h 670"/>
            </a:gdLst>
            <a:ahLst/>
            <a:cxnLst>
              <a:cxn ang="0">
                <a:pos x="T0" y="T1"/>
              </a:cxn>
              <a:cxn ang="0">
                <a:pos x="T2" y="T3"/>
              </a:cxn>
              <a:cxn ang="0">
                <a:pos x="T4" y="T5"/>
              </a:cxn>
              <a:cxn ang="0">
                <a:pos x="T6" y="T7"/>
              </a:cxn>
              <a:cxn ang="0">
                <a:pos x="T8" y="T9"/>
              </a:cxn>
            </a:cxnLst>
            <a:rect l="0" t="0" r="r" b="b"/>
            <a:pathLst>
              <a:path w="487" h="670">
                <a:moveTo>
                  <a:pt x="0" y="409"/>
                </a:moveTo>
                <a:lnTo>
                  <a:pt x="0" y="670"/>
                </a:lnTo>
                <a:lnTo>
                  <a:pt x="487" y="503"/>
                </a:lnTo>
                <a:lnTo>
                  <a:pt x="487" y="0"/>
                </a:lnTo>
                <a:lnTo>
                  <a:pt x="0" y="409"/>
                </a:lnTo>
                <a:close/>
              </a:path>
            </a:pathLst>
          </a:custGeom>
          <a:solidFill>
            <a:schemeClr val="accent1">
              <a:lumMod val="60000"/>
              <a:lumOff val="40000"/>
            </a:schemeClr>
          </a:solidFill>
          <a:ln>
            <a:noFill/>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zh-CN" altLang="en-US" sz="2400">
              <a:solidFill>
                <a:prstClr val="black"/>
              </a:solidFill>
            </a:endParaRPr>
          </a:p>
        </p:txBody>
      </p:sp>
      <p:sp>
        <p:nvSpPr>
          <p:cNvPr id="13" name="Freeform 18"/>
          <p:cNvSpPr>
            <a:spLocks/>
          </p:cNvSpPr>
          <p:nvPr/>
        </p:nvSpPr>
        <p:spPr bwMode="auto">
          <a:xfrm>
            <a:off x="4829039" y="2736132"/>
            <a:ext cx="942439" cy="957920"/>
          </a:xfrm>
          <a:custGeom>
            <a:avLst/>
            <a:gdLst>
              <a:gd name="T0" fmla="*/ 0 w 487"/>
              <a:gd name="T1" fmla="*/ 160 h 495"/>
              <a:gd name="T2" fmla="*/ 0 w 487"/>
              <a:gd name="T3" fmla="*/ 418 h 495"/>
              <a:gd name="T4" fmla="*/ 487 w 487"/>
              <a:gd name="T5" fmla="*/ 495 h 495"/>
              <a:gd name="T6" fmla="*/ 487 w 487"/>
              <a:gd name="T7" fmla="*/ 0 h 495"/>
              <a:gd name="T8" fmla="*/ 0 w 487"/>
              <a:gd name="T9" fmla="*/ 160 h 495"/>
            </a:gdLst>
            <a:ahLst/>
            <a:cxnLst>
              <a:cxn ang="0">
                <a:pos x="T0" y="T1"/>
              </a:cxn>
              <a:cxn ang="0">
                <a:pos x="T2" y="T3"/>
              </a:cxn>
              <a:cxn ang="0">
                <a:pos x="T4" y="T5"/>
              </a:cxn>
              <a:cxn ang="0">
                <a:pos x="T6" y="T7"/>
              </a:cxn>
              <a:cxn ang="0">
                <a:pos x="T8" y="T9"/>
              </a:cxn>
            </a:cxnLst>
            <a:rect l="0" t="0" r="r" b="b"/>
            <a:pathLst>
              <a:path w="487" h="495">
                <a:moveTo>
                  <a:pt x="0" y="160"/>
                </a:moveTo>
                <a:lnTo>
                  <a:pt x="0" y="418"/>
                </a:lnTo>
                <a:lnTo>
                  <a:pt x="487" y="495"/>
                </a:lnTo>
                <a:lnTo>
                  <a:pt x="487" y="0"/>
                </a:lnTo>
                <a:lnTo>
                  <a:pt x="0" y="160"/>
                </a:ln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zh-CN" altLang="en-US" sz="2400">
              <a:solidFill>
                <a:prstClr val="black"/>
              </a:solidFill>
            </a:endParaRPr>
          </a:p>
        </p:txBody>
      </p:sp>
      <p:sp>
        <p:nvSpPr>
          <p:cNvPr id="14" name="Freeform 19"/>
          <p:cNvSpPr>
            <a:spLocks/>
          </p:cNvSpPr>
          <p:nvPr/>
        </p:nvSpPr>
        <p:spPr bwMode="auto">
          <a:xfrm>
            <a:off x="4829039" y="3570199"/>
            <a:ext cx="942439" cy="1134021"/>
          </a:xfrm>
          <a:custGeom>
            <a:avLst/>
            <a:gdLst>
              <a:gd name="T0" fmla="*/ 0 w 487"/>
              <a:gd name="T1" fmla="*/ 0 h 586"/>
              <a:gd name="T2" fmla="*/ 0 w 487"/>
              <a:gd name="T3" fmla="*/ 256 h 586"/>
              <a:gd name="T4" fmla="*/ 487 w 487"/>
              <a:gd name="T5" fmla="*/ 586 h 586"/>
              <a:gd name="T6" fmla="*/ 487 w 487"/>
              <a:gd name="T7" fmla="*/ 81 h 586"/>
              <a:gd name="T8" fmla="*/ 0 w 487"/>
              <a:gd name="T9" fmla="*/ 0 h 586"/>
            </a:gdLst>
            <a:ahLst/>
            <a:cxnLst>
              <a:cxn ang="0">
                <a:pos x="T0" y="T1"/>
              </a:cxn>
              <a:cxn ang="0">
                <a:pos x="T2" y="T3"/>
              </a:cxn>
              <a:cxn ang="0">
                <a:pos x="T4" y="T5"/>
              </a:cxn>
              <a:cxn ang="0">
                <a:pos x="T6" y="T7"/>
              </a:cxn>
              <a:cxn ang="0">
                <a:pos x="T8" y="T9"/>
              </a:cxn>
            </a:cxnLst>
            <a:rect l="0" t="0" r="r" b="b"/>
            <a:pathLst>
              <a:path w="487" h="586">
                <a:moveTo>
                  <a:pt x="0" y="0"/>
                </a:moveTo>
                <a:lnTo>
                  <a:pt x="0" y="256"/>
                </a:lnTo>
                <a:lnTo>
                  <a:pt x="487" y="586"/>
                </a:lnTo>
                <a:lnTo>
                  <a:pt x="487" y="81"/>
                </a:lnTo>
                <a:lnTo>
                  <a:pt x="0" y="0"/>
                </a:lnTo>
                <a:close/>
              </a:path>
            </a:pathLst>
          </a:custGeom>
          <a:solidFill>
            <a:schemeClr val="accent1">
              <a:lumMod val="60000"/>
              <a:lumOff val="40000"/>
            </a:schemeClr>
          </a:solidFill>
          <a:ln>
            <a:noFill/>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zh-CN" altLang="en-US" sz="2400">
              <a:solidFill>
                <a:prstClr val="black"/>
              </a:solidFill>
            </a:endParaRPr>
          </a:p>
        </p:txBody>
      </p:sp>
      <p:sp>
        <p:nvSpPr>
          <p:cNvPr id="15" name="Freeform 20"/>
          <p:cNvSpPr>
            <a:spLocks/>
          </p:cNvSpPr>
          <p:nvPr/>
        </p:nvSpPr>
        <p:spPr bwMode="auto">
          <a:xfrm>
            <a:off x="4829039" y="4094636"/>
            <a:ext cx="942439" cy="1617819"/>
          </a:xfrm>
          <a:custGeom>
            <a:avLst/>
            <a:gdLst>
              <a:gd name="T0" fmla="*/ 0 w 487"/>
              <a:gd name="T1" fmla="*/ 0 h 836"/>
              <a:gd name="T2" fmla="*/ 0 w 487"/>
              <a:gd name="T3" fmla="*/ 264 h 836"/>
              <a:gd name="T4" fmla="*/ 487 w 487"/>
              <a:gd name="T5" fmla="*/ 836 h 836"/>
              <a:gd name="T6" fmla="*/ 487 w 487"/>
              <a:gd name="T7" fmla="*/ 332 h 836"/>
              <a:gd name="T8" fmla="*/ 0 w 487"/>
              <a:gd name="T9" fmla="*/ 0 h 836"/>
            </a:gdLst>
            <a:ahLst/>
            <a:cxnLst>
              <a:cxn ang="0">
                <a:pos x="T0" y="T1"/>
              </a:cxn>
              <a:cxn ang="0">
                <a:pos x="T2" y="T3"/>
              </a:cxn>
              <a:cxn ang="0">
                <a:pos x="T4" y="T5"/>
              </a:cxn>
              <a:cxn ang="0">
                <a:pos x="T6" y="T7"/>
              </a:cxn>
              <a:cxn ang="0">
                <a:pos x="T8" y="T9"/>
              </a:cxn>
            </a:cxnLst>
            <a:rect l="0" t="0" r="r" b="b"/>
            <a:pathLst>
              <a:path w="487" h="836">
                <a:moveTo>
                  <a:pt x="0" y="0"/>
                </a:moveTo>
                <a:lnTo>
                  <a:pt x="0" y="264"/>
                </a:lnTo>
                <a:lnTo>
                  <a:pt x="487" y="836"/>
                </a:lnTo>
                <a:lnTo>
                  <a:pt x="487" y="332"/>
                </a:lnTo>
                <a:lnTo>
                  <a:pt x="0" y="0"/>
                </a:ln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zh-CN" altLang="en-US" sz="2400">
              <a:solidFill>
                <a:prstClr val="black"/>
              </a:solidFill>
            </a:endParaRPr>
          </a:p>
        </p:txBody>
      </p:sp>
      <p:sp>
        <p:nvSpPr>
          <p:cNvPr id="16" name="Freeform 21"/>
          <p:cNvSpPr>
            <a:spLocks/>
          </p:cNvSpPr>
          <p:nvPr/>
        </p:nvSpPr>
        <p:spPr bwMode="auto">
          <a:xfrm>
            <a:off x="2514551" y="2511652"/>
            <a:ext cx="493475" cy="971465"/>
          </a:xfrm>
          <a:custGeom>
            <a:avLst/>
            <a:gdLst>
              <a:gd name="T0" fmla="*/ 0 w 255"/>
              <a:gd name="T1" fmla="*/ 352 h 502"/>
              <a:gd name="T2" fmla="*/ 0 w 255"/>
              <a:gd name="T3" fmla="*/ 502 h 502"/>
              <a:gd name="T4" fmla="*/ 255 w 255"/>
              <a:gd name="T5" fmla="*/ 267 h 502"/>
              <a:gd name="T6" fmla="*/ 255 w 255"/>
              <a:gd name="T7" fmla="*/ 0 h 502"/>
              <a:gd name="T8" fmla="*/ 0 w 255"/>
              <a:gd name="T9" fmla="*/ 352 h 502"/>
            </a:gdLst>
            <a:ahLst/>
            <a:cxnLst>
              <a:cxn ang="0">
                <a:pos x="T0" y="T1"/>
              </a:cxn>
              <a:cxn ang="0">
                <a:pos x="T2" y="T3"/>
              </a:cxn>
              <a:cxn ang="0">
                <a:pos x="T4" y="T5"/>
              </a:cxn>
              <a:cxn ang="0">
                <a:pos x="T6" y="T7"/>
              </a:cxn>
              <a:cxn ang="0">
                <a:pos x="T8" y="T9"/>
              </a:cxn>
            </a:cxnLst>
            <a:rect l="0" t="0" r="r" b="b"/>
            <a:pathLst>
              <a:path w="255" h="502">
                <a:moveTo>
                  <a:pt x="0" y="352"/>
                </a:moveTo>
                <a:lnTo>
                  <a:pt x="0" y="502"/>
                </a:lnTo>
                <a:lnTo>
                  <a:pt x="255" y="267"/>
                </a:lnTo>
                <a:lnTo>
                  <a:pt x="255" y="0"/>
                </a:lnTo>
                <a:lnTo>
                  <a:pt x="0" y="352"/>
                </a:lnTo>
                <a:close/>
              </a:path>
            </a:pathLst>
          </a:custGeom>
          <a:solidFill>
            <a:schemeClr val="accent1">
              <a:lumMod val="60000"/>
              <a:lumOff val="40000"/>
            </a:schemeClr>
          </a:solidFill>
          <a:ln>
            <a:solidFill>
              <a:schemeClr val="accent1">
                <a:lumMod val="40000"/>
                <a:lumOff val="60000"/>
              </a:schemeClr>
            </a:solidFill>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zh-CN" altLang="en-US" sz="2400">
              <a:solidFill>
                <a:prstClr val="black"/>
              </a:solidFill>
            </a:endParaRPr>
          </a:p>
        </p:txBody>
      </p:sp>
      <p:sp>
        <p:nvSpPr>
          <p:cNvPr id="17" name="Freeform 22"/>
          <p:cNvSpPr>
            <a:spLocks/>
          </p:cNvSpPr>
          <p:nvPr/>
        </p:nvSpPr>
        <p:spPr bwMode="auto">
          <a:xfrm>
            <a:off x="2514551" y="3053505"/>
            <a:ext cx="493475" cy="743113"/>
          </a:xfrm>
          <a:custGeom>
            <a:avLst/>
            <a:gdLst>
              <a:gd name="T0" fmla="*/ 0 w 255"/>
              <a:gd name="T1" fmla="*/ 235 h 384"/>
              <a:gd name="T2" fmla="*/ 0 w 255"/>
              <a:gd name="T3" fmla="*/ 384 h 384"/>
              <a:gd name="T4" fmla="*/ 255 w 255"/>
              <a:gd name="T5" fmla="*/ 256 h 384"/>
              <a:gd name="T6" fmla="*/ 255 w 255"/>
              <a:gd name="T7" fmla="*/ 0 h 384"/>
              <a:gd name="T8" fmla="*/ 0 w 255"/>
              <a:gd name="T9" fmla="*/ 235 h 384"/>
            </a:gdLst>
            <a:ahLst/>
            <a:cxnLst>
              <a:cxn ang="0">
                <a:pos x="T0" y="T1"/>
              </a:cxn>
              <a:cxn ang="0">
                <a:pos x="T2" y="T3"/>
              </a:cxn>
              <a:cxn ang="0">
                <a:pos x="T4" y="T5"/>
              </a:cxn>
              <a:cxn ang="0">
                <a:pos x="T6" y="T7"/>
              </a:cxn>
              <a:cxn ang="0">
                <a:pos x="T8" y="T9"/>
              </a:cxn>
            </a:cxnLst>
            <a:rect l="0" t="0" r="r" b="b"/>
            <a:pathLst>
              <a:path w="255" h="384">
                <a:moveTo>
                  <a:pt x="0" y="235"/>
                </a:moveTo>
                <a:lnTo>
                  <a:pt x="0" y="384"/>
                </a:lnTo>
                <a:lnTo>
                  <a:pt x="255" y="256"/>
                </a:lnTo>
                <a:lnTo>
                  <a:pt x="255" y="0"/>
                </a:lnTo>
                <a:lnTo>
                  <a:pt x="0" y="235"/>
                </a:ln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zh-CN" altLang="en-US" sz="2400">
              <a:solidFill>
                <a:prstClr val="black"/>
              </a:solidFill>
            </a:endParaRPr>
          </a:p>
        </p:txBody>
      </p:sp>
      <p:sp>
        <p:nvSpPr>
          <p:cNvPr id="18" name="Freeform 23"/>
          <p:cNvSpPr>
            <a:spLocks/>
          </p:cNvSpPr>
          <p:nvPr/>
        </p:nvSpPr>
        <p:spPr bwMode="auto">
          <a:xfrm>
            <a:off x="2514551" y="3570199"/>
            <a:ext cx="493475" cy="524437"/>
          </a:xfrm>
          <a:custGeom>
            <a:avLst/>
            <a:gdLst>
              <a:gd name="T0" fmla="*/ 0 w 255"/>
              <a:gd name="T1" fmla="*/ 128 h 271"/>
              <a:gd name="T2" fmla="*/ 0 w 255"/>
              <a:gd name="T3" fmla="*/ 271 h 271"/>
              <a:gd name="T4" fmla="*/ 255 w 255"/>
              <a:gd name="T5" fmla="*/ 260 h 271"/>
              <a:gd name="T6" fmla="*/ 255 w 255"/>
              <a:gd name="T7" fmla="*/ 0 h 271"/>
              <a:gd name="T8" fmla="*/ 0 w 255"/>
              <a:gd name="T9" fmla="*/ 128 h 271"/>
            </a:gdLst>
            <a:ahLst/>
            <a:cxnLst>
              <a:cxn ang="0">
                <a:pos x="T0" y="T1"/>
              </a:cxn>
              <a:cxn ang="0">
                <a:pos x="T2" y="T3"/>
              </a:cxn>
              <a:cxn ang="0">
                <a:pos x="T4" y="T5"/>
              </a:cxn>
              <a:cxn ang="0">
                <a:pos x="T6" y="T7"/>
              </a:cxn>
              <a:cxn ang="0">
                <a:pos x="T8" y="T9"/>
              </a:cxn>
            </a:cxnLst>
            <a:rect l="0" t="0" r="r" b="b"/>
            <a:pathLst>
              <a:path w="255" h="271">
                <a:moveTo>
                  <a:pt x="0" y="128"/>
                </a:moveTo>
                <a:lnTo>
                  <a:pt x="0" y="271"/>
                </a:lnTo>
                <a:lnTo>
                  <a:pt x="255" y="260"/>
                </a:lnTo>
                <a:lnTo>
                  <a:pt x="255" y="0"/>
                </a:lnTo>
                <a:lnTo>
                  <a:pt x="0" y="128"/>
                </a:lnTo>
                <a:close/>
              </a:path>
            </a:pathLst>
          </a:custGeom>
          <a:solidFill>
            <a:schemeClr val="accent1">
              <a:lumMod val="60000"/>
              <a:lumOff val="40000"/>
            </a:schemeClr>
          </a:solidFill>
          <a:ln>
            <a:noFill/>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zh-CN" altLang="en-US" sz="2400">
              <a:solidFill>
                <a:prstClr val="black"/>
              </a:solidFill>
            </a:endParaRPr>
          </a:p>
        </p:txBody>
      </p:sp>
      <p:sp>
        <p:nvSpPr>
          <p:cNvPr id="19" name="Freeform 24"/>
          <p:cNvSpPr>
            <a:spLocks/>
          </p:cNvSpPr>
          <p:nvPr/>
        </p:nvSpPr>
        <p:spPr bwMode="auto">
          <a:xfrm>
            <a:off x="2514551" y="4088830"/>
            <a:ext cx="493475" cy="508956"/>
          </a:xfrm>
          <a:custGeom>
            <a:avLst/>
            <a:gdLst>
              <a:gd name="T0" fmla="*/ 0 w 255"/>
              <a:gd name="T1" fmla="*/ 13 h 263"/>
              <a:gd name="T2" fmla="*/ 0 w 255"/>
              <a:gd name="T3" fmla="*/ 163 h 263"/>
              <a:gd name="T4" fmla="*/ 255 w 255"/>
              <a:gd name="T5" fmla="*/ 263 h 263"/>
              <a:gd name="T6" fmla="*/ 255 w 255"/>
              <a:gd name="T7" fmla="*/ 0 h 263"/>
              <a:gd name="T8" fmla="*/ 0 w 255"/>
              <a:gd name="T9" fmla="*/ 13 h 263"/>
            </a:gdLst>
            <a:ahLst/>
            <a:cxnLst>
              <a:cxn ang="0">
                <a:pos x="T0" y="T1"/>
              </a:cxn>
              <a:cxn ang="0">
                <a:pos x="T2" y="T3"/>
              </a:cxn>
              <a:cxn ang="0">
                <a:pos x="T4" y="T5"/>
              </a:cxn>
              <a:cxn ang="0">
                <a:pos x="T6" y="T7"/>
              </a:cxn>
              <a:cxn ang="0">
                <a:pos x="T8" y="T9"/>
              </a:cxn>
            </a:cxnLst>
            <a:rect l="0" t="0" r="r" b="b"/>
            <a:pathLst>
              <a:path w="255" h="263">
                <a:moveTo>
                  <a:pt x="0" y="13"/>
                </a:moveTo>
                <a:lnTo>
                  <a:pt x="0" y="163"/>
                </a:lnTo>
                <a:lnTo>
                  <a:pt x="255" y="263"/>
                </a:lnTo>
                <a:lnTo>
                  <a:pt x="255" y="0"/>
                </a:lnTo>
                <a:lnTo>
                  <a:pt x="0" y="13"/>
                </a:ln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zh-CN" altLang="en-US" sz="2400">
              <a:solidFill>
                <a:prstClr val="black"/>
              </a:solidFill>
            </a:endParaRPr>
          </a:p>
        </p:txBody>
      </p:sp>
      <p:sp>
        <p:nvSpPr>
          <p:cNvPr id="20" name="文本框 19"/>
          <p:cNvSpPr txBox="1"/>
          <p:nvPr/>
        </p:nvSpPr>
        <p:spPr>
          <a:xfrm>
            <a:off x="3433376" y="2521530"/>
            <a:ext cx="870751" cy="461665"/>
          </a:xfrm>
          <a:prstGeom prst="rect">
            <a:avLst/>
          </a:prstGeom>
          <a:noFill/>
        </p:spPr>
        <p:txBody>
          <a:bodyPr wrap="none" rtlCol="0">
            <a:spAutoFit/>
          </a:bodyPr>
          <a:lstStyle/>
          <a:p>
            <a:pPr defTabSz="1219170" eaLnBrk="0" fontAlgn="base" hangingPunct="0">
              <a:spcBef>
                <a:spcPct val="0"/>
              </a:spcBef>
              <a:spcAft>
                <a:spcPct val="0"/>
              </a:spcAft>
            </a:pPr>
            <a:r>
              <a:rPr lang="en-US" altLang="zh-CN" sz="2400" b="1" dirty="0" smtClean="0">
                <a:ln w="38100">
                  <a:noFill/>
                </a:ln>
                <a:solidFill>
                  <a:srgbClr val="FFFFFF"/>
                </a:solidFill>
                <a:latin typeface="Arial" panose="020B0604020202020204" pitchFamily="34" charset="0"/>
                <a:cs typeface="Arial" panose="020B0604020202020204" pitchFamily="34" charset="0"/>
              </a:rPr>
              <a:t>2014</a:t>
            </a:r>
            <a:endParaRPr lang="zh-CN" altLang="en-US" sz="2400" b="1" dirty="0">
              <a:ln w="38100">
                <a:noFill/>
              </a:ln>
              <a:solidFill>
                <a:srgbClr val="FFFFFF"/>
              </a:solidFill>
              <a:latin typeface="Arial" panose="020B0604020202020204" pitchFamily="34" charset="0"/>
              <a:cs typeface="Arial" panose="020B0604020202020204" pitchFamily="34" charset="0"/>
            </a:endParaRPr>
          </a:p>
        </p:txBody>
      </p:sp>
      <p:sp>
        <p:nvSpPr>
          <p:cNvPr id="21" name="文本框 20"/>
          <p:cNvSpPr txBox="1"/>
          <p:nvPr/>
        </p:nvSpPr>
        <p:spPr>
          <a:xfrm>
            <a:off x="3433376" y="3052325"/>
            <a:ext cx="870751" cy="461665"/>
          </a:xfrm>
          <a:prstGeom prst="rect">
            <a:avLst/>
          </a:prstGeom>
          <a:noFill/>
        </p:spPr>
        <p:txBody>
          <a:bodyPr wrap="none" rtlCol="0">
            <a:spAutoFit/>
          </a:bodyPr>
          <a:lstStyle/>
          <a:p>
            <a:pPr defTabSz="1219170" eaLnBrk="0" fontAlgn="base" hangingPunct="0">
              <a:spcBef>
                <a:spcPct val="0"/>
              </a:spcBef>
              <a:spcAft>
                <a:spcPct val="0"/>
              </a:spcAft>
            </a:pPr>
            <a:r>
              <a:rPr lang="en-US" altLang="zh-CN" sz="2400" b="1" dirty="0" smtClean="0">
                <a:ln w="38100">
                  <a:noFill/>
                </a:ln>
                <a:solidFill>
                  <a:srgbClr val="FFFFFF"/>
                </a:solidFill>
                <a:latin typeface="Arial" panose="020B0604020202020204" pitchFamily="34" charset="0"/>
                <a:cs typeface="Arial" panose="020B0604020202020204" pitchFamily="34" charset="0"/>
              </a:rPr>
              <a:t>2015</a:t>
            </a:r>
            <a:endParaRPr lang="zh-CN" altLang="en-US" sz="2400" b="1" dirty="0">
              <a:ln w="38100">
                <a:noFill/>
              </a:ln>
              <a:solidFill>
                <a:srgbClr val="FFFFFF"/>
              </a:solidFill>
              <a:latin typeface="Arial" panose="020B0604020202020204" pitchFamily="34" charset="0"/>
              <a:cs typeface="Arial" panose="020B0604020202020204" pitchFamily="34" charset="0"/>
            </a:endParaRPr>
          </a:p>
        </p:txBody>
      </p:sp>
      <p:sp>
        <p:nvSpPr>
          <p:cNvPr id="22" name="文本框 21"/>
          <p:cNvSpPr txBox="1"/>
          <p:nvPr/>
        </p:nvSpPr>
        <p:spPr>
          <a:xfrm>
            <a:off x="3433376" y="3583120"/>
            <a:ext cx="870751" cy="461665"/>
          </a:xfrm>
          <a:prstGeom prst="rect">
            <a:avLst/>
          </a:prstGeom>
          <a:noFill/>
        </p:spPr>
        <p:txBody>
          <a:bodyPr wrap="none" rtlCol="0">
            <a:spAutoFit/>
          </a:bodyPr>
          <a:lstStyle/>
          <a:p>
            <a:pPr defTabSz="1219170" eaLnBrk="0" fontAlgn="base" hangingPunct="0">
              <a:spcBef>
                <a:spcPct val="0"/>
              </a:spcBef>
              <a:spcAft>
                <a:spcPct val="0"/>
              </a:spcAft>
            </a:pPr>
            <a:r>
              <a:rPr lang="en-US" altLang="zh-CN" sz="2400" b="1" dirty="0" smtClean="0">
                <a:ln w="38100">
                  <a:noFill/>
                </a:ln>
                <a:solidFill>
                  <a:srgbClr val="FFFFFF"/>
                </a:solidFill>
                <a:latin typeface="Arial" panose="020B0604020202020204" pitchFamily="34" charset="0"/>
                <a:cs typeface="Arial" panose="020B0604020202020204" pitchFamily="34" charset="0"/>
              </a:rPr>
              <a:t>2016</a:t>
            </a:r>
            <a:endParaRPr lang="zh-CN" altLang="en-US" sz="2400" b="1" dirty="0">
              <a:ln w="38100">
                <a:noFill/>
              </a:ln>
              <a:solidFill>
                <a:srgbClr val="FFFFFF"/>
              </a:solidFill>
              <a:latin typeface="Arial" panose="020B0604020202020204" pitchFamily="34" charset="0"/>
              <a:cs typeface="Arial" panose="020B0604020202020204" pitchFamily="34" charset="0"/>
            </a:endParaRPr>
          </a:p>
        </p:txBody>
      </p:sp>
      <p:sp>
        <p:nvSpPr>
          <p:cNvPr id="23" name="文本框 22"/>
          <p:cNvSpPr txBox="1"/>
          <p:nvPr/>
        </p:nvSpPr>
        <p:spPr>
          <a:xfrm>
            <a:off x="3433376" y="4096222"/>
            <a:ext cx="870751" cy="461665"/>
          </a:xfrm>
          <a:prstGeom prst="rect">
            <a:avLst/>
          </a:prstGeom>
          <a:noFill/>
        </p:spPr>
        <p:txBody>
          <a:bodyPr wrap="none" rtlCol="0">
            <a:spAutoFit/>
          </a:bodyPr>
          <a:lstStyle/>
          <a:p>
            <a:pPr defTabSz="1219170" eaLnBrk="0" fontAlgn="base" hangingPunct="0">
              <a:spcBef>
                <a:spcPct val="0"/>
              </a:spcBef>
              <a:spcAft>
                <a:spcPct val="0"/>
              </a:spcAft>
            </a:pPr>
            <a:r>
              <a:rPr lang="en-US" altLang="zh-CN" sz="2400" b="1" dirty="0" smtClean="0">
                <a:ln w="38100">
                  <a:noFill/>
                </a:ln>
                <a:solidFill>
                  <a:srgbClr val="FFFFFF"/>
                </a:solidFill>
                <a:latin typeface="Arial" panose="020B0604020202020204" pitchFamily="34" charset="0"/>
                <a:cs typeface="Arial" panose="020B0604020202020204" pitchFamily="34" charset="0"/>
              </a:rPr>
              <a:t>2017</a:t>
            </a:r>
            <a:endParaRPr lang="zh-CN" altLang="en-US" sz="2400" b="1" dirty="0">
              <a:ln w="38100">
                <a:noFill/>
              </a:ln>
              <a:solidFill>
                <a:srgbClr val="FFFFFF"/>
              </a:solidFill>
              <a:latin typeface="Arial" panose="020B0604020202020204" pitchFamily="34" charset="0"/>
              <a:cs typeface="Arial" panose="020B0604020202020204" pitchFamily="34" charset="0"/>
            </a:endParaRPr>
          </a:p>
        </p:txBody>
      </p:sp>
      <p:grpSp>
        <p:nvGrpSpPr>
          <p:cNvPr id="24" name="组合 23"/>
          <p:cNvGrpSpPr/>
          <p:nvPr/>
        </p:nvGrpSpPr>
        <p:grpSpPr>
          <a:xfrm>
            <a:off x="5800504" y="1724028"/>
            <a:ext cx="4613496" cy="977273"/>
            <a:chOff x="4475163" y="904875"/>
            <a:chExt cx="3784600" cy="801688"/>
          </a:xfrm>
          <a:solidFill>
            <a:schemeClr val="accent1">
              <a:lumMod val="60000"/>
              <a:lumOff val="40000"/>
            </a:schemeClr>
          </a:solidFill>
        </p:grpSpPr>
        <p:sp>
          <p:nvSpPr>
            <p:cNvPr id="25" name="Freeform 7"/>
            <p:cNvSpPr>
              <a:spLocks/>
            </p:cNvSpPr>
            <p:nvPr/>
          </p:nvSpPr>
          <p:spPr bwMode="auto">
            <a:xfrm>
              <a:off x="4475163" y="904875"/>
              <a:ext cx="3784600" cy="801688"/>
            </a:xfrm>
            <a:custGeom>
              <a:avLst/>
              <a:gdLst>
                <a:gd name="T0" fmla="*/ 2207 w 2384"/>
                <a:gd name="T1" fmla="*/ 505 h 505"/>
                <a:gd name="T2" fmla="*/ 0 w 2384"/>
                <a:gd name="T3" fmla="*/ 505 h 505"/>
                <a:gd name="T4" fmla="*/ 0 w 2384"/>
                <a:gd name="T5" fmla="*/ 0 h 505"/>
                <a:gd name="T6" fmla="*/ 2207 w 2384"/>
                <a:gd name="T7" fmla="*/ 0 h 505"/>
                <a:gd name="T8" fmla="*/ 2384 w 2384"/>
                <a:gd name="T9" fmla="*/ 256 h 505"/>
                <a:gd name="T10" fmla="*/ 2207 w 2384"/>
                <a:gd name="T11" fmla="*/ 505 h 505"/>
              </a:gdLst>
              <a:ahLst/>
              <a:cxnLst>
                <a:cxn ang="0">
                  <a:pos x="T0" y="T1"/>
                </a:cxn>
                <a:cxn ang="0">
                  <a:pos x="T2" y="T3"/>
                </a:cxn>
                <a:cxn ang="0">
                  <a:pos x="T4" y="T5"/>
                </a:cxn>
                <a:cxn ang="0">
                  <a:pos x="T6" y="T7"/>
                </a:cxn>
                <a:cxn ang="0">
                  <a:pos x="T8" y="T9"/>
                </a:cxn>
                <a:cxn ang="0">
                  <a:pos x="T10" y="T11"/>
                </a:cxn>
              </a:cxnLst>
              <a:rect l="0" t="0" r="r" b="b"/>
              <a:pathLst>
                <a:path w="2384" h="505">
                  <a:moveTo>
                    <a:pt x="2207" y="505"/>
                  </a:moveTo>
                  <a:lnTo>
                    <a:pt x="0" y="505"/>
                  </a:lnTo>
                  <a:lnTo>
                    <a:pt x="0" y="0"/>
                  </a:lnTo>
                  <a:lnTo>
                    <a:pt x="2207" y="0"/>
                  </a:lnTo>
                  <a:lnTo>
                    <a:pt x="2384" y="256"/>
                  </a:lnTo>
                  <a:lnTo>
                    <a:pt x="2207" y="505"/>
                  </a:lnTo>
                  <a:close/>
                </a:path>
              </a:pathLst>
            </a:custGeom>
            <a:grpFill/>
            <a:ln>
              <a:noFill/>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zh-CN" altLang="en-US" sz="2400">
                <a:solidFill>
                  <a:prstClr val="black"/>
                </a:solidFill>
              </a:endParaRPr>
            </a:p>
          </p:txBody>
        </p:sp>
        <p:sp>
          <p:nvSpPr>
            <p:cNvPr id="28" name="文本框 27"/>
            <p:cNvSpPr txBox="1"/>
            <p:nvPr/>
          </p:nvSpPr>
          <p:spPr>
            <a:xfrm>
              <a:off x="4570136" y="1051914"/>
              <a:ext cx="1762357" cy="210452"/>
            </a:xfrm>
            <a:prstGeom prst="rect">
              <a:avLst/>
            </a:prstGeom>
            <a:grpFill/>
          </p:spPr>
          <p:txBody>
            <a:bodyPr wrap="none">
              <a:spAutoFit/>
            </a:bodyPr>
            <a:lstStyle>
              <a:defPPr>
                <a:defRPr lang="zh-CN"/>
              </a:defPPr>
              <a:lvl1pPr>
                <a:defRPr sz="4600">
                  <a:ln w="38100">
                    <a:noFill/>
                  </a:ln>
                  <a:solidFill>
                    <a:schemeClr val="tx1">
                      <a:lumMod val="95000"/>
                      <a:lumOff val="5000"/>
                    </a:schemeClr>
                  </a:solidFill>
                  <a:latin typeface="Arial Black" panose="020B0A04020102020204" pitchFamily="34" charset="0"/>
                </a:defRPr>
              </a:lvl1pPr>
            </a:lstStyle>
            <a:p>
              <a:pPr defTabSz="1219170" eaLnBrk="0" fontAlgn="base" hangingPunct="0">
                <a:spcBef>
                  <a:spcPct val="0"/>
                </a:spcBef>
                <a:spcAft>
                  <a:spcPct val="0"/>
                </a:spcAft>
              </a:pPr>
              <a:r>
                <a:rPr lang="en-US" altLang="zh-CN" sz="1067" dirty="0">
                  <a:solidFill>
                    <a:srgbClr val="FFFFFF"/>
                  </a:solidFill>
                </a:rPr>
                <a:t>Please Add A Title In Here</a:t>
              </a:r>
              <a:endParaRPr lang="zh-CN" altLang="en-US" sz="1067" dirty="0">
                <a:solidFill>
                  <a:srgbClr val="FFFFFF"/>
                </a:solidFill>
              </a:endParaRPr>
            </a:p>
          </p:txBody>
        </p:sp>
      </p:grpSp>
      <p:grpSp>
        <p:nvGrpSpPr>
          <p:cNvPr id="29" name="组合 28"/>
          <p:cNvGrpSpPr/>
          <p:nvPr/>
        </p:nvGrpSpPr>
        <p:grpSpPr>
          <a:xfrm>
            <a:off x="5800504" y="2726455"/>
            <a:ext cx="4613496" cy="983077"/>
            <a:chOff x="4475163" y="1727200"/>
            <a:chExt cx="3784600" cy="806450"/>
          </a:xfrm>
          <a:solidFill>
            <a:schemeClr val="bg1">
              <a:lumMod val="50000"/>
            </a:schemeClr>
          </a:solidFill>
        </p:grpSpPr>
        <p:sp>
          <p:nvSpPr>
            <p:cNvPr id="30" name="Freeform 8"/>
            <p:cNvSpPr>
              <a:spLocks/>
            </p:cNvSpPr>
            <p:nvPr/>
          </p:nvSpPr>
          <p:spPr bwMode="auto">
            <a:xfrm>
              <a:off x="4475163" y="1727200"/>
              <a:ext cx="3784600" cy="806450"/>
            </a:xfrm>
            <a:custGeom>
              <a:avLst/>
              <a:gdLst>
                <a:gd name="T0" fmla="*/ 2207 w 2384"/>
                <a:gd name="T1" fmla="*/ 508 h 508"/>
                <a:gd name="T2" fmla="*/ 0 w 2384"/>
                <a:gd name="T3" fmla="*/ 508 h 508"/>
                <a:gd name="T4" fmla="*/ 0 w 2384"/>
                <a:gd name="T5" fmla="*/ 0 h 508"/>
                <a:gd name="T6" fmla="*/ 2207 w 2384"/>
                <a:gd name="T7" fmla="*/ 0 h 508"/>
                <a:gd name="T8" fmla="*/ 2384 w 2384"/>
                <a:gd name="T9" fmla="*/ 256 h 508"/>
                <a:gd name="T10" fmla="*/ 2207 w 2384"/>
                <a:gd name="T11" fmla="*/ 508 h 508"/>
              </a:gdLst>
              <a:ahLst/>
              <a:cxnLst>
                <a:cxn ang="0">
                  <a:pos x="T0" y="T1"/>
                </a:cxn>
                <a:cxn ang="0">
                  <a:pos x="T2" y="T3"/>
                </a:cxn>
                <a:cxn ang="0">
                  <a:pos x="T4" y="T5"/>
                </a:cxn>
                <a:cxn ang="0">
                  <a:pos x="T6" y="T7"/>
                </a:cxn>
                <a:cxn ang="0">
                  <a:pos x="T8" y="T9"/>
                </a:cxn>
                <a:cxn ang="0">
                  <a:pos x="T10" y="T11"/>
                </a:cxn>
              </a:cxnLst>
              <a:rect l="0" t="0" r="r" b="b"/>
              <a:pathLst>
                <a:path w="2384" h="508">
                  <a:moveTo>
                    <a:pt x="2207" y="508"/>
                  </a:moveTo>
                  <a:lnTo>
                    <a:pt x="0" y="508"/>
                  </a:lnTo>
                  <a:lnTo>
                    <a:pt x="0" y="0"/>
                  </a:lnTo>
                  <a:lnTo>
                    <a:pt x="2207" y="0"/>
                  </a:lnTo>
                  <a:lnTo>
                    <a:pt x="2384" y="256"/>
                  </a:lnTo>
                  <a:lnTo>
                    <a:pt x="2207" y="508"/>
                  </a:lnTo>
                  <a:close/>
                </a:path>
              </a:pathLst>
            </a:custGeom>
            <a:grpFill/>
            <a:ln>
              <a:noFill/>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zh-CN" altLang="en-US" sz="2400">
                <a:solidFill>
                  <a:prstClr val="black"/>
                </a:solidFill>
              </a:endParaRPr>
            </a:p>
          </p:txBody>
        </p:sp>
        <p:sp>
          <p:nvSpPr>
            <p:cNvPr id="33" name="文本框 32"/>
            <p:cNvSpPr txBox="1"/>
            <p:nvPr/>
          </p:nvSpPr>
          <p:spPr>
            <a:xfrm>
              <a:off x="4570136" y="1864714"/>
              <a:ext cx="1762357" cy="210452"/>
            </a:xfrm>
            <a:prstGeom prst="rect">
              <a:avLst/>
            </a:prstGeom>
            <a:grpFill/>
          </p:spPr>
          <p:txBody>
            <a:bodyPr wrap="none">
              <a:spAutoFit/>
            </a:bodyPr>
            <a:lstStyle>
              <a:defPPr>
                <a:defRPr lang="zh-CN"/>
              </a:defPPr>
              <a:lvl1pPr>
                <a:defRPr sz="4600">
                  <a:ln w="38100">
                    <a:noFill/>
                  </a:ln>
                  <a:solidFill>
                    <a:schemeClr val="tx1">
                      <a:lumMod val="95000"/>
                      <a:lumOff val="5000"/>
                    </a:schemeClr>
                  </a:solidFill>
                  <a:latin typeface="Arial Black" panose="020B0A04020102020204" pitchFamily="34" charset="0"/>
                </a:defRPr>
              </a:lvl1pPr>
            </a:lstStyle>
            <a:p>
              <a:pPr defTabSz="1219170" eaLnBrk="0" fontAlgn="base" hangingPunct="0">
                <a:spcBef>
                  <a:spcPct val="0"/>
                </a:spcBef>
                <a:spcAft>
                  <a:spcPct val="0"/>
                </a:spcAft>
              </a:pPr>
              <a:r>
                <a:rPr lang="en-US" altLang="zh-CN" sz="1067" dirty="0">
                  <a:solidFill>
                    <a:srgbClr val="FFFFFF"/>
                  </a:solidFill>
                </a:rPr>
                <a:t>Please Add A Title In Here</a:t>
              </a:r>
              <a:endParaRPr lang="zh-CN" altLang="en-US" sz="1067" dirty="0">
                <a:solidFill>
                  <a:srgbClr val="FFFFFF"/>
                </a:solidFill>
              </a:endParaRPr>
            </a:p>
          </p:txBody>
        </p:sp>
      </p:grpSp>
      <p:grpSp>
        <p:nvGrpSpPr>
          <p:cNvPr id="34" name="组合 33"/>
          <p:cNvGrpSpPr/>
          <p:nvPr/>
        </p:nvGrpSpPr>
        <p:grpSpPr>
          <a:xfrm>
            <a:off x="5800504" y="3734691"/>
            <a:ext cx="4613496" cy="979207"/>
            <a:chOff x="4475163" y="2554288"/>
            <a:chExt cx="3784600" cy="803275"/>
          </a:xfrm>
          <a:solidFill>
            <a:schemeClr val="accent1">
              <a:lumMod val="60000"/>
              <a:lumOff val="40000"/>
            </a:schemeClr>
          </a:solidFill>
        </p:grpSpPr>
        <p:sp>
          <p:nvSpPr>
            <p:cNvPr id="35" name="Freeform 9"/>
            <p:cNvSpPr>
              <a:spLocks/>
            </p:cNvSpPr>
            <p:nvPr/>
          </p:nvSpPr>
          <p:spPr bwMode="auto">
            <a:xfrm>
              <a:off x="4475163" y="2554288"/>
              <a:ext cx="3784600" cy="803275"/>
            </a:xfrm>
            <a:custGeom>
              <a:avLst/>
              <a:gdLst>
                <a:gd name="T0" fmla="*/ 2207 w 2384"/>
                <a:gd name="T1" fmla="*/ 506 h 506"/>
                <a:gd name="T2" fmla="*/ 0 w 2384"/>
                <a:gd name="T3" fmla="*/ 506 h 506"/>
                <a:gd name="T4" fmla="*/ 0 w 2384"/>
                <a:gd name="T5" fmla="*/ 0 h 506"/>
                <a:gd name="T6" fmla="*/ 2207 w 2384"/>
                <a:gd name="T7" fmla="*/ 0 h 506"/>
                <a:gd name="T8" fmla="*/ 2384 w 2384"/>
                <a:gd name="T9" fmla="*/ 256 h 506"/>
                <a:gd name="T10" fmla="*/ 2207 w 2384"/>
                <a:gd name="T11" fmla="*/ 506 h 506"/>
              </a:gdLst>
              <a:ahLst/>
              <a:cxnLst>
                <a:cxn ang="0">
                  <a:pos x="T0" y="T1"/>
                </a:cxn>
                <a:cxn ang="0">
                  <a:pos x="T2" y="T3"/>
                </a:cxn>
                <a:cxn ang="0">
                  <a:pos x="T4" y="T5"/>
                </a:cxn>
                <a:cxn ang="0">
                  <a:pos x="T6" y="T7"/>
                </a:cxn>
                <a:cxn ang="0">
                  <a:pos x="T8" y="T9"/>
                </a:cxn>
                <a:cxn ang="0">
                  <a:pos x="T10" y="T11"/>
                </a:cxn>
              </a:cxnLst>
              <a:rect l="0" t="0" r="r" b="b"/>
              <a:pathLst>
                <a:path w="2384" h="506">
                  <a:moveTo>
                    <a:pt x="2207" y="506"/>
                  </a:moveTo>
                  <a:lnTo>
                    <a:pt x="0" y="506"/>
                  </a:lnTo>
                  <a:lnTo>
                    <a:pt x="0" y="0"/>
                  </a:lnTo>
                  <a:lnTo>
                    <a:pt x="2207" y="0"/>
                  </a:lnTo>
                  <a:lnTo>
                    <a:pt x="2384" y="256"/>
                  </a:lnTo>
                  <a:lnTo>
                    <a:pt x="2207" y="506"/>
                  </a:lnTo>
                  <a:close/>
                </a:path>
              </a:pathLst>
            </a:custGeom>
            <a:grpFill/>
            <a:ln>
              <a:noFill/>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zh-CN" altLang="en-US" sz="2400">
                <a:solidFill>
                  <a:prstClr val="black"/>
                </a:solidFill>
              </a:endParaRPr>
            </a:p>
          </p:txBody>
        </p:sp>
        <p:sp>
          <p:nvSpPr>
            <p:cNvPr id="38" name="文本框 37"/>
            <p:cNvSpPr txBox="1"/>
            <p:nvPr/>
          </p:nvSpPr>
          <p:spPr>
            <a:xfrm>
              <a:off x="4570136" y="2677514"/>
              <a:ext cx="1762357" cy="210452"/>
            </a:xfrm>
            <a:prstGeom prst="rect">
              <a:avLst/>
            </a:prstGeom>
            <a:grpFill/>
          </p:spPr>
          <p:txBody>
            <a:bodyPr wrap="none">
              <a:spAutoFit/>
            </a:bodyPr>
            <a:lstStyle>
              <a:defPPr>
                <a:defRPr lang="zh-CN"/>
              </a:defPPr>
              <a:lvl1pPr>
                <a:defRPr sz="4600">
                  <a:ln w="38100">
                    <a:noFill/>
                  </a:ln>
                  <a:solidFill>
                    <a:schemeClr val="tx1">
                      <a:lumMod val="95000"/>
                      <a:lumOff val="5000"/>
                    </a:schemeClr>
                  </a:solidFill>
                  <a:latin typeface="Arial Black" panose="020B0A04020102020204" pitchFamily="34" charset="0"/>
                </a:defRPr>
              </a:lvl1pPr>
            </a:lstStyle>
            <a:p>
              <a:pPr defTabSz="1219170" eaLnBrk="0" fontAlgn="base" hangingPunct="0">
                <a:spcBef>
                  <a:spcPct val="0"/>
                </a:spcBef>
                <a:spcAft>
                  <a:spcPct val="0"/>
                </a:spcAft>
              </a:pPr>
              <a:r>
                <a:rPr lang="en-US" altLang="zh-CN" sz="1067" dirty="0">
                  <a:solidFill>
                    <a:srgbClr val="FFFFFF"/>
                  </a:solidFill>
                </a:rPr>
                <a:t>Please Add A Title In Here</a:t>
              </a:r>
              <a:endParaRPr lang="zh-CN" altLang="en-US" sz="1067" dirty="0">
                <a:solidFill>
                  <a:srgbClr val="FFFFFF"/>
                </a:solidFill>
              </a:endParaRPr>
            </a:p>
          </p:txBody>
        </p:sp>
      </p:grpSp>
      <p:grpSp>
        <p:nvGrpSpPr>
          <p:cNvPr id="39" name="组合 38"/>
          <p:cNvGrpSpPr/>
          <p:nvPr/>
        </p:nvGrpSpPr>
        <p:grpSpPr>
          <a:xfrm>
            <a:off x="5800504" y="4737120"/>
            <a:ext cx="4613496" cy="979207"/>
            <a:chOff x="4475163" y="3376613"/>
            <a:chExt cx="3784600" cy="803275"/>
          </a:xfrm>
          <a:solidFill>
            <a:schemeClr val="bg1">
              <a:lumMod val="50000"/>
            </a:schemeClr>
          </a:solidFill>
        </p:grpSpPr>
        <p:sp>
          <p:nvSpPr>
            <p:cNvPr id="40" name="Freeform 10"/>
            <p:cNvSpPr>
              <a:spLocks/>
            </p:cNvSpPr>
            <p:nvPr/>
          </p:nvSpPr>
          <p:spPr bwMode="auto">
            <a:xfrm>
              <a:off x="4475163" y="3376613"/>
              <a:ext cx="3784600" cy="803275"/>
            </a:xfrm>
            <a:custGeom>
              <a:avLst/>
              <a:gdLst>
                <a:gd name="T0" fmla="*/ 2207 w 2384"/>
                <a:gd name="T1" fmla="*/ 506 h 506"/>
                <a:gd name="T2" fmla="*/ 0 w 2384"/>
                <a:gd name="T3" fmla="*/ 506 h 506"/>
                <a:gd name="T4" fmla="*/ 0 w 2384"/>
                <a:gd name="T5" fmla="*/ 0 h 506"/>
                <a:gd name="T6" fmla="*/ 2207 w 2384"/>
                <a:gd name="T7" fmla="*/ 0 h 506"/>
                <a:gd name="T8" fmla="*/ 2384 w 2384"/>
                <a:gd name="T9" fmla="*/ 256 h 506"/>
                <a:gd name="T10" fmla="*/ 2207 w 2384"/>
                <a:gd name="T11" fmla="*/ 506 h 506"/>
              </a:gdLst>
              <a:ahLst/>
              <a:cxnLst>
                <a:cxn ang="0">
                  <a:pos x="T0" y="T1"/>
                </a:cxn>
                <a:cxn ang="0">
                  <a:pos x="T2" y="T3"/>
                </a:cxn>
                <a:cxn ang="0">
                  <a:pos x="T4" y="T5"/>
                </a:cxn>
                <a:cxn ang="0">
                  <a:pos x="T6" y="T7"/>
                </a:cxn>
                <a:cxn ang="0">
                  <a:pos x="T8" y="T9"/>
                </a:cxn>
                <a:cxn ang="0">
                  <a:pos x="T10" y="T11"/>
                </a:cxn>
              </a:cxnLst>
              <a:rect l="0" t="0" r="r" b="b"/>
              <a:pathLst>
                <a:path w="2384" h="506">
                  <a:moveTo>
                    <a:pt x="2207" y="506"/>
                  </a:moveTo>
                  <a:lnTo>
                    <a:pt x="0" y="506"/>
                  </a:lnTo>
                  <a:lnTo>
                    <a:pt x="0" y="0"/>
                  </a:lnTo>
                  <a:lnTo>
                    <a:pt x="2207" y="0"/>
                  </a:lnTo>
                  <a:lnTo>
                    <a:pt x="2384" y="256"/>
                  </a:lnTo>
                  <a:lnTo>
                    <a:pt x="2207" y="506"/>
                  </a:lnTo>
                  <a:close/>
                </a:path>
              </a:pathLst>
            </a:custGeom>
            <a:grpFill/>
            <a:ln>
              <a:noFill/>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zh-CN" altLang="en-US" sz="2400">
                <a:solidFill>
                  <a:prstClr val="black"/>
                </a:solidFill>
              </a:endParaRPr>
            </a:p>
          </p:txBody>
        </p:sp>
        <p:sp>
          <p:nvSpPr>
            <p:cNvPr id="43" name="文本框 42"/>
            <p:cNvSpPr txBox="1"/>
            <p:nvPr/>
          </p:nvSpPr>
          <p:spPr>
            <a:xfrm>
              <a:off x="4570136" y="3490314"/>
              <a:ext cx="1762357" cy="210452"/>
            </a:xfrm>
            <a:prstGeom prst="rect">
              <a:avLst/>
            </a:prstGeom>
            <a:grpFill/>
          </p:spPr>
          <p:txBody>
            <a:bodyPr wrap="none">
              <a:spAutoFit/>
            </a:bodyPr>
            <a:lstStyle>
              <a:defPPr>
                <a:defRPr lang="zh-CN"/>
              </a:defPPr>
              <a:lvl1pPr>
                <a:defRPr sz="4600">
                  <a:ln w="38100">
                    <a:noFill/>
                  </a:ln>
                  <a:solidFill>
                    <a:schemeClr val="tx1">
                      <a:lumMod val="95000"/>
                      <a:lumOff val="5000"/>
                    </a:schemeClr>
                  </a:solidFill>
                  <a:latin typeface="Arial Black" panose="020B0A04020102020204" pitchFamily="34" charset="0"/>
                </a:defRPr>
              </a:lvl1pPr>
            </a:lstStyle>
            <a:p>
              <a:pPr defTabSz="1219170" eaLnBrk="0" fontAlgn="base" hangingPunct="0">
                <a:spcBef>
                  <a:spcPct val="0"/>
                </a:spcBef>
                <a:spcAft>
                  <a:spcPct val="0"/>
                </a:spcAft>
              </a:pPr>
              <a:r>
                <a:rPr lang="en-US" altLang="zh-CN" sz="1067" dirty="0">
                  <a:solidFill>
                    <a:srgbClr val="FFFFFF"/>
                  </a:solidFill>
                </a:rPr>
                <a:t>Please Add A Title In Here</a:t>
              </a:r>
              <a:endParaRPr lang="zh-CN" altLang="en-US" sz="1067" dirty="0">
                <a:solidFill>
                  <a:srgbClr val="FFFFFF"/>
                </a:solidFill>
              </a:endParaRPr>
            </a:p>
          </p:txBody>
        </p:sp>
      </p:grpSp>
      <p:sp>
        <p:nvSpPr>
          <p:cNvPr id="44" name="任意多边形 43"/>
          <p:cNvSpPr/>
          <p:nvPr/>
        </p:nvSpPr>
        <p:spPr>
          <a:xfrm>
            <a:off x="3012589" y="1610818"/>
            <a:ext cx="0" cy="4946769"/>
          </a:xfrm>
          <a:custGeom>
            <a:avLst/>
            <a:gdLst>
              <a:gd name="connsiteX0" fmla="*/ 0 w 0"/>
              <a:gd name="connsiteY0" fmla="*/ 0 h 3924300"/>
              <a:gd name="connsiteX1" fmla="*/ 0 w 0"/>
              <a:gd name="connsiteY1" fmla="*/ 3924300 h 3924300"/>
            </a:gdLst>
            <a:ahLst/>
            <a:cxnLst>
              <a:cxn ang="0">
                <a:pos x="connsiteX0" y="connsiteY0"/>
              </a:cxn>
              <a:cxn ang="0">
                <a:pos x="connsiteX1" y="connsiteY1"/>
              </a:cxn>
            </a:cxnLst>
            <a:rect l="l" t="t" r="r" b="b"/>
            <a:pathLst>
              <a:path h="3924300">
                <a:moveTo>
                  <a:pt x="0" y="0"/>
                </a:moveTo>
                <a:lnTo>
                  <a:pt x="0" y="3924300"/>
                </a:lnTo>
              </a:path>
            </a:pathLst>
          </a:custGeom>
          <a:noFill/>
          <a:ln w="635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pPr>
            <a:endParaRPr lang="zh-CN" altLang="en-US" sz="2400">
              <a:solidFill>
                <a:prstClr val="white"/>
              </a:solidFill>
            </a:endParaRPr>
          </a:p>
        </p:txBody>
      </p:sp>
      <p:sp>
        <p:nvSpPr>
          <p:cNvPr id="45" name="任意多边形 44"/>
          <p:cNvSpPr/>
          <p:nvPr/>
        </p:nvSpPr>
        <p:spPr>
          <a:xfrm>
            <a:off x="4814388" y="1607916"/>
            <a:ext cx="0" cy="4946769"/>
          </a:xfrm>
          <a:custGeom>
            <a:avLst/>
            <a:gdLst>
              <a:gd name="connsiteX0" fmla="*/ 0 w 0"/>
              <a:gd name="connsiteY0" fmla="*/ 0 h 3924300"/>
              <a:gd name="connsiteX1" fmla="*/ 0 w 0"/>
              <a:gd name="connsiteY1" fmla="*/ 3924300 h 3924300"/>
            </a:gdLst>
            <a:ahLst/>
            <a:cxnLst>
              <a:cxn ang="0">
                <a:pos x="connsiteX0" y="connsiteY0"/>
              </a:cxn>
              <a:cxn ang="0">
                <a:pos x="connsiteX1" y="connsiteY1"/>
              </a:cxn>
            </a:cxnLst>
            <a:rect l="l" t="t" r="r" b="b"/>
            <a:pathLst>
              <a:path h="3924300">
                <a:moveTo>
                  <a:pt x="0" y="0"/>
                </a:moveTo>
                <a:lnTo>
                  <a:pt x="0" y="3924300"/>
                </a:lnTo>
              </a:path>
            </a:pathLst>
          </a:custGeom>
          <a:noFill/>
          <a:ln w="635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pPr>
            <a:endParaRPr lang="zh-CN" altLang="en-US" sz="2400">
              <a:solidFill>
                <a:prstClr val="white"/>
              </a:solidFill>
            </a:endParaRPr>
          </a:p>
        </p:txBody>
      </p:sp>
      <p:sp>
        <p:nvSpPr>
          <p:cNvPr id="46" name="任意多边形 45"/>
          <p:cNvSpPr/>
          <p:nvPr/>
        </p:nvSpPr>
        <p:spPr>
          <a:xfrm>
            <a:off x="5786957" y="1607916"/>
            <a:ext cx="0" cy="4946769"/>
          </a:xfrm>
          <a:custGeom>
            <a:avLst/>
            <a:gdLst>
              <a:gd name="connsiteX0" fmla="*/ 0 w 0"/>
              <a:gd name="connsiteY0" fmla="*/ 0 h 3924300"/>
              <a:gd name="connsiteX1" fmla="*/ 0 w 0"/>
              <a:gd name="connsiteY1" fmla="*/ 3924300 h 3924300"/>
            </a:gdLst>
            <a:ahLst/>
            <a:cxnLst>
              <a:cxn ang="0">
                <a:pos x="connsiteX0" y="connsiteY0"/>
              </a:cxn>
              <a:cxn ang="0">
                <a:pos x="connsiteX1" y="connsiteY1"/>
              </a:cxn>
            </a:cxnLst>
            <a:rect l="l" t="t" r="r" b="b"/>
            <a:pathLst>
              <a:path h="3924300">
                <a:moveTo>
                  <a:pt x="0" y="0"/>
                </a:moveTo>
                <a:lnTo>
                  <a:pt x="0" y="3924300"/>
                </a:lnTo>
              </a:path>
            </a:pathLst>
          </a:custGeom>
          <a:noFill/>
          <a:ln w="635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pPr>
            <a:endParaRPr lang="zh-CN" altLang="en-US" sz="2400">
              <a:solidFill>
                <a:prstClr val="white"/>
              </a:solidFill>
            </a:endParaRPr>
          </a:p>
        </p:txBody>
      </p:sp>
      <p:sp>
        <p:nvSpPr>
          <p:cNvPr id="47" name="任意多边形 46"/>
          <p:cNvSpPr/>
          <p:nvPr/>
        </p:nvSpPr>
        <p:spPr>
          <a:xfrm>
            <a:off x="2497133" y="1607916"/>
            <a:ext cx="0" cy="4946769"/>
          </a:xfrm>
          <a:custGeom>
            <a:avLst/>
            <a:gdLst>
              <a:gd name="connsiteX0" fmla="*/ 0 w 0"/>
              <a:gd name="connsiteY0" fmla="*/ 0 h 3924300"/>
              <a:gd name="connsiteX1" fmla="*/ 0 w 0"/>
              <a:gd name="connsiteY1" fmla="*/ 3924300 h 3924300"/>
            </a:gdLst>
            <a:ahLst/>
            <a:cxnLst>
              <a:cxn ang="0">
                <a:pos x="connsiteX0" y="connsiteY0"/>
              </a:cxn>
              <a:cxn ang="0">
                <a:pos x="connsiteX1" y="connsiteY1"/>
              </a:cxn>
            </a:cxnLst>
            <a:rect l="l" t="t" r="r" b="b"/>
            <a:pathLst>
              <a:path h="3924300">
                <a:moveTo>
                  <a:pt x="0" y="0"/>
                </a:moveTo>
                <a:lnTo>
                  <a:pt x="0" y="3924300"/>
                </a:lnTo>
              </a:path>
            </a:pathLst>
          </a:custGeom>
          <a:noFill/>
          <a:ln w="635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pPr>
            <a:endParaRPr lang="zh-CN" altLang="en-US" sz="2400">
              <a:solidFill>
                <a:prstClr val="white"/>
              </a:solidFill>
            </a:endParaRPr>
          </a:p>
        </p:txBody>
      </p:sp>
      <p:grpSp>
        <p:nvGrpSpPr>
          <p:cNvPr id="48" name="组合 47"/>
          <p:cNvGrpSpPr/>
          <p:nvPr/>
        </p:nvGrpSpPr>
        <p:grpSpPr>
          <a:xfrm>
            <a:off x="3223134" y="5298656"/>
            <a:ext cx="1517309" cy="943526"/>
            <a:chOff x="1224212" y="3735026"/>
            <a:chExt cx="1244698" cy="774005"/>
          </a:xfrm>
        </p:grpSpPr>
        <p:sp>
          <p:nvSpPr>
            <p:cNvPr id="49" name="文本框 48"/>
            <p:cNvSpPr txBox="1"/>
            <p:nvPr/>
          </p:nvSpPr>
          <p:spPr>
            <a:xfrm>
              <a:off x="1224212" y="3735026"/>
              <a:ext cx="464457" cy="412435"/>
            </a:xfrm>
            <a:prstGeom prst="rect">
              <a:avLst/>
            </a:prstGeom>
            <a:noFill/>
          </p:spPr>
          <p:txBody>
            <a:bodyPr wrap="none" rtlCol="0">
              <a:spAutoFit/>
            </a:bodyPr>
            <a:lstStyle/>
            <a:p>
              <a:pPr defTabSz="1219170" eaLnBrk="0" fontAlgn="base" hangingPunct="0">
                <a:spcBef>
                  <a:spcPct val="0"/>
                </a:spcBef>
                <a:spcAft>
                  <a:spcPct val="0"/>
                </a:spcAft>
              </a:pPr>
              <a:r>
                <a:rPr lang="en-US" altLang="zh-CN" sz="2667" b="1" dirty="0">
                  <a:ln w="38100">
                    <a:noFill/>
                  </a:ln>
                  <a:solidFill>
                    <a:prstClr val="black">
                      <a:lumMod val="75000"/>
                      <a:lumOff val="25000"/>
                    </a:prstClr>
                  </a:solidFill>
                  <a:latin typeface="Arial" panose="020B0604020202020204" pitchFamily="34" charset="0"/>
                  <a:cs typeface="Arial" panose="020B0604020202020204" pitchFamily="34" charset="0"/>
                </a:rPr>
                <a:t>03</a:t>
              </a:r>
              <a:endParaRPr lang="zh-CN" altLang="en-US" sz="2667" b="1" dirty="0">
                <a:ln w="38100">
                  <a:noFill/>
                </a:ln>
                <a:solidFill>
                  <a:prstClr val="black">
                    <a:lumMod val="75000"/>
                    <a:lumOff val="25000"/>
                  </a:prstClr>
                </a:solidFill>
                <a:latin typeface="Arial" panose="020B0604020202020204" pitchFamily="34" charset="0"/>
                <a:cs typeface="Arial" panose="020B0604020202020204" pitchFamily="34" charset="0"/>
              </a:endParaRPr>
            </a:p>
          </p:txBody>
        </p:sp>
        <p:sp>
          <p:nvSpPr>
            <p:cNvPr id="50" name="文本框 49"/>
            <p:cNvSpPr txBox="1"/>
            <p:nvPr/>
          </p:nvSpPr>
          <p:spPr>
            <a:xfrm>
              <a:off x="1237928" y="4096648"/>
              <a:ext cx="1230982" cy="412383"/>
            </a:xfrm>
            <a:prstGeom prst="rect">
              <a:avLst/>
            </a:prstGeom>
            <a:noFill/>
          </p:spPr>
          <p:txBody>
            <a:bodyPr wrap="square">
              <a:spAutoFit/>
            </a:bodyPr>
            <a:lstStyle>
              <a:defPPr>
                <a:defRPr lang="zh-CN"/>
              </a:defPPr>
              <a:lvl1pPr>
                <a:defRPr sz="4600">
                  <a:ln w="38100">
                    <a:noFill/>
                  </a:ln>
                  <a:solidFill>
                    <a:schemeClr val="tx1">
                      <a:lumMod val="95000"/>
                      <a:lumOff val="5000"/>
                    </a:schemeClr>
                  </a:solidFill>
                  <a:latin typeface="Arial Black" panose="020B0A04020102020204" pitchFamily="34" charset="0"/>
                </a:defRPr>
              </a:lvl1pPr>
            </a:lstStyle>
            <a:p>
              <a:pPr defTabSz="1219170" eaLnBrk="0" fontAlgn="base" hangingPunct="0">
                <a:lnSpc>
                  <a:spcPts val="1600"/>
                </a:lnSpc>
                <a:spcBef>
                  <a:spcPct val="0"/>
                </a:spcBef>
                <a:spcAft>
                  <a:spcPct val="0"/>
                </a:spcAft>
              </a:pPr>
              <a:r>
                <a:rPr lang="en-US" altLang="zh-CN" sz="1200" dirty="0">
                  <a:solidFill>
                    <a:prstClr val="black">
                      <a:lumMod val="75000"/>
                      <a:lumOff val="25000"/>
                    </a:prstClr>
                  </a:solidFill>
                  <a:latin typeface="Arial" panose="020B0604020202020204" pitchFamily="34" charset="0"/>
                  <a:cs typeface="Arial" panose="020B0604020202020204" pitchFamily="34" charset="0"/>
                </a:rPr>
                <a:t>Please Add A Title In Here</a:t>
              </a:r>
              <a:endParaRPr lang="zh-CN" altLang="en-US" sz="1200" dirty="0">
                <a:solidFill>
                  <a:prstClr val="black">
                    <a:lumMod val="75000"/>
                    <a:lumOff val="25000"/>
                  </a:prstClr>
                </a:solidFill>
                <a:latin typeface="Arial" panose="020B0604020202020204" pitchFamily="34" charset="0"/>
                <a:cs typeface="Arial" panose="020B0604020202020204" pitchFamily="34" charset="0"/>
              </a:endParaRPr>
            </a:p>
          </p:txBody>
        </p:sp>
      </p:grpSp>
      <p:grpSp>
        <p:nvGrpSpPr>
          <p:cNvPr id="51" name="组合 50"/>
          <p:cNvGrpSpPr/>
          <p:nvPr/>
        </p:nvGrpSpPr>
        <p:grpSpPr>
          <a:xfrm>
            <a:off x="869942" y="5290211"/>
            <a:ext cx="1517309" cy="951972"/>
            <a:chOff x="1224212" y="3728098"/>
            <a:chExt cx="1244698" cy="780933"/>
          </a:xfrm>
        </p:grpSpPr>
        <p:sp>
          <p:nvSpPr>
            <p:cNvPr id="52" name="文本框 51"/>
            <p:cNvSpPr txBox="1"/>
            <p:nvPr/>
          </p:nvSpPr>
          <p:spPr>
            <a:xfrm>
              <a:off x="1224212" y="3728098"/>
              <a:ext cx="464457" cy="412435"/>
            </a:xfrm>
            <a:prstGeom prst="rect">
              <a:avLst/>
            </a:prstGeom>
            <a:noFill/>
          </p:spPr>
          <p:txBody>
            <a:bodyPr wrap="none" rtlCol="0">
              <a:spAutoFit/>
            </a:bodyPr>
            <a:lstStyle/>
            <a:p>
              <a:pPr defTabSz="1219170" eaLnBrk="0" fontAlgn="base" hangingPunct="0">
                <a:spcBef>
                  <a:spcPct val="0"/>
                </a:spcBef>
                <a:spcAft>
                  <a:spcPct val="0"/>
                </a:spcAft>
              </a:pPr>
              <a:r>
                <a:rPr lang="en-US" altLang="zh-CN" sz="2667" b="1" dirty="0">
                  <a:ln w="38100">
                    <a:noFill/>
                  </a:ln>
                  <a:solidFill>
                    <a:prstClr val="black">
                      <a:lumMod val="75000"/>
                      <a:lumOff val="25000"/>
                    </a:prstClr>
                  </a:solidFill>
                  <a:latin typeface="Arial" panose="020B0604020202020204" pitchFamily="34" charset="0"/>
                  <a:cs typeface="Arial" panose="020B0604020202020204" pitchFamily="34" charset="0"/>
                </a:rPr>
                <a:t>01</a:t>
              </a:r>
              <a:endParaRPr lang="zh-CN" altLang="en-US" sz="2667" b="1" dirty="0">
                <a:ln w="38100">
                  <a:noFill/>
                </a:ln>
                <a:solidFill>
                  <a:prstClr val="black">
                    <a:lumMod val="75000"/>
                    <a:lumOff val="25000"/>
                  </a:prstClr>
                </a:solidFill>
                <a:latin typeface="Arial" panose="020B0604020202020204" pitchFamily="34" charset="0"/>
                <a:cs typeface="Arial" panose="020B0604020202020204" pitchFamily="34" charset="0"/>
              </a:endParaRPr>
            </a:p>
          </p:txBody>
        </p:sp>
        <p:sp>
          <p:nvSpPr>
            <p:cNvPr id="53" name="文本框 52"/>
            <p:cNvSpPr txBox="1"/>
            <p:nvPr/>
          </p:nvSpPr>
          <p:spPr>
            <a:xfrm>
              <a:off x="1237928" y="4096648"/>
              <a:ext cx="1230982" cy="412383"/>
            </a:xfrm>
            <a:prstGeom prst="rect">
              <a:avLst/>
            </a:prstGeom>
            <a:noFill/>
          </p:spPr>
          <p:txBody>
            <a:bodyPr wrap="square">
              <a:spAutoFit/>
            </a:bodyPr>
            <a:lstStyle>
              <a:defPPr>
                <a:defRPr lang="zh-CN"/>
              </a:defPPr>
              <a:lvl1pPr>
                <a:defRPr sz="4600">
                  <a:ln w="38100">
                    <a:noFill/>
                  </a:ln>
                  <a:solidFill>
                    <a:schemeClr val="tx1">
                      <a:lumMod val="95000"/>
                      <a:lumOff val="5000"/>
                    </a:schemeClr>
                  </a:solidFill>
                  <a:latin typeface="Arial Black" panose="020B0A04020102020204" pitchFamily="34" charset="0"/>
                </a:defRPr>
              </a:lvl1pPr>
            </a:lstStyle>
            <a:p>
              <a:pPr defTabSz="1219170" eaLnBrk="0" fontAlgn="base" hangingPunct="0">
                <a:lnSpc>
                  <a:spcPts val="1600"/>
                </a:lnSpc>
                <a:spcBef>
                  <a:spcPct val="0"/>
                </a:spcBef>
                <a:spcAft>
                  <a:spcPct val="0"/>
                </a:spcAft>
              </a:pPr>
              <a:r>
                <a:rPr lang="en-US" altLang="zh-CN" sz="1200" dirty="0">
                  <a:solidFill>
                    <a:prstClr val="black">
                      <a:lumMod val="75000"/>
                      <a:lumOff val="25000"/>
                    </a:prstClr>
                  </a:solidFill>
                  <a:latin typeface="Arial" panose="020B0604020202020204" pitchFamily="34" charset="0"/>
                  <a:cs typeface="Arial" panose="020B0604020202020204" pitchFamily="34" charset="0"/>
                </a:rPr>
                <a:t>Please Add A Title In Here</a:t>
              </a:r>
              <a:endParaRPr lang="zh-CN" altLang="en-US" sz="1200" dirty="0">
                <a:solidFill>
                  <a:prstClr val="black">
                    <a:lumMod val="75000"/>
                    <a:lumOff val="25000"/>
                  </a:prstClr>
                </a:solidFill>
                <a:latin typeface="Arial" panose="020B0604020202020204" pitchFamily="34" charset="0"/>
                <a:cs typeface="Arial" panose="020B0604020202020204" pitchFamily="34" charset="0"/>
              </a:endParaRPr>
            </a:p>
          </p:txBody>
        </p:sp>
      </p:grpSp>
      <p:grpSp>
        <p:nvGrpSpPr>
          <p:cNvPr id="54" name="组合 53"/>
          <p:cNvGrpSpPr/>
          <p:nvPr/>
        </p:nvGrpSpPr>
        <p:grpSpPr>
          <a:xfrm>
            <a:off x="2449056" y="5283179"/>
            <a:ext cx="597669" cy="949719"/>
            <a:chOff x="1725862" y="3852501"/>
            <a:chExt cx="490288" cy="779085"/>
          </a:xfrm>
        </p:grpSpPr>
        <p:sp>
          <p:nvSpPr>
            <p:cNvPr id="55" name="文本框 54"/>
            <p:cNvSpPr txBox="1"/>
            <p:nvPr/>
          </p:nvSpPr>
          <p:spPr>
            <a:xfrm>
              <a:off x="1725862" y="3852501"/>
              <a:ext cx="464457" cy="412435"/>
            </a:xfrm>
            <a:prstGeom prst="rect">
              <a:avLst/>
            </a:prstGeom>
            <a:noFill/>
          </p:spPr>
          <p:txBody>
            <a:bodyPr wrap="none" rtlCol="0">
              <a:spAutoFit/>
            </a:bodyPr>
            <a:lstStyle/>
            <a:p>
              <a:pPr defTabSz="1219170" eaLnBrk="0" fontAlgn="base" hangingPunct="0">
                <a:spcBef>
                  <a:spcPct val="0"/>
                </a:spcBef>
                <a:spcAft>
                  <a:spcPct val="0"/>
                </a:spcAft>
              </a:pPr>
              <a:r>
                <a:rPr lang="en-US" altLang="zh-CN" sz="2667" b="1" dirty="0">
                  <a:ln w="38100">
                    <a:noFill/>
                  </a:ln>
                  <a:solidFill>
                    <a:prstClr val="black">
                      <a:lumMod val="75000"/>
                      <a:lumOff val="25000"/>
                    </a:prstClr>
                  </a:solidFill>
                  <a:latin typeface="Arial" panose="020B0604020202020204" pitchFamily="34" charset="0"/>
                  <a:cs typeface="Arial" panose="020B0604020202020204" pitchFamily="34" charset="0"/>
                </a:rPr>
                <a:t>02</a:t>
              </a:r>
              <a:endParaRPr lang="zh-CN" altLang="en-US" sz="2667" b="1" dirty="0">
                <a:ln w="38100">
                  <a:noFill/>
                </a:ln>
                <a:solidFill>
                  <a:prstClr val="black">
                    <a:lumMod val="75000"/>
                    <a:lumOff val="25000"/>
                  </a:prstClr>
                </a:solidFill>
                <a:latin typeface="Arial" panose="020B0604020202020204" pitchFamily="34" charset="0"/>
                <a:cs typeface="Arial" panose="020B0604020202020204" pitchFamily="34" charset="0"/>
              </a:endParaRPr>
            </a:p>
          </p:txBody>
        </p:sp>
        <p:sp>
          <p:nvSpPr>
            <p:cNvPr id="56" name="文本框 55"/>
            <p:cNvSpPr txBox="1"/>
            <p:nvPr/>
          </p:nvSpPr>
          <p:spPr>
            <a:xfrm>
              <a:off x="1742117" y="4219203"/>
              <a:ext cx="474033" cy="412383"/>
            </a:xfrm>
            <a:prstGeom prst="rect">
              <a:avLst/>
            </a:prstGeom>
            <a:noFill/>
          </p:spPr>
          <p:txBody>
            <a:bodyPr wrap="square">
              <a:spAutoFit/>
            </a:bodyPr>
            <a:lstStyle>
              <a:defPPr>
                <a:defRPr lang="zh-CN"/>
              </a:defPPr>
              <a:lvl1pPr>
                <a:defRPr sz="4600">
                  <a:ln w="38100">
                    <a:noFill/>
                  </a:ln>
                  <a:solidFill>
                    <a:schemeClr val="tx1">
                      <a:lumMod val="95000"/>
                      <a:lumOff val="5000"/>
                    </a:schemeClr>
                  </a:solidFill>
                  <a:latin typeface="Arial Black" panose="020B0A04020102020204" pitchFamily="34" charset="0"/>
                </a:defRPr>
              </a:lvl1pPr>
            </a:lstStyle>
            <a:p>
              <a:pPr defTabSz="1219170" eaLnBrk="0" fontAlgn="base" hangingPunct="0">
                <a:lnSpc>
                  <a:spcPts val="1600"/>
                </a:lnSpc>
                <a:spcBef>
                  <a:spcPct val="0"/>
                </a:spcBef>
                <a:spcAft>
                  <a:spcPct val="0"/>
                </a:spcAft>
              </a:pPr>
              <a:r>
                <a:rPr lang="en-US" altLang="zh-CN" sz="1200" dirty="0">
                  <a:solidFill>
                    <a:prstClr val="black">
                      <a:lumMod val="75000"/>
                      <a:lumOff val="25000"/>
                    </a:prstClr>
                  </a:solidFill>
                  <a:latin typeface="Arial" panose="020B0604020202020204" pitchFamily="34" charset="0"/>
                  <a:cs typeface="Arial" panose="020B0604020202020204" pitchFamily="34" charset="0"/>
                </a:rPr>
                <a:t>Your text</a:t>
              </a:r>
              <a:endParaRPr lang="zh-CN" altLang="en-US" sz="1200" dirty="0">
                <a:solidFill>
                  <a:prstClr val="black">
                    <a:lumMod val="75000"/>
                    <a:lumOff val="25000"/>
                  </a:prstClr>
                </a:solidFill>
                <a:latin typeface="Arial" panose="020B0604020202020204" pitchFamily="34" charset="0"/>
                <a:cs typeface="Arial" panose="020B0604020202020204" pitchFamily="34" charset="0"/>
              </a:endParaRPr>
            </a:p>
          </p:txBody>
        </p:sp>
      </p:grpSp>
      <p:grpSp>
        <p:nvGrpSpPr>
          <p:cNvPr id="57" name="组合 56"/>
          <p:cNvGrpSpPr/>
          <p:nvPr/>
        </p:nvGrpSpPr>
        <p:grpSpPr>
          <a:xfrm>
            <a:off x="4878251" y="5336373"/>
            <a:ext cx="865276" cy="682045"/>
            <a:chOff x="3718608" y="4330482"/>
            <a:chExt cx="709814" cy="559504"/>
          </a:xfrm>
        </p:grpSpPr>
        <p:sp>
          <p:nvSpPr>
            <p:cNvPr id="58" name="文本框 57"/>
            <p:cNvSpPr txBox="1"/>
            <p:nvPr/>
          </p:nvSpPr>
          <p:spPr>
            <a:xfrm>
              <a:off x="3718608" y="4330482"/>
              <a:ext cx="464457" cy="412436"/>
            </a:xfrm>
            <a:prstGeom prst="rect">
              <a:avLst/>
            </a:prstGeom>
            <a:noFill/>
          </p:spPr>
          <p:txBody>
            <a:bodyPr wrap="none" rtlCol="0">
              <a:spAutoFit/>
            </a:bodyPr>
            <a:lstStyle/>
            <a:p>
              <a:pPr defTabSz="1219170" eaLnBrk="0" fontAlgn="base" hangingPunct="0">
                <a:spcBef>
                  <a:spcPct val="0"/>
                </a:spcBef>
                <a:spcAft>
                  <a:spcPct val="0"/>
                </a:spcAft>
              </a:pPr>
              <a:r>
                <a:rPr lang="en-US" altLang="zh-CN" sz="2667" b="1" dirty="0">
                  <a:ln w="38100">
                    <a:noFill/>
                  </a:ln>
                  <a:solidFill>
                    <a:prstClr val="black">
                      <a:lumMod val="75000"/>
                      <a:lumOff val="25000"/>
                    </a:prstClr>
                  </a:solidFill>
                  <a:latin typeface="Arial" panose="020B0604020202020204" pitchFamily="34" charset="0"/>
                  <a:cs typeface="Arial" panose="020B0604020202020204" pitchFamily="34" charset="0"/>
                </a:rPr>
                <a:t>04</a:t>
              </a:r>
              <a:endParaRPr lang="zh-CN" altLang="en-US" sz="2667" b="1" dirty="0">
                <a:ln w="38100">
                  <a:noFill/>
                </a:ln>
                <a:solidFill>
                  <a:prstClr val="black">
                    <a:lumMod val="75000"/>
                    <a:lumOff val="25000"/>
                  </a:prstClr>
                </a:solidFill>
                <a:latin typeface="Arial" panose="020B0604020202020204" pitchFamily="34" charset="0"/>
                <a:cs typeface="Arial" panose="020B0604020202020204" pitchFamily="34" charset="0"/>
              </a:endParaRPr>
            </a:p>
          </p:txBody>
        </p:sp>
        <p:sp>
          <p:nvSpPr>
            <p:cNvPr id="59" name="文本框 58"/>
            <p:cNvSpPr txBox="1"/>
            <p:nvPr/>
          </p:nvSpPr>
          <p:spPr>
            <a:xfrm>
              <a:off x="3723317" y="4645923"/>
              <a:ext cx="705105" cy="244063"/>
            </a:xfrm>
            <a:prstGeom prst="rect">
              <a:avLst/>
            </a:prstGeom>
            <a:noFill/>
          </p:spPr>
          <p:txBody>
            <a:bodyPr wrap="square">
              <a:spAutoFit/>
            </a:bodyPr>
            <a:lstStyle>
              <a:defPPr>
                <a:defRPr lang="zh-CN"/>
              </a:defPPr>
              <a:lvl1pPr>
                <a:defRPr sz="4600">
                  <a:ln w="38100">
                    <a:noFill/>
                  </a:ln>
                  <a:solidFill>
                    <a:schemeClr val="tx1">
                      <a:lumMod val="95000"/>
                      <a:lumOff val="5000"/>
                    </a:schemeClr>
                  </a:solidFill>
                  <a:latin typeface="Arial Black" panose="020B0A04020102020204" pitchFamily="34" charset="0"/>
                </a:defRPr>
              </a:lvl1pPr>
            </a:lstStyle>
            <a:p>
              <a:pPr defTabSz="1219170" eaLnBrk="0" fontAlgn="base" hangingPunct="0">
                <a:lnSpc>
                  <a:spcPts val="1600"/>
                </a:lnSpc>
                <a:spcBef>
                  <a:spcPct val="0"/>
                </a:spcBef>
                <a:spcAft>
                  <a:spcPct val="0"/>
                </a:spcAft>
              </a:pPr>
              <a:r>
                <a:rPr lang="en-US" altLang="zh-CN" sz="1200" dirty="0">
                  <a:solidFill>
                    <a:prstClr val="black">
                      <a:lumMod val="75000"/>
                      <a:lumOff val="25000"/>
                    </a:prstClr>
                  </a:solidFill>
                  <a:latin typeface="Arial" panose="020B0604020202020204" pitchFamily="34" charset="0"/>
                  <a:cs typeface="Arial" panose="020B0604020202020204" pitchFamily="34" charset="0"/>
                </a:rPr>
                <a:t>Your text</a:t>
              </a:r>
              <a:endParaRPr lang="zh-CN" altLang="en-US" sz="1200" dirty="0">
                <a:solidFill>
                  <a:prstClr val="black">
                    <a:lumMod val="75000"/>
                    <a:lumOff val="25000"/>
                  </a:prstClr>
                </a:solidFill>
                <a:latin typeface="Arial" panose="020B0604020202020204" pitchFamily="34" charset="0"/>
                <a:cs typeface="Arial" panose="020B0604020202020204" pitchFamily="34" charset="0"/>
              </a:endParaRPr>
            </a:p>
          </p:txBody>
        </p:sp>
      </p:grpSp>
      <p:sp>
        <p:nvSpPr>
          <p:cNvPr id="60" name="矩形 59"/>
          <p:cNvSpPr/>
          <p:nvPr/>
        </p:nvSpPr>
        <p:spPr>
          <a:xfrm>
            <a:off x="5916278" y="2099002"/>
            <a:ext cx="4325002" cy="532453"/>
          </a:xfrm>
          <a:prstGeom prst="rect">
            <a:avLst/>
          </a:prstGeom>
        </p:spPr>
        <p:txBody>
          <a:bodyPr wrap="square">
            <a:spAutoFit/>
          </a:bodyPr>
          <a:lstStyle/>
          <a:p>
            <a:pPr defTabSz="914263">
              <a:lnSpc>
                <a:spcPct val="130000"/>
              </a:lnSpc>
            </a:pPr>
            <a:r>
              <a:rPr lang="zh-CN" altLang="en-US" sz="1100" dirty="0">
                <a:solidFill>
                  <a:schemeClr val="bg1"/>
                </a:solidFill>
                <a:latin typeface="Microsoft YaHei" charset="0"/>
                <a:ea typeface="Microsoft YaHei" charset="0"/>
                <a:cs typeface="Microsoft YaHei" charset="0"/>
              </a:rPr>
              <a:t>标题数字等都可以通过点击和重新输入进行更改，顶部“开始”面板中可以对字体、字号、颜色、行距等进行修改。</a:t>
            </a:r>
            <a:endParaRPr lang="zh-CN" altLang="en-US" sz="1600" dirty="0">
              <a:solidFill>
                <a:schemeClr val="bg1"/>
              </a:solidFill>
              <a:latin typeface="Microsoft YaHei" charset="0"/>
              <a:ea typeface="Microsoft YaHei" charset="0"/>
              <a:cs typeface="Microsoft YaHei" charset="0"/>
            </a:endParaRPr>
          </a:p>
        </p:txBody>
      </p:sp>
      <p:sp>
        <p:nvSpPr>
          <p:cNvPr id="61" name="矩形 60"/>
          <p:cNvSpPr/>
          <p:nvPr/>
        </p:nvSpPr>
        <p:spPr>
          <a:xfrm>
            <a:off x="5902122" y="3113219"/>
            <a:ext cx="4325002" cy="532453"/>
          </a:xfrm>
          <a:prstGeom prst="rect">
            <a:avLst/>
          </a:prstGeom>
        </p:spPr>
        <p:txBody>
          <a:bodyPr wrap="square">
            <a:spAutoFit/>
          </a:bodyPr>
          <a:lstStyle/>
          <a:p>
            <a:pPr defTabSz="914263">
              <a:lnSpc>
                <a:spcPct val="130000"/>
              </a:lnSpc>
            </a:pPr>
            <a:r>
              <a:rPr lang="zh-CN" altLang="en-US" sz="1100" dirty="0">
                <a:solidFill>
                  <a:schemeClr val="bg1"/>
                </a:solidFill>
                <a:latin typeface="Microsoft YaHei" charset="0"/>
                <a:ea typeface="Microsoft YaHei" charset="0"/>
                <a:cs typeface="Microsoft YaHei" charset="0"/>
              </a:rPr>
              <a:t>标题数字等都可以通过点击和重新输入进行更改，顶部“开始”面板中可以对字体、字号、颜色、行距等进行修改。</a:t>
            </a:r>
            <a:endParaRPr lang="zh-CN" altLang="en-US" sz="1600" dirty="0">
              <a:solidFill>
                <a:schemeClr val="bg1"/>
              </a:solidFill>
              <a:latin typeface="Microsoft YaHei" charset="0"/>
              <a:ea typeface="Microsoft YaHei" charset="0"/>
              <a:cs typeface="Microsoft YaHei" charset="0"/>
            </a:endParaRPr>
          </a:p>
        </p:txBody>
      </p:sp>
      <p:sp>
        <p:nvSpPr>
          <p:cNvPr id="62" name="矩形 61"/>
          <p:cNvSpPr/>
          <p:nvPr/>
        </p:nvSpPr>
        <p:spPr>
          <a:xfrm>
            <a:off x="5902122" y="4132235"/>
            <a:ext cx="4325002" cy="532453"/>
          </a:xfrm>
          <a:prstGeom prst="rect">
            <a:avLst/>
          </a:prstGeom>
        </p:spPr>
        <p:txBody>
          <a:bodyPr wrap="square">
            <a:spAutoFit/>
          </a:bodyPr>
          <a:lstStyle/>
          <a:p>
            <a:pPr defTabSz="914263">
              <a:lnSpc>
                <a:spcPct val="130000"/>
              </a:lnSpc>
            </a:pPr>
            <a:r>
              <a:rPr lang="zh-CN" altLang="en-US" sz="1100" dirty="0">
                <a:solidFill>
                  <a:schemeClr val="bg1"/>
                </a:solidFill>
                <a:latin typeface="Microsoft YaHei" charset="0"/>
                <a:ea typeface="Microsoft YaHei" charset="0"/>
                <a:cs typeface="Microsoft YaHei" charset="0"/>
              </a:rPr>
              <a:t>标题数字等都可以通过点击和重新输入进行更改，顶部“开始”面板中可以对字体、字号、颜色、行距等进行修改。</a:t>
            </a:r>
            <a:endParaRPr lang="zh-CN" altLang="en-US" sz="1600" dirty="0">
              <a:solidFill>
                <a:schemeClr val="bg1"/>
              </a:solidFill>
              <a:latin typeface="Microsoft YaHei" charset="0"/>
              <a:ea typeface="Microsoft YaHei" charset="0"/>
              <a:cs typeface="Microsoft YaHei" charset="0"/>
            </a:endParaRPr>
          </a:p>
        </p:txBody>
      </p:sp>
      <p:sp>
        <p:nvSpPr>
          <p:cNvPr id="63" name="矩形 62"/>
          <p:cNvSpPr/>
          <p:nvPr/>
        </p:nvSpPr>
        <p:spPr>
          <a:xfrm>
            <a:off x="5902122" y="5111442"/>
            <a:ext cx="4325002" cy="532453"/>
          </a:xfrm>
          <a:prstGeom prst="rect">
            <a:avLst/>
          </a:prstGeom>
        </p:spPr>
        <p:txBody>
          <a:bodyPr wrap="square">
            <a:spAutoFit/>
          </a:bodyPr>
          <a:lstStyle/>
          <a:p>
            <a:pPr defTabSz="914263">
              <a:lnSpc>
                <a:spcPct val="130000"/>
              </a:lnSpc>
            </a:pPr>
            <a:r>
              <a:rPr lang="zh-CN" altLang="en-US" sz="1100" dirty="0">
                <a:solidFill>
                  <a:schemeClr val="bg1"/>
                </a:solidFill>
                <a:latin typeface="Microsoft YaHei" charset="0"/>
                <a:ea typeface="Microsoft YaHei" charset="0"/>
                <a:cs typeface="Microsoft YaHei" charset="0"/>
              </a:rPr>
              <a:t>标题数字等都可以通过点击和重新输入进行更改，顶部“开始”面板中可以对字体、字号、颜色、行距等进行修改。</a:t>
            </a:r>
            <a:endParaRPr lang="zh-CN" altLang="en-US" sz="1600" dirty="0">
              <a:solidFill>
                <a:schemeClr val="bg1"/>
              </a:solidFill>
              <a:latin typeface="Microsoft YaHei" charset="0"/>
              <a:ea typeface="Microsoft YaHei" charset="0"/>
              <a:cs typeface="Microsoft YaHei" charset="0"/>
            </a:endParaRPr>
          </a:p>
        </p:txBody>
      </p:sp>
    </p:spTree>
    <p:extLst>
      <p:ext uri="{BB962C8B-B14F-4D97-AF65-F5344CB8AC3E}">
        <p14:creationId xmlns:p14="http://schemas.microsoft.com/office/powerpoint/2010/main" val="179161580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矩形 398"/>
          <p:cNvSpPr/>
          <p:nvPr/>
        </p:nvSpPr>
        <p:spPr>
          <a:xfrm>
            <a:off x="0" y="2057796"/>
            <a:ext cx="12192000" cy="126671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pPr>
            <a:endParaRPr lang="zh-CN" altLang="en-US" sz="2400">
              <a:solidFill>
                <a:prstClr val="white"/>
              </a:solidFill>
            </a:endParaRPr>
          </a:p>
        </p:txBody>
      </p:sp>
      <p:sp>
        <p:nvSpPr>
          <p:cNvPr id="398" name="矩形 397"/>
          <p:cNvSpPr/>
          <p:nvPr/>
        </p:nvSpPr>
        <p:spPr>
          <a:xfrm>
            <a:off x="0" y="3314985"/>
            <a:ext cx="12192000" cy="69532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pPr>
            <a:endParaRPr lang="zh-CN" altLang="en-US" sz="2400">
              <a:solidFill>
                <a:prstClr val="white"/>
              </a:solidFill>
            </a:endParaRPr>
          </a:p>
        </p:txBody>
      </p:sp>
      <p:sp>
        <p:nvSpPr>
          <p:cNvPr id="397" name="矩形 396"/>
          <p:cNvSpPr/>
          <p:nvPr/>
        </p:nvSpPr>
        <p:spPr>
          <a:xfrm>
            <a:off x="0" y="4010310"/>
            <a:ext cx="12192000" cy="58102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pPr>
            <a:endParaRPr lang="zh-CN" altLang="en-US" sz="2400">
              <a:solidFill>
                <a:prstClr val="white"/>
              </a:solidFill>
            </a:endParaRPr>
          </a:p>
        </p:txBody>
      </p:sp>
      <p:sp>
        <p:nvSpPr>
          <p:cNvPr id="396" name="矩形 395"/>
          <p:cNvSpPr/>
          <p:nvPr/>
        </p:nvSpPr>
        <p:spPr>
          <a:xfrm>
            <a:off x="0" y="4591336"/>
            <a:ext cx="12192000" cy="44255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pPr>
            <a:endParaRPr lang="zh-CN" altLang="en-US" sz="2400">
              <a:solidFill>
                <a:prstClr val="white"/>
              </a:solidFill>
            </a:endParaRPr>
          </a:p>
        </p:txBody>
      </p:sp>
      <p:sp>
        <p:nvSpPr>
          <p:cNvPr id="181" name="Freeform 6"/>
          <p:cNvSpPr>
            <a:spLocks/>
          </p:cNvSpPr>
          <p:nvPr/>
        </p:nvSpPr>
        <p:spPr bwMode="auto">
          <a:xfrm>
            <a:off x="4352925" y="2625095"/>
            <a:ext cx="53463" cy="5940"/>
          </a:xfrm>
          <a:custGeom>
            <a:avLst/>
            <a:gdLst>
              <a:gd name="T0" fmla="*/ 1 w 9"/>
              <a:gd name="T1" fmla="*/ 1 h 1"/>
              <a:gd name="T2" fmla="*/ 9 w 9"/>
              <a:gd name="T3" fmla="*/ 1 h 1"/>
              <a:gd name="T4" fmla="*/ 0 w 9"/>
              <a:gd name="T5" fmla="*/ 1 h 1"/>
              <a:gd name="T6" fmla="*/ 1 w 9"/>
              <a:gd name="T7" fmla="*/ 1 h 1"/>
            </a:gdLst>
            <a:ahLst/>
            <a:cxnLst>
              <a:cxn ang="0">
                <a:pos x="T0" y="T1"/>
              </a:cxn>
              <a:cxn ang="0">
                <a:pos x="T2" y="T3"/>
              </a:cxn>
              <a:cxn ang="0">
                <a:pos x="T4" y="T5"/>
              </a:cxn>
              <a:cxn ang="0">
                <a:pos x="T6" y="T7"/>
              </a:cxn>
            </a:cxnLst>
            <a:rect l="0" t="0" r="r" b="b"/>
            <a:pathLst>
              <a:path w="9" h="1">
                <a:moveTo>
                  <a:pt x="1" y="1"/>
                </a:moveTo>
                <a:cubicBezTo>
                  <a:pt x="9" y="1"/>
                  <a:pt x="9" y="1"/>
                  <a:pt x="9" y="1"/>
                </a:cubicBezTo>
                <a:cubicBezTo>
                  <a:pt x="5" y="0"/>
                  <a:pt x="2" y="0"/>
                  <a:pt x="0" y="1"/>
                </a:cubicBezTo>
                <a:cubicBezTo>
                  <a:pt x="1" y="1"/>
                  <a:pt x="1" y="1"/>
                  <a:pt x="1" y="1"/>
                </a:cubicBez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zh-CN" altLang="en-US" sz="2400">
              <a:solidFill>
                <a:prstClr val="black"/>
              </a:solidFill>
            </a:endParaRPr>
          </a:p>
        </p:txBody>
      </p:sp>
      <p:grpSp>
        <p:nvGrpSpPr>
          <p:cNvPr id="383" name="组合 382"/>
          <p:cNvGrpSpPr/>
          <p:nvPr/>
        </p:nvGrpSpPr>
        <p:grpSpPr>
          <a:xfrm>
            <a:off x="3610387" y="4591336"/>
            <a:ext cx="748477" cy="442553"/>
            <a:chOff x="2436327" y="3691627"/>
            <a:chExt cx="561358" cy="331915"/>
          </a:xfrm>
          <a:solidFill>
            <a:schemeClr val="bg1">
              <a:lumMod val="50000"/>
            </a:schemeClr>
          </a:solidFill>
        </p:grpSpPr>
        <p:sp>
          <p:nvSpPr>
            <p:cNvPr id="184" name="Freeform 9"/>
            <p:cNvSpPr>
              <a:spLocks/>
            </p:cNvSpPr>
            <p:nvPr/>
          </p:nvSpPr>
          <p:spPr bwMode="auto">
            <a:xfrm>
              <a:off x="2436327" y="3691627"/>
              <a:ext cx="218306" cy="331915"/>
            </a:xfrm>
            <a:custGeom>
              <a:avLst/>
              <a:gdLst>
                <a:gd name="T0" fmla="*/ 0 w 51"/>
                <a:gd name="T1" fmla="*/ 51 h 77"/>
                <a:gd name="T2" fmla="*/ 26 w 51"/>
                <a:gd name="T3" fmla="*/ 77 h 77"/>
                <a:gd name="T4" fmla="*/ 51 w 51"/>
                <a:gd name="T5" fmla="*/ 51 h 77"/>
                <a:gd name="T6" fmla="*/ 51 w 51"/>
                <a:gd name="T7" fmla="*/ 0 h 77"/>
                <a:gd name="T8" fmla="*/ 0 w 51"/>
                <a:gd name="T9" fmla="*/ 0 h 77"/>
                <a:gd name="T10" fmla="*/ 0 w 51"/>
                <a:gd name="T11" fmla="*/ 51 h 77"/>
              </a:gdLst>
              <a:ahLst/>
              <a:cxnLst>
                <a:cxn ang="0">
                  <a:pos x="T0" y="T1"/>
                </a:cxn>
                <a:cxn ang="0">
                  <a:pos x="T2" y="T3"/>
                </a:cxn>
                <a:cxn ang="0">
                  <a:pos x="T4" y="T5"/>
                </a:cxn>
                <a:cxn ang="0">
                  <a:pos x="T6" y="T7"/>
                </a:cxn>
                <a:cxn ang="0">
                  <a:pos x="T8" y="T9"/>
                </a:cxn>
                <a:cxn ang="0">
                  <a:pos x="T10" y="T11"/>
                </a:cxn>
              </a:cxnLst>
              <a:rect l="0" t="0" r="r" b="b"/>
              <a:pathLst>
                <a:path w="51" h="77">
                  <a:moveTo>
                    <a:pt x="0" y="51"/>
                  </a:moveTo>
                  <a:cubicBezTo>
                    <a:pt x="0" y="65"/>
                    <a:pt x="11" y="77"/>
                    <a:pt x="26" y="77"/>
                  </a:cubicBezTo>
                  <a:cubicBezTo>
                    <a:pt x="40" y="77"/>
                    <a:pt x="51" y="65"/>
                    <a:pt x="51" y="51"/>
                  </a:cubicBezTo>
                  <a:cubicBezTo>
                    <a:pt x="51" y="0"/>
                    <a:pt x="51" y="0"/>
                    <a:pt x="51" y="0"/>
                  </a:cubicBezTo>
                  <a:cubicBezTo>
                    <a:pt x="0" y="0"/>
                    <a:pt x="0" y="0"/>
                    <a:pt x="0" y="0"/>
                  </a:cubicBezTo>
                  <a:lnTo>
                    <a:pt x="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zh-CN" altLang="en-US" sz="2400">
                <a:solidFill>
                  <a:prstClr val="black"/>
                </a:solidFill>
              </a:endParaRPr>
            </a:p>
          </p:txBody>
        </p:sp>
        <p:sp>
          <p:nvSpPr>
            <p:cNvPr id="185" name="Freeform 10"/>
            <p:cNvSpPr>
              <a:spLocks/>
            </p:cNvSpPr>
            <p:nvPr/>
          </p:nvSpPr>
          <p:spPr bwMode="auto">
            <a:xfrm>
              <a:off x="2779379" y="3691627"/>
              <a:ext cx="218306" cy="331915"/>
            </a:xfrm>
            <a:custGeom>
              <a:avLst/>
              <a:gdLst>
                <a:gd name="T0" fmla="*/ 0 w 51"/>
                <a:gd name="T1" fmla="*/ 51 h 77"/>
                <a:gd name="T2" fmla="*/ 26 w 51"/>
                <a:gd name="T3" fmla="*/ 77 h 77"/>
                <a:gd name="T4" fmla="*/ 51 w 51"/>
                <a:gd name="T5" fmla="*/ 51 h 77"/>
                <a:gd name="T6" fmla="*/ 51 w 51"/>
                <a:gd name="T7" fmla="*/ 0 h 77"/>
                <a:gd name="T8" fmla="*/ 0 w 51"/>
                <a:gd name="T9" fmla="*/ 0 h 77"/>
                <a:gd name="T10" fmla="*/ 0 w 51"/>
                <a:gd name="T11" fmla="*/ 51 h 77"/>
              </a:gdLst>
              <a:ahLst/>
              <a:cxnLst>
                <a:cxn ang="0">
                  <a:pos x="T0" y="T1"/>
                </a:cxn>
                <a:cxn ang="0">
                  <a:pos x="T2" y="T3"/>
                </a:cxn>
                <a:cxn ang="0">
                  <a:pos x="T4" y="T5"/>
                </a:cxn>
                <a:cxn ang="0">
                  <a:pos x="T6" y="T7"/>
                </a:cxn>
                <a:cxn ang="0">
                  <a:pos x="T8" y="T9"/>
                </a:cxn>
                <a:cxn ang="0">
                  <a:pos x="T10" y="T11"/>
                </a:cxn>
              </a:cxnLst>
              <a:rect l="0" t="0" r="r" b="b"/>
              <a:pathLst>
                <a:path w="51" h="77">
                  <a:moveTo>
                    <a:pt x="0" y="51"/>
                  </a:moveTo>
                  <a:cubicBezTo>
                    <a:pt x="0" y="65"/>
                    <a:pt x="12" y="77"/>
                    <a:pt x="26" y="77"/>
                  </a:cubicBezTo>
                  <a:cubicBezTo>
                    <a:pt x="40" y="77"/>
                    <a:pt x="51" y="65"/>
                    <a:pt x="51" y="51"/>
                  </a:cubicBezTo>
                  <a:cubicBezTo>
                    <a:pt x="51" y="0"/>
                    <a:pt x="51" y="0"/>
                    <a:pt x="51" y="0"/>
                  </a:cubicBezTo>
                  <a:cubicBezTo>
                    <a:pt x="0" y="0"/>
                    <a:pt x="0" y="0"/>
                    <a:pt x="0" y="0"/>
                  </a:cubicBezTo>
                  <a:lnTo>
                    <a:pt x="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zh-CN" altLang="en-US" sz="2400">
                <a:solidFill>
                  <a:prstClr val="black"/>
                </a:solidFill>
              </a:endParaRPr>
            </a:p>
          </p:txBody>
        </p:sp>
      </p:grpSp>
      <p:grpSp>
        <p:nvGrpSpPr>
          <p:cNvPr id="381" name="组合 380"/>
          <p:cNvGrpSpPr/>
          <p:nvPr/>
        </p:nvGrpSpPr>
        <p:grpSpPr>
          <a:xfrm>
            <a:off x="3340101" y="3308229"/>
            <a:ext cx="1289048" cy="709867"/>
            <a:chOff x="2233613" y="2729298"/>
            <a:chExt cx="966786" cy="532400"/>
          </a:xfrm>
          <a:solidFill>
            <a:schemeClr val="bg1">
              <a:lumMod val="50000"/>
            </a:schemeClr>
          </a:solidFill>
        </p:grpSpPr>
        <p:sp>
          <p:nvSpPr>
            <p:cNvPr id="182" name="Freeform 7"/>
            <p:cNvSpPr>
              <a:spLocks/>
            </p:cNvSpPr>
            <p:nvPr/>
          </p:nvSpPr>
          <p:spPr bwMode="auto">
            <a:xfrm>
              <a:off x="2233613" y="2729298"/>
              <a:ext cx="180437" cy="309639"/>
            </a:xfrm>
            <a:custGeom>
              <a:avLst/>
              <a:gdLst>
                <a:gd name="T0" fmla="*/ 0 w 42"/>
                <a:gd name="T1" fmla="*/ 52 h 72"/>
                <a:gd name="T2" fmla="*/ 21 w 42"/>
                <a:gd name="T3" fmla="*/ 72 h 72"/>
                <a:gd name="T4" fmla="*/ 42 w 42"/>
                <a:gd name="T5" fmla="*/ 52 h 72"/>
                <a:gd name="T6" fmla="*/ 42 w 42"/>
                <a:gd name="T7" fmla="*/ 0 h 72"/>
                <a:gd name="T8" fmla="*/ 0 w 42"/>
                <a:gd name="T9" fmla="*/ 0 h 72"/>
                <a:gd name="T10" fmla="*/ 0 w 42"/>
                <a:gd name="T11" fmla="*/ 52 h 72"/>
              </a:gdLst>
              <a:ahLst/>
              <a:cxnLst>
                <a:cxn ang="0">
                  <a:pos x="T0" y="T1"/>
                </a:cxn>
                <a:cxn ang="0">
                  <a:pos x="T2" y="T3"/>
                </a:cxn>
                <a:cxn ang="0">
                  <a:pos x="T4" y="T5"/>
                </a:cxn>
                <a:cxn ang="0">
                  <a:pos x="T6" y="T7"/>
                </a:cxn>
                <a:cxn ang="0">
                  <a:pos x="T8" y="T9"/>
                </a:cxn>
                <a:cxn ang="0">
                  <a:pos x="T10" y="T11"/>
                </a:cxn>
              </a:cxnLst>
              <a:rect l="0" t="0" r="r" b="b"/>
              <a:pathLst>
                <a:path w="42" h="72">
                  <a:moveTo>
                    <a:pt x="0" y="52"/>
                  </a:moveTo>
                  <a:cubicBezTo>
                    <a:pt x="0" y="63"/>
                    <a:pt x="10" y="72"/>
                    <a:pt x="21" y="72"/>
                  </a:cubicBezTo>
                  <a:cubicBezTo>
                    <a:pt x="32" y="72"/>
                    <a:pt x="42" y="63"/>
                    <a:pt x="42" y="52"/>
                  </a:cubicBezTo>
                  <a:cubicBezTo>
                    <a:pt x="42" y="0"/>
                    <a:pt x="42" y="0"/>
                    <a:pt x="42" y="0"/>
                  </a:cubicBezTo>
                  <a:cubicBezTo>
                    <a:pt x="0" y="0"/>
                    <a:pt x="0" y="0"/>
                    <a:pt x="0" y="0"/>
                  </a:cubicBezTo>
                  <a:lnTo>
                    <a:pt x="0"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zh-CN" altLang="en-US" sz="2400">
                <a:solidFill>
                  <a:prstClr val="black"/>
                </a:solidFill>
              </a:endParaRPr>
            </a:p>
          </p:txBody>
        </p:sp>
        <p:sp>
          <p:nvSpPr>
            <p:cNvPr id="183" name="Freeform 8"/>
            <p:cNvSpPr>
              <a:spLocks/>
            </p:cNvSpPr>
            <p:nvPr/>
          </p:nvSpPr>
          <p:spPr bwMode="auto">
            <a:xfrm>
              <a:off x="3019962" y="2729298"/>
              <a:ext cx="180437" cy="309639"/>
            </a:xfrm>
            <a:custGeom>
              <a:avLst/>
              <a:gdLst>
                <a:gd name="T0" fmla="*/ 0 w 42"/>
                <a:gd name="T1" fmla="*/ 52 h 72"/>
                <a:gd name="T2" fmla="*/ 21 w 42"/>
                <a:gd name="T3" fmla="*/ 72 h 72"/>
                <a:gd name="T4" fmla="*/ 42 w 42"/>
                <a:gd name="T5" fmla="*/ 52 h 72"/>
                <a:gd name="T6" fmla="*/ 42 w 42"/>
                <a:gd name="T7" fmla="*/ 0 h 72"/>
                <a:gd name="T8" fmla="*/ 0 w 42"/>
                <a:gd name="T9" fmla="*/ 0 h 72"/>
                <a:gd name="T10" fmla="*/ 0 w 42"/>
                <a:gd name="T11" fmla="*/ 52 h 72"/>
              </a:gdLst>
              <a:ahLst/>
              <a:cxnLst>
                <a:cxn ang="0">
                  <a:pos x="T0" y="T1"/>
                </a:cxn>
                <a:cxn ang="0">
                  <a:pos x="T2" y="T3"/>
                </a:cxn>
                <a:cxn ang="0">
                  <a:pos x="T4" y="T5"/>
                </a:cxn>
                <a:cxn ang="0">
                  <a:pos x="T6" y="T7"/>
                </a:cxn>
                <a:cxn ang="0">
                  <a:pos x="T8" y="T9"/>
                </a:cxn>
                <a:cxn ang="0">
                  <a:pos x="T10" y="T11"/>
                </a:cxn>
              </a:cxnLst>
              <a:rect l="0" t="0" r="r" b="b"/>
              <a:pathLst>
                <a:path w="42" h="72">
                  <a:moveTo>
                    <a:pt x="0" y="52"/>
                  </a:moveTo>
                  <a:cubicBezTo>
                    <a:pt x="0" y="63"/>
                    <a:pt x="10" y="72"/>
                    <a:pt x="21" y="72"/>
                  </a:cubicBezTo>
                  <a:cubicBezTo>
                    <a:pt x="32" y="72"/>
                    <a:pt x="42" y="63"/>
                    <a:pt x="42" y="52"/>
                  </a:cubicBezTo>
                  <a:cubicBezTo>
                    <a:pt x="42" y="0"/>
                    <a:pt x="42" y="0"/>
                    <a:pt x="42" y="0"/>
                  </a:cubicBezTo>
                  <a:cubicBezTo>
                    <a:pt x="0" y="0"/>
                    <a:pt x="0" y="0"/>
                    <a:pt x="0" y="0"/>
                  </a:cubicBezTo>
                  <a:lnTo>
                    <a:pt x="0"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zh-CN" altLang="en-US" sz="2400">
                <a:solidFill>
                  <a:prstClr val="black"/>
                </a:solidFill>
              </a:endParaRPr>
            </a:p>
          </p:txBody>
        </p:sp>
        <p:sp>
          <p:nvSpPr>
            <p:cNvPr id="186" name="Freeform 11"/>
            <p:cNvSpPr>
              <a:spLocks/>
            </p:cNvSpPr>
            <p:nvPr/>
          </p:nvSpPr>
          <p:spPr bwMode="auto">
            <a:xfrm>
              <a:off x="2436327" y="2729298"/>
              <a:ext cx="561359" cy="532400"/>
            </a:xfrm>
            <a:custGeom>
              <a:avLst/>
              <a:gdLst>
                <a:gd name="T0" fmla="*/ 51 w 131"/>
                <a:gd name="T1" fmla="*/ 94 h 124"/>
                <a:gd name="T2" fmla="*/ 51 w 131"/>
                <a:gd name="T3" fmla="*/ 92 h 124"/>
                <a:gd name="T4" fmla="*/ 51 w 131"/>
                <a:gd name="T5" fmla="*/ 92 h 124"/>
                <a:gd name="T6" fmla="*/ 66 w 131"/>
                <a:gd name="T7" fmla="*/ 77 h 124"/>
                <a:gd name="T8" fmla="*/ 80 w 131"/>
                <a:gd name="T9" fmla="*/ 92 h 124"/>
                <a:gd name="T10" fmla="*/ 80 w 131"/>
                <a:gd name="T11" fmla="*/ 92 h 124"/>
                <a:gd name="T12" fmla="*/ 80 w 131"/>
                <a:gd name="T13" fmla="*/ 94 h 124"/>
                <a:gd name="T14" fmla="*/ 80 w 131"/>
                <a:gd name="T15" fmla="*/ 124 h 124"/>
                <a:gd name="T16" fmla="*/ 131 w 131"/>
                <a:gd name="T17" fmla="*/ 124 h 124"/>
                <a:gd name="T18" fmla="*/ 131 w 131"/>
                <a:gd name="T19" fmla="*/ 94 h 124"/>
                <a:gd name="T20" fmla="*/ 131 w 131"/>
                <a:gd name="T21" fmla="*/ 92 h 124"/>
                <a:gd name="T22" fmla="*/ 131 w 131"/>
                <a:gd name="T23" fmla="*/ 92 h 124"/>
                <a:gd name="T24" fmla="*/ 131 w 131"/>
                <a:gd name="T25" fmla="*/ 0 h 124"/>
                <a:gd name="T26" fmla="*/ 0 w 131"/>
                <a:gd name="T27" fmla="*/ 0 h 124"/>
                <a:gd name="T28" fmla="*/ 0 w 131"/>
                <a:gd name="T29" fmla="*/ 92 h 124"/>
                <a:gd name="T30" fmla="*/ 0 w 131"/>
                <a:gd name="T31" fmla="*/ 92 h 124"/>
                <a:gd name="T32" fmla="*/ 0 w 131"/>
                <a:gd name="T33" fmla="*/ 94 h 124"/>
                <a:gd name="T34" fmla="*/ 0 w 131"/>
                <a:gd name="T35" fmla="*/ 124 h 124"/>
                <a:gd name="T36" fmla="*/ 51 w 131"/>
                <a:gd name="T37" fmla="*/ 124 h 124"/>
                <a:gd name="T38" fmla="*/ 51 w 131"/>
                <a:gd name="T39" fmla="*/ 9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1" h="124">
                  <a:moveTo>
                    <a:pt x="51" y="94"/>
                  </a:moveTo>
                  <a:cubicBezTo>
                    <a:pt x="51" y="93"/>
                    <a:pt x="51" y="92"/>
                    <a:pt x="51" y="92"/>
                  </a:cubicBezTo>
                  <a:cubicBezTo>
                    <a:pt x="51" y="92"/>
                    <a:pt x="51" y="92"/>
                    <a:pt x="51" y="92"/>
                  </a:cubicBezTo>
                  <a:cubicBezTo>
                    <a:pt x="51" y="84"/>
                    <a:pt x="58" y="77"/>
                    <a:pt x="66" y="77"/>
                  </a:cubicBezTo>
                  <a:cubicBezTo>
                    <a:pt x="74" y="77"/>
                    <a:pt x="80" y="84"/>
                    <a:pt x="80" y="92"/>
                  </a:cubicBezTo>
                  <a:cubicBezTo>
                    <a:pt x="80" y="92"/>
                    <a:pt x="80" y="92"/>
                    <a:pt x="80" y="92"/>
                  </a:cubicBezTo>
                  <a:cubicBezTo>
                    <a:pt x="80" y="92"/>
                    <a:pt x="80" y="93"/>
                    <a:pt x="80" y="94"/>
                  </a:cubicBezTo>
                  <a:cubicBezTo>
                    <a:pt x="80" y="124"/>
                    <a:pt x="80" y="124"/>
                    <a:pt x="80" y="124"/>
                  </a:cubicBezTo>
                  <a:cubicBezTo>
                    <a:pt x="131" y="124"/>
                    <a:pt x="131" y="124"/>
                    <a:pt x="131" y="124"/>
                  </a:cubicBezTo>
                  <a:cubicBezTo>
                    <a:pt x="131" y="94"/>
                    <a:pt x="131" y="94"/>
                    <a:pt x="131" y="94"/>
                  </a:cubicBezTo>
                  <a:cubicBezTo>
                    <a:pt x="131" y="93"/>
                    <a:pt x="131" y="92"/>
                    <a:pt x="131" y="92"/>
                  </a:cubicBezTo>
                  <a:cubicBezTo>
                    <a:pt x="131" y="92"/>
                    <a:pt x="131" y="92"/>
                    <a:pt x="131" y="92"/>
                  </a:cubicBezTo>
                  <a:cubicBezTo>
                    <a:pt x="131" y="0"/>
                    <a:pt x="131" y="0"/>
                    <a:pt x="131" y="0"/>
                  </a:cubicBezTo>
                  <a:cubicBezTo>
                    <a:pt x="0" y="0"/>
                    <a:pt x="0" y="0"/>
                    <a:pt x="0" y="0"/>
                  </a:cubicBezTo>
                  <a:cubicBezTo>
                    <a:pt x="0" y="92"/>
                    <a:pt x="0" y="92"/>
                    <a:pt x="0" y="92"/>
                  </a:cubicBezTo>
                  <a:cubicBezTo>
                    <a:pt x="0" y="92"/>
                    <a:pt x="0" y="92"/>
                    <a:pt x="0" y="92"/>
                  </a:cubicBezTo>
                  <a:cubicBezTo>
                    <a:pt x="0" y="92"/>
                    <a:pt x="0" y="93"/>
                    <a:pt x="0" y="94"/>
                  </a:cubicBezTo>
                  <a:cubicBezTo>
                    <a:pt x="0" y="124"/>
                    <a:pt x="0" y="124"/>
                    <a:pt x="0" y="124"/>
                  </a:cubicBezTo>
                  <a:cubicBezTo>
                    <a:pt x="51" y="124"/>
                    <a:pt x="51" y="124"/>
                    <a:pt x="51" y="124"/>
                  </a:cubicBezTo>
                  <a:lnTo>
                    <a:pt x="51" y="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zh-CN" altLang="en-US" sz="2400">
                <a:solidFill>
                  <a:prstClr val="black"/>
                </a:solidFill>
              </a:endParaRPr>
            </a:p>
          </p:txBody>
        </p:sp>
      </p:grpSp>
      <p:grpSp>
        <p:nvGrpSpPr>
          <p:cNvPr id="382" name="组合 381"/>
          <p:cNvGrpSpPr/>
          <p:nvPr/>
        </p:nvGrpSpPr>
        <p:grpSpPr>
          <a:xfrm>
            <a:off x="3610387" y="4018095"/>
            <a:ext cx="748477" cy="573240"/>
            <a:chOff x="2436327" y="3261697"/>
            <a:chExt cx="561358" cy="429930"/>
          </a:xfrm>
          <a:solidFill>
            <a:schemeClr val="accent1">
              <a:lumMod val="60000"/>
              <a:lumOff val="40000"/>
            </a:schemeClr>
          </a:solidFill>
        </p:grpSpPr>
        <p:sp>
          <p:nvSpPr>
            <p:cNvPr id="187" name="Rectangle 12"/>
            <p:cNvSpPr>
              <a:spLocks noChangeArrowheads="1"/>
            </p:cNvSpPr>
            <p:nvPr/>
          </p:nvSpPr>
          <p:spPr bwMode="auto">
            <a:xfrm>
              <a:off x="2779379" y="3261697"/>
              <a:ext cx="218306" cy="42993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zh-CN" altLang="en-US" sz="2400">
                <a:solidFill>
                  <a:prstClr val="black"/>
                </a:solidFill>
              </a:endParaRPr>
            </a:p>
          </p:txBody>
        </p:sp>
        <p:sp>
          <p:nvSpPr>
            <p:cNvPr id="188" name="Rectangle 13"/>
            <p:cNvSpPr>
              <a:spLocks noChangeArrowheads="1"/>
            </p:cNvSpPr>
            <p:nvPr/>
          </p:nvSpPr>
          <p:spPr bwMode="auto">
            <a:xfrm>
              <a:off x="2436327" y="3261697"/>
              <a:ext cx="218306" cy="42993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zh-CN" altLang="en-US" sz="2400">
                <a:solidFill>
                  <a:prstClr val="black"/>
                </a:solidFill>
              </a:endParaRPr>
            </a:p>
          </p:txBody>
        </p:sp>
      </p:grpSp>
      <p:grpSp>
        <p:nvGrpSpPr>
          <p:cNvPr id="4" name="组合 3"/>
          <p:cNvGrpSpPr/>
          <p:nvPr/>
        </p:nvGrpSpPr>
        <p:grpSpPr>
          <a:xfrm>
            <a:off x="3340102" y="2057795"/>
            <a:ext cx="1289047" cy="1250435"/>
            <a:chOff x="2233613" y="1791472"/>
            <a:chExt cx="966785" cy="937826"/>
          </a:xfrm>
          <a:solidFill>
            <a:schemeClr val="accent1">
              <a:lumMod val="60000"/>
              <a:lumOff val="40000"/>
            </a:schemeClr>
          </a:solidFill>
        </p:grpSpPr>
        <p:sp>
          <p:nvSpPr>
            <p:cNvPr id="180" name="Oval 5"/>
            <p:cNvSpPr>
              <a:spLocks noChangeArrowheads="1"/>
            </p:cNvSpPr>
            <p:nvPr/>
          </p:nvSpPr>
          <p:spPr bwMode="auto">
            <a:xfrm>
              <a:off x="2520976" y="1791472"/>
              <a:ext cx="392060" cy="3920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zh-CN" altLang="en-US" sz="2400">
                <a:solidFill>
                  <a:prstClr val="black"/>
                </a:solidFill>
              </a:endParaRPr>
            </a:p>
          </p:txBody>
        </p:sp>
        <p:sp>
          <p:nvSpPr>
            <p:cNvPr id="189" name="Freeform 14"/>
            <p:cNvSpPr>
              <a:spLocks/>
            </p:cNvSpPr>
            <p:nvPr/>
          </p:nvSpPr>
          <p:spPr bwMode="auto">
            <a:xfrm>
              <a:off x="2233613" y="2221402"/>
              <a:ext cx="966785" cy="507896"/>
            </a:xfrm>
            <a:custGeom>
              <a:avLst/>
              <a:gdLst>
                <a:gd name="T0" fmla="*/ 178 w 225"/>
                <a:gd name="T1" fmla="*/ 41 h 118"/>
                <a:gd name="T2" fmla="*/ 183 w 225"/>
                <a:gd name="T3" fmla="*/ 41 h 118"/>
                <a:gd name="T4" fmla="*/ 183 w 225"/>
                <a:gd name="T5" fmla="*/ 118 h 118"/>
                <a:gd name="T6" fmla="*/ 225 w 225"/>
                <a:gd name="T7" fmla="*/ 118 h 118"/>
                <a:gd name="T8" fmla="*/ 225 w 225"/>
                <a:gd name="T9" fmla="*/ 32 h 118"/>
                <a:gd name="T10" fmla="*/ 221 w 225"/>
                <a:gd name="T11" fmla="*/ 16 h 118"/>
                <a:gd name="T12" fmla="*/ 196 w 225"/>
                <a:gd name="T13" fmla="*/ 1 h 118"/>
                <a:gd name="T14" fmla="*/ 186 w 225"/>
                <a:gd name="T15" fmla="*/ 0 h 118"/>
                <a:gd name="T16" fmla="*/ 178 w 225"/>
                <a:gd name="T17" fmla="*/ 0 h 118"/>
                <a:gd name="T18" fmla="*/ 176 w 225"/>
                <a:gd name="T19" fmla="*/ 0 h 118"/>
                <a:gd name="T20" fmla="*/ 177 w 225"/>
                <a:gd name="T21" fmla="*/ 0 h 118"/>
                <a:gd name="T22" fmla="*/ 167 w 225"/>
                <a:gd name="T23" fmla="*/ 0 h 118"/>
                <a:gd name="T24" fmla="*/ 47 w 225"/>
                <a:gd name="T25" fmla="*/ 0 h 118"/>
                <a:gd name="T26" fmla="*/ 46 w 225"/>
                <a:gd name="T27" fmla="*/ 0 h 118"/>
                <a:gd name="T28" fmla="*/ 46 w 225"/>
                <a:gd name="T29" fmla="*/ 0 h 118"/>
                <a:gd name="T30" fmla="*/ 46 w 225"/>
                <a:gd name="T31" fmla="*/ 0 h 118"/>
                <a:gd name="T32" fmla="*/ 29 w 225"/>
                <a:gd name="T33" fmla="*/ 1 h 118"/>
                <a:gd name="T34" fmla="*/ 0 w 225"/>
                <a:gd name="T35" fmla="*/ 32 h 118"/>
                <a:gd name="T36" fmla="*/ 0 w 225"/>
                <a:gd name="T37" fmla="*/ 32 h 118"/>
                <a:gd name="T38" fmla="*/ 0 w 225"/>
                <a:gd name="T39" fmla="*/ 33 h 118"/>
                <a:gd name="T40" fmla="*/ 0 w 225"/>
                <a:gd name="T41" fmla="*/ 118 h 118"/>
                <a:gd name="T42" fmla="*/ 42 w 225"/>
                <a:gd name="T43" fmla="*/ 118 h 118"/>
                <a:gd name="T44" fmla="*/ 42 w 225"/>
                <a:gd name="T45" fmla="*/ 41 h 118"/>
                <a:gd name="T46" fmla="*/ 47 w 225"/>
                <a:gd name="T47" fmla="*/ 41 h 118"/>
                <a:gd name="T48" fmla="*/ 47 w 225"/>
                <a:gd name="T49" fmla="*/ 118 h 118"/>
                <a:gd name="T50" fmla="*/ 178 w 225"/>
                <a:gd name="T51" fmla="*/ 118 h 118"/>
                <a:gd name="T52" fmla="*/ 178 w 225"/>
                <a:gd name="T53" fmla="*/ 4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5" h="118">
                  <a:moveTo>
                    <a:pt x="178" y="41"/>
                  </a:moveTo>
                  <a:cubicBezTo>
                    <a:pt x="183" y="41"/>
                    <a:pt x="183" y="41"/>
                    <a:pt x="183" y="41"/>
                  </a:cubicBezTo>
                  <a:cubicBezTo>
                    <a:pt x="183" y="118"/>
                    <a:pt x="183" y="118"/>
                    <a:pt x="183" y="118"/>
                  </a:cubicBezTo>
                  <a:cubicBezTo>
                    <a:pt x="225" y="118"/>
                    <a:pt x="225" y="118"/>
                    <a:pt x="225" y="118"/>
                  </a:cubicBezTo>
                  <a:cubicBezTo>
                    <a:pt x="225" y="32"/>
                    <a:pt x="225" y="32"/>
                    <a:pt x="225" y="32"/>
                  </a:cubicBezTo>
                  <a:cubicBezTo>
                    <a:pt x="225" y="26"/>
                    <a:pt x="223" y="21"/>
                    <a:pt x="221" y="16"/>
                  </a:cubicBezTo>
                  <a:cubicBezTo>
                    <a:pt x="215" y="7"/>
                    <a:pt x="206" y="3"/>
                    <a:pt x="196" y="1"/>
                  </a:cubicBezTo>
                  <a:cubicBezTo>
                    <a:pt x="193" y="0"/>
                    <a:pt x="189" y="0"/>
                    <a:pt x="186" y="0"/>
                  </a:cubicBezTo>
                  <a:cubicBezTo>
                    <a:pt x="178" y="0"/>
                    <a:pt x="178" y="0"/>
                    <a:pt x="178" y="0"/>
                  </a:cubicBezTo>
                  <a:cubicBezTo>
                    <a:pt x="176" y="0"/>
                    <a:pt x="176" y="0"/>
                    <a:pt x="176" y="0"/>
                  </a:cubicBezTo>
                  <a:cubicBezTo>
                    <a:pt x="176" y="0"/>
                    <a:pt x="177" y="0"/>
                    <a:pt x="177" y="0"/>
                  </a:cubicBezTo>
                  <a:cubicBezTo>
                    <a:pt x="167" y="0"/>
                    <a:pt x="167" y="0"/>
                    <a:pt x="167" y="0"/>
                  </a:cubicBezTo>
                  <a:cubicBezTo>
                    <a:pt x="47" y="0"/>
                    <a:pt x="47" y="0"/>
                    <a:pt x="47" y="0"/>
                  </a:cubicBezTo>
                  <a:cubicBezTo>
                    <a:pt x="46" y="0"/>
                    <a:pt x="46" y="0"/>
                    <a:pt x="46" y="0"/>
                  </a:cubicBezTo>
                  <a:cubicBezTo>
                    <a:pt x="46" y="0"/>
                    <a:pt x="46" y="0"/>
                    <a:pt x="46" y="0"/>
                  </a:cubicBezTo>
                  <a:cubicBezTo>
                    <a:pt x="46" y="0"/>
                    <a:pt x="46" y="0"/>
                    <a:pt x="46" y="0"/>
                  </a:cubicBezTo>
                  <a:cubicBezTo>
                    <a:pt x="42" y="0"/>
                    <a:pt x="35" y="0"/>
                    <a:pt x="29" y="1"/>
                  </a:cubicBezTo>
                  <a:cubicBezTo>
                    <a:pt x="15" y="4"/>
                    <a:pt x="1" y="12"/>
                    <a:pt x="0" y="32"/>
                  </a:cubicBezTo>
                  <a:cubicBezTo>
                    <a:pt x="0" y="32"/>
                    <a:pt x="0" y="32"/>
                    <a:pt x="0" y="32"/>
                  </a:cubicBezTo>
                  <a:cubicBezTo>
                    <a:pt x="0" y="33"/>
                    <a:pt x="0" y="33"/>
                    <a:pt x="0" y="33"/>
                  </a:cubicBezTo>
                  <a:cubicBezTo>
                    <a:pt x="0" y="118"/>
                    <a:pt x="0" y="118"/>
                    <a:pt x="0" y="118"/>
                  </a:cubicBezTo>
                  <a:cubicBezTo>
                    <a:pt x="42" y="118"/>
                    <a:pt x="42" y="118"/>
                    <a:pt x="42" y="118"/>
                  </a:cubicBezTo>
                  <a:cubicBezTo>
                    <a:pt x="42" y="41"/>
                    <a:pt x="42" y="41"/>
                    <a:pt x="42" y="41"/>
                  </a:cubicBezTo>
                  <a:cubicBezTo>
                    <a:pt x="47" y="41"/>
                    <a:pt x="47" y="41"/>
                    <a:pt x="47" y="41"/>
                  </a:cubicBezTo>
                  <a:cubicBezTo>
                    <a:pt x="47" y="118"/>
                    <a:pt x="47" y="118"/>
                    <a:pt x="47" y="118"/>
                  </a:cubicBezTo>
                  <a:cubicBezTo>
                    <a:pt x="178" y="118"/>
                    <a:pt x="178" y="118"/>
                    <a:pt x="178" y="118"/>
                  </a:cubicBezTo>
                  <a:lnTo>
                    <a:pt x="178"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zh-CN" altLang="en-US" sz="2400">
                <a:solidFill>
                  <a:prstClr val="black"/>
                </a:solidFill>
              </a:endParaRPr>
            </a:p>
          </p:txBody>
        </p:sp>
      </p:grpSp>
      <p:sp>
        <p:nvSpPr>
          <p:cNvPr id="190" name="Freeform 15"/>
          <p:cNvSpPr>
            <a:spLocks/>
          </p:cNvSpPr>
          <p:nvPr/>
        </p:nvSpPr>
        <p:spPr bwMode="auto">
          <a:xfrm>
            <a:off x="4349953" y="2631035"/>
            <a:ext cx="8912" cy="0"/>
          </a:xfrm>
          <a:custGeom>
            <a:avLst/>
            <a:gdLst>
              <a:gd name="T0" fmla="*/ 2 w 2"/>
              <a:gd name="T1" fmla="*/ 2 w 2"/>
              <a:gd name="T2" fmla="*/ 1 w 2"/>
              <a:gd name="T3" fmla="*/ 0 w 2"/>
              <a:gd name="T4" fmla="*/ 2 w 2"/>
            </a:gdLst>
            <a:ahLst/>
            <a:cxnLst>
              <a:cxn ang="0">
                <a:pos x="T0" y="0"/>
              </a:cxn>
              <a:cxn ang="0">
                <a:pos x="T1" y="0"/>
              </a:cxn>
              <a:cxn ang="0">
                <a:pos x="T2" y="0"/>
              </a:cxn>
              <a:cxn ang="0">
                <a:pos x="T3" y="0"/>
              </a:cxn>
              <a:cxn ang="0">
                <a:pos x="T4" y="0"/>
              </a:cxn>
            </a:cxnLst>
            <a:rect l="0" t="0" r="r" b="b"/>
            <a:pathLst>
              <a:path w="2">
                <a:moveTo>
                  <a:pt x="2" y="0"/>
                </a:moveTo>
                <a:cubicBezTo>
                  <a:pt x="2" y="0"/>
                  <a:pt x="2" y="0"/>
                  <a:pt x="2" y="0"/>
                </a:cubicBezTo>
                <a:cubicBezTo>
                  <a:pt x="1" y="0"/>
                  <a:pt x="1" y="0"/>
                  <a:pt x="1" y="0"/>
                </a:cubicBezTo>
                <a:cubicBezTo>
                  <a:pt x="1" y="0"/>
                  <a:pt x="0" y="0"/>
                  <a:pt x="0" y="0"/>
                </a:cubicBezTo>
                <a:lnTo>
                  <a:pt x="2" y="0"/>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zh-CN" altLang="en-US" sz="2400">
              <a:solidFill>
                <a:prstClr val="black"/>
              </a:solidFill>
            </a:endParaRPr>
          </a:p>
        </p:txBody>
      </p:sp>
      <p:sp>
        <p:nvSpPr>
          <p:cNvPr id="400" name="TextBox 66"/>
          <p:cNvSpPr txBox="1"/>
          <p:nvPr/>
        </p:nvSpPr>
        <p:spPr>
          <a:xfrm>
            <a:off x="4754129" y="2420505"/>
            <a:ext cx="801823" cy="461665"/>
          </a:xfrm>
          <a:prstGeom prst="rect">
            <a:avLst/>
          </a:prstGeom>
          <a:noFill/>
        </p:spPr>
        <p:txBody>
          <a:bodyPr wrap="none" rtlCol="0">
            <a:spAutoFit/>
          </a:bodyPr>
          <a:lstStyle/>
          <a:p>
            <a:pPr defTabSz="1219170" eaLnBrk="0" fontAlgn="base" hangingPunct="0">
              <a:spcBef>
                <a:spcPct val="0"/>
              </a:spcBef>
              <a:spcAft>
                <a:spcPct val="0"/>
              </a:spcAft>
            </a:pPr>
            <a:r>
              <a:rPr lang="en-US" altLang="zh-CN" sz="2400" dirty="0">
                <a:solidFill>
                  <a:prstClr val="white"/>
                </a:solidFill>
                <a:latin typeface="Arial" pitchFamily="34" charset="0"/>
                <a:cs typeface="Arial" pitchFamily="34" charset="0"/>
              </a:rPr>
              <a:t>39%</a:t>
            </a:r>
            <a:endParaRPr lang="zh-CN" altLang="en-US" sz="2400" dirty="0">
              <a:solidFill>
                <a:prstClr val="white"/>
              </a:solidFill>
              <a:latin typeface="Arial" pitchFamily="34" charset="0"/>
              <a:cs typeface="Arial" pitchFamily="34" charset="0"/>
            </a:endParaRPr>
          </a:p>
        </p:txBody>
      </p:sp>
      <p:sp>
        <p:nvSpPr>
          <p:cNvPr id="401" name="TextBox 66"/>
          <p:cNvSpPr txBox="1"/>
          <p:nvPr/>
        </p:nvSpPr>
        <p:spPr>
          <a:xfrm>
            <a:off x="4754129" y="3401580"/>
            <a:ext cx="801823" cy="461665"/>
          </a:xfrm>
          <a:prstGeom prst="rect">
            <a:avLst/>
          </a:prstGeom>
          <a:noFill/>
        </p:spPr>
        <p:txBody>
          <a:bodyPr wrap="none" rtlCol="0">
            <a:spAutoFit/>
          </a:bodyPr>
          <a:lstStyle/>
          <a:p>
            <a:pPr defTabSz="1219170" eaLnBrk="0" fontAlgn="base" hangingPunct="0">
              <a:spcBef>
                <a:spcPct val="0"/>
              </a:spcBef>
              <a:spcAft>
                <a:spcPct val="0"/>
              </a:spcAft>
            </a:pPr>
            <a:r>
              <a:rPr lang="en-US" altLang="zh-CN" sz="2400" dirty="0">
                <a:solidFill>
                  <a:prstClr val="white"/>
                </a:solidFill>
                <a:latin typeface="Arial" pitchFamily="34" charset="0"/>
                <a:cs typeface="Arial" pitchFamily="34" charset="0"/>
              </a:rPr>
              <a:t>22%</a:t>
            </a:r>
            <a:endParaRPr lang="zh-CN" altLang="en-US" sz="2400" dirty="0">
              <a:solidFill>
                <a:prstClr val="white"/>
              </a:solidFill>
              <a:latin typeface="Arial" pitchFamily="34" charset="0"/>
              <a:cs typeface="Arial" pitchFamily="34" charset="0"/>
            </a:endParaRPr>
          </a:p>
        </p:txBody>
      </p:sp>
      <p:sp>
        <p:nvSpPr>
          <p:cNvPr id="402" name="TextBox 66"/>
          <p:cNvSpPr txBox="1"/>
          <p:nvPr/>
        </p:nvSpPr>
        <p:spPr>
          <a:xfrm>
            <a:off x="4754129" y="4031146"/>
            <a:ext cx="801823" cy="461665"/>
          </a:xfrm>
          <a:prstGeom prst="rect">
            <a:avLst/>
          </a:prstGeom>
          <a:noFill/>
        </p:spPr>
        <p:txBody>
          <a:bodyPr wrap="none" rtlCol="0">
            <a:spAutoFit/>
          </a:bodyPr>
          <a:lstStyle/>
          <a:p>
            <a:pPr defTabSz="1219170" eaLnBrk="0" fontAlgn="base" hangingPunct="0">
              <a:spcBef>
                <a:spcPct val="0"/>
              </a:spcBef>
              <a:spcAft>
                <a:spcPct val="0"/>
              </a:spcAft>
            </a:pPr>
            <a:r>
              <a:rPr lang="en-US" altLang="zh-CN" sz="2400" dirty="0">
                <a:solidFill>
                  <a:prstClr val="white"/>
                </a:solidFill>
                <a:latin typeface="Arial" pitchFamily="34" charset="0"/>
                <a:cs typeface="Arial" pitchFamily="34" charset="0"/>
              </a:rPr>
              <a:t>16%</a:t>
            </a:r>
            <a:endParaRPr lang="zh-CN" altLang="en-US" sz="2400" dirty="0">
              <a:solidFill>
                <a:prstClr val="white"/>
              </a:solidFill>
              <a:latin typeface="Arial" pitchFamily="34" charset="0"/>
              <a:cs typeface="Arial" pitchFamily="34" charset="0"/>
            </a:endParaRPr>
          </a:p>
        </p:txBody>
      </p:sp>
      <p:sp>
        <p:nvSpPr>
          <p:cNvPr id="403" name="TextBox 66"/>
          <p:cNvSpPr txBox="1"/>
          <p:nvPr/>
        </p:nvSpPr>
        <p:spPr>
          <a:xfrm>
            <a:off x="4765542" y="4541502"/>
            <a:ext cx="779059" cy="461665"/>
          </a:xfrm>
          <a:prstGeom prst="rect">
            <a:avLst/>
          </a:prstGeom>
          <a:noFill/>
        </p:spPr>
        <p:txBody>
          <a:bodyPr wrap="none" rtlCol="0">
            <a:spAutoFit/>
          </a:bodyPr>
          <a:lstStyle/>
          <a:p>
            <a:pPr defTabSz="1219170" eaLnBrk="0" fontAlgn="base" hangingPunct="0">
              <a:spcBef>
                <a:spcPct val="0"/>
              </a:spcBef>
              <a:spcAft>
                <a:spcPct val="0"/>
              </a:spcAft>
            </a:pPr>
            <a:r>
              <a:rPr lang="en-US" altLang="zh-CN" sz="2400" dirty="0">
                <a:solidFill>
                  <a:prstClr val="white"/>
                </a:solidFill>
                <a:latin typeface="Arial" pitchFamily="34" charset="0"/>
                <a:cs typeface="Arial" pitchFamily="34" charset="0"/>
              </a:rPr>
              <a:t>11%</a:t>
            </a:r>
            <a:endParaRPr lang="zh-CN" altLang="en-US" sz="2400" dirty="0">
              <a:solidFill>
                <a:prstClr val="white"/>
              </a:solidFill>
              <a:latin typeface="Arial" pitchFamily="34" charset="0"/>
              <a:cs typeface="Arial" pitchFamily="34" charset="0"/>
            </a:endParaRPr>
          </a:p>
        </p:txBody>
      </p:sp>
      <p:grpSp>
        <p:nvGrpSpPr>
          <p:cNvPr id="408" name="组合 407"/>
          <p:cNvGrpSpPr/>
          <p:nvPr/>
        </p:nvGrpSpPr>
        <p:grpSpPr>
          <a:xfrm>
            <a:off x="1288729" y="5411397"/>
            <a:ext cx="9722171" cy="914756"/>
            <a:chOff x="918922" y="3866143"/>
            <a:chExt cx="7291628" cy="686067"/>
          </a:xfrm>
        </p:grpSpPr>
        <p:sp>
          <p:nvSpPr>
            <p:cNvPr id="409" name="文本框 408"/>
            <p:cNvSpPr txBox="1">
              <a:spLocks noChangeArrowheads="1"/>
            </p:cNvSpPr>
            <p:nvPr/>
          </p:nvSpPr>
          <p:spPr bwMode="auto">
            <a:xfrm>
              <a:off x="918922" y="4117476"/>
              <a:ext cx="7291628" cy="434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9170" fontAlgn="base">
                <a:lnSpc>
                  <a:spcPts val="1867"/>
                </a:lnSpc>
                <a:spcBef>
                  <a:spcPct val="0"/>
                </a:spcBef>
                <a:spcAft>
                  <a:spcPct val="0"/>
                </a:spcAft>
                <a:defRPr/>
              </a:pPr>
              <a:r>
                <a:rPr lang="en-US" altLang="zh-CN" sz="800" dirty="0">
                  <a:solidFill>
                    <a:prstClr val="black">
                      <a:lumMod val="50000"/>
                      <a:lumOff val="50000"/>
                    </a:prstClr>
                  </a:solidFill>
                  <a:latin typeface="Arial" panose="020B0604020202020204" pitchFamily="34" charset="0"/>
                  <a:ea typeface="微软雅黑" panose="020B0503020204020204" pitchFamily="34" charset="-122"/>
                  <a:cs typeface="Arial" panose="020B0604020202020204" pitchFamily="34" charset="0"/>
                </a:rPr>
                <a:t>this is a sample text. insert your desired text here. Again. this is a dummy text. enter your own text here. this is a sample text. insert your desired text here. Again. this is a dummy text. enter your own text here. this is a sample text. insert your desired text here. Again. this is a dummy text. insert your desired text here. </a:t>
              </a:r>
              <a:endParaRPr lang="zh-CN" altLang="en-US" sz="800" dirty="0">
                <a:solidFill>
                  <a:prstClr val="black">
                    <a:lumMod val="50000"/>
                    <a:lumOff val="50000"/>
                  </a:prstClr>
                </a:solidFill>
                <a:latin typeface="Arial" panose="020B0604020202020204" pitchFamily="34" charset="0"/>
                <a:ea typeface="微软雅黑" panose="020B0503020204020204" pitchFamily="34" charset="-122"/>
                <a:cs typeface="Arial" panose="020B0604020202020204" pitchFamily="34" charset="0"/>
              </a:endParaRPr>
            </a:p>
          </p:txBody>
        </p:sp>
        <p:sp>
          <p:nvSpPr>
            <p:cNvPr id="410" name="文本框 409"/>
            <p:cNvSpPr txBox="1"/>
            <p:nvPr/>
          </p:nvSpPr>
          <p:spPr>
            <a:xfrm>
              <a:off x="3209434" y="3866143"/>
              <a:ext cx="2356895" cy="253916"/>
            </a:xfrm>
            <a:prstGeom prst="rect">
              <a:avLst/>
            </a:prstGeom>
            <a:noFill/>
          </p:spPr>
          <p:txBody>
            <a:bodyPr wrap="none">
              <a:spAutoFit/>
            </a:bodyPr>
            <a:lstStyle>
              <a:defPPr>
                <a:defRPr lang="zh-CN"/>
              </a:defPPr>
              <a:lvl1pPr>
                <a:defRPr sz="4600">
                  <a:ln w="38100">
                    <a:noFill/>
                  </a:ln>
                  <a:solidFill>
                    <a:schemeClr val="tx1">
                      <a:lumMod val="95000"/>
                      <a:lumOff val="5000"/>
                    </a:schemeClr>
                  </a:solidFill>
                  <a:latin typeface="Arial Black" panose="020B0A04020102020204" pitchFamily="34" charset="0"/>
                </a:defRPr>
              </a:lvl1pPr>
            </a:lstStyle>
            <a:p>
              <a:pPr defTabSz="1219170" eaLnBrk="0" fontAlgn="base" hangingPunct="0">
                <a:spcBef>
                  <a:spcPct val="0"/>
                </a:spcBef>
                <a:spcAft>
                  <a:spcPct val="0"/>
                </a:spcAft>
              </a:pPr>
              <a:r>
                <a:rPr lang="en-US" altLang="zh-CN" sz="1600" dirty="0">
                  <a:solidFill>
                    <a:prstClr val="black">
                      <a:lumMod val="75000"/>
                      <a:lumOff val="25000"/>
                    </a:prstClr>
                  </a:solidFill>
                </a:rPr>
                <a:t>Please Add A Title In Here</a:t>
              </a:r>
              <a:endParaRPr lang="zh-CN" altLang="en-US" sz="1600" dirty="0">
                <a:solidFill>
                  <a:prstClr val="black">
                    <a:lumMod val="75000"/>
                    <a:lumOff val="25000"/>
                  </a:prstClr>
                </a:solidFill>
              </a:endParaRPr>
            </a:p>
          </p:txBody>
        </p:sp>
      </p:grpSp>
      <p:sp>
        <p:nvSpPr>
          <p:cNvPr id="32" name="矩形 31"/>
          <p:cNvSpPr/>
          <p:nvPr/>
        </p:nvSpPr>
        <p:spPr>
          <a:xfrm>
            <a:off x="5680932" y="2384637"/>
            <a:ext cx="4325002" cy="532453"/>
          </a:xfrm>
          <a:prstGeom prst="rect">
            <a:avLst/>
          </a:prstGeom>
        </p:spPr>
        <p:txBody>
          <a:bodyPr wrap="square">
            <a:spAutoFit/>
          </a:bodyPr>
          <a:lstStyle/>
          <a:p>
            <a:pPr defTabSz="914263">
              <a:lnSpc>
                <a:spcPct val="130000"/>
              </a:lnSpc>
            </a:pPr>
            <a:r>
              <a:rPr lang="zh-CN" altLang="en-US" sz="1100" dirty="0">
                <a:solidFill>
                  <a:schemeClr val="bg1"/>
                </a:solidFill>
                <a:latin typeface="Microsoft YaHei" charset="0"/>
                <a:ea typeface="Microsoft YaHei" charset="0"/>
                <a:cs typeface="Microsoft YaHei" charset="0"/>
              </a:rPr>
              <a:t>标题数字等都可以通过点击和重新输入进行更改，顶部“开始”面板中可以对字体、字号、颜色、行距等进行修改。</a:t>
            </a:r>
            <a:endParaRPr lang="zh-CN" altLang="en-US" sz="1600" dirty="0">
              <a:solidFill>
                <a:schemeClr val="bg1"/>
              </a:solidFill>
              <a:latin typeface="Microsoft YaHei" charset="0"/>
              <a:ea typeface="Microsoft YaHei" charset="0"/>
              <a:cs typeface="Microsoft YaHei" charset="0"/>
            </a:endParaRPr>
          </a:p>
        </p:txBody>
      </p:sp>
      <p:sp>
        <p:nvSpPr>
          <p:cNvPr id="33" name="矩形 32"/>
          <p:cNvSpPr/>
          <p:nvPr/>
        </p:nvSpPr>
        <p:spPr>
          <a:xfrm>
            <a:off x="5680932" y="3363482"/>
            <a:ext cx="4325002" cy="532453"/>
          </a:xfrm>
          <a:prstGeom prst="rect">
            <a:avLst/>
          </a:prstGeom>
        </p:spPr>
        <p:txBody>
          <a:bodyPr wrap="square">
            <a:spAutoFit/>
          </a:bodyPr>
          <a:lstStyle/>
          <a:p>
            <a:pPr defTabSz="914263">
              <a:lnSpc>
                <a:spcPct val="130000"/>
              </a:lnSpc>
            </a:pPr>
            <a:r>
              <a:rPr lang="zh-CN" altLang="en-US" sz="1100" dirty="0">
                <a:solidFill>
                  <a:schemeClr val="bg1"/>
                </a:solidFill>
                <a:latin typeface="Microsoft YaHei" charset="0"/>
                <a:ea typeface="Microsoft YaHei" charset="0"/>
                <a:cs typeface="Microsoft YaHei" charset="0"/>
              </a:rPr>
              <a:t>标题数字等都可以通过点击和重新输入进行更改，顶部“开始”面板中可以对字体、字号、颜色、行距等进行修改。</a:t>
            </a:r>
            <a:endParaRPr lang="zh-CN" altLang="en-US" sz="1600" dirty="0">
              <a:solidFill>
                <a:schemeClr val="bg1"/>
              </a:solidFill>
              <a:latin typeface="Microsoft YaHei" charset="0"/>
              <a:ea typeface="Microsoft YaHei" charset="0"/>
              <a:cs typeface="Microsoft YaHei" charset="0"/>
            </a:endParaRPr>
          </a:p>
        </p:txBody>
      </p:sp>
      <p:sp>
        <p:nvSpPr>
          <p:cNvPr id="34" name="矩形 33"/>
          <p:cNvSpPr/>
          <p:nvPr/>
        </p:nvSpPr>
        <p:spPr>
          <a:xfrm>
            <a:off x="5655529" y="4032183"/>
            <a:ext cx="4325002" cy="532453"/>
          </a:xfrm>
          <a:prstGeom prst="rect">
            <a:avLst/>
          </a:prstGeom>
        </p:spPr>
        <p:txBody>
          <a:bodyPr wrap="square">
            <a:spAutoFit/>
          </a:bodyPr>
          <a:lstStyle/>
          <a:p>
            <a:pPr defTabSz="914263">
              <a:lnSpc>
                <a:spcPct val="130000"/>
              </a:lnSpc>
            </a:pPr>
            <a:r>
              <a:rPr lang="zh-CN" altLang="en-US" sz="1100" dirty="0">
                <a:solidFill>
                  <a:schemeClr val="bg1"/>
                </a:solidFill>
                <a:latin typeface="Microsoft YaHei" charset="0"/>
                <a:ea typeface="Microsoft YaHei" charset="0"/>
                <a:cs typeface="Microsoft YaHei" charset="0"/>
              </a:rPr>
              <a:t>标题数字等都可以通过点击和重新输入进行更改，顶部“开始”面板中可以对字体、字号、颜色、行距等进行修改。</a:t>
            </a:r>
            <a:endParaRPr lang="zh-CN" altLang="en-US" sz="1600" dirty="0">
              <a:solidFill>
                <a:schemeClr val="bg1"/>
              </a:solidFill>
              <a:latin typeface="Microsoft YaHei" charset="0"/>
              <a:ea typeface="Microsoft YaHei" charset="0"/>
              <a:cs typeface="Microsoft YaHei" charset="0"/>
            </a:endParaRPr>
          </a:p>
        </p:txBody>
      </p:sp>
      <p:sp>
        <p:nvSpPr>
          <p:cNvPr id="35" name="矩形 34"/>
          <p:cNvSpPr/>
          <p:nvPr/>
        </p:nvSpPr>
        <p:spPr>
          <a:xfrm>
            <a:off x="5669904" y="4529658"/>
            <a:ext cx="4325002" cy="532453"/>
          </a:xfrm>
          <a:prstGeom prst="rect">
            <a:avLst/>
          </a:prstGeom>
        </p:spPr>
        <p:txBody>
          <a:bodyPr wrap="square">
            <a:spAutoFit/>
          </a:bodyPr>
          <a:lstStyle/>
          <a:p>
            <a:pPr defTabSz="914263">
              <a:lnSpc>
                <a:spcPct val="130000"/>
              </a:lnSpc>
            </a:pPr>
            <a:r>
              <a:rPr lang="zh-CN" altLang="en-US" sz="1100" dirty="0">
                <a:solidFill>
                  <a:schemeClr val="bg1"/>
                </a:solidFill>
                <a:latin typeface="Microsoft YaHei" charset="0"/>
                <a:ea typeface="Microsoft YaHei" charset="0"/>
                <a:cs typeface="Microsoft YaHei" charset="0"/>
              </a:rPr>
              <a:t>标题数字等都可以通过点击和重新输入进行更改，顶部“开始”面板中可以对字体、字号、颜色、行距等进行修改。</a:t>
            </a:r>
            <a:endParaRPr lang="zh-CN" altLang="en-US" sz="1600" dirty="0">
              <a:solidFill>
                <a:schemeClr val="bg1"/>
              </a:solidFill>
              <a:latin typeface="Microsoft YaHei" charset="0"/>
              <a:ea typeface="Microsoft YaHei" charset="0"/>
              <a:cs typeface="Microsoft YaHei" charset="0"/>
            </a:endParaRPr>
          </a:p>
        </p:txBody>
      </p:sp>
    </p:spTree>
    <p:extLst>
      <p:ext uri="{BB962C8B-B14F-4D97-AF65-F5344CB8AC3E}">
        <p14:creationId xmlns:p14="http://schemas.microsoft.com/office/powerpoint/2010/main" val="20252009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1"/>
          <p:cNvSpPr>
            <a:spLocks/>
          </p:cNvSpPr>
          <p:nvPr/>
        </p:nvSpPr>
        <p:spPr bwMode="auto">
          <a:xfrm>
            <a:off x="1720851" y="1621367"/>
            <a:ext cx="2273300" cy="4572000"/>
          </a:xfrm>
          <a:custGeom>
            <a:avLst/>
            <a:gdLst>
              <a:gd name="T0" fmla="*/ 494 w 509"/>
              <a:gd name="T1" fmla="*/ 16 h 1026"/>
              <a:gd name="T2" fmla="*/ 457 w 509"/>
              <a:gd name="T3" fmla="*/ 0 h 1026"/>
              <a:gd name="T4" fmla="*/ 53 w 509"/>
              <a:gd name="T5" fmla="*/ 0 h 1026"/>
              <a:gd name="T6" fmla="*/ 16 w 509"/>
              <a:gd name="T7" fmla="*/ 16 h 1026"/>
              <a:gd name="T8" fmla="*/ 0 w 509"/>
              <a:gd name="T9" fmla="*/ 53 h 1026"/>
              <a:gd name="T10" fmla="*/ 0 w 509"/>
              <a:gd name="T11" fmla="*/ 974 h 1026"/>
              <a:gd name="T12" fmla="*/ 16 w 509"/>
              <a:gd name="T13" fmla="*/ 1011 h 1026"/>
              <a:gd name="T14" fmla="*/ 53 w 509"/>
              <a:gd name="T15" fmla="*/ 1026 h 1026"/>
              <a:gd name="T16" fmla="*/ 457 w 509"/>
              <a:gd name="T17" fmla="*/ 1026 h 1026"/>
              <a:gd name="T18" fmla="*/ 494 w 509"/>
              <a:gd name="T19" fmla="*/ 1011 h 1026"/>
              <a:gd name="T20" fmla="*/ 509 w 509"/>
              <a:gd name="T21" fmla="*/ 974 h 1026"/>
              <a:gd name="T22" fmla="*/ 509 w 509"/>
              <a:gd name="T23" fmla="*/ 53 h 1026"/>
              <a:gd name="T24" fmla="*/ 494 w 509"/>
              <a:gd name="T25" fmla="*/ 16 h 1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9" h="1026">
                <a:moveTo>
                  <a:pt x="494" y="16"/>
                </a:moveTo>
                <a:cubicBezTo>
                  <a:pt x="484" y="6"/>
                  <a:pt x="470" y="0"/>
                  <a:pt x="457" y="0"/>
                </a:cubicBezTo>
                <a:cubicBezTo>
                  <a:pt x="53" y="0"/>
                  <a:pt x="53" y="0"/>
                  <a:pt x="53" y="0"/>
                </a:cubicBezTo>
                <a:cubicBezTo>
                  <a:pt x="40" y="0"/>
                  <a:pt x="26" y="6"/>
                  <a:pt x="16" y="16"/>
                </a:cubicBezTo>
                <a:cubicBezTo>
                  <a:pt x="6" y="26"/>
                  <a:pt x="0" y="40"/>
                  <a:pt x="0" y="53"/>
                </a:cubicBezTo>
                <a:cubicBezTo>
                  <a:pt x="0" y="974"/>
                  <a:pt x="0" y="974"/>
                  <a:pt x="0" y="974"/>
                </a:cubicBezTo>
                <a:cubicBezTo>
                  <a:pt x="0" y="987"/>
                  <a:pt x="6" y="1001"/>
                  <a:pt x="16" y="1011"/>
                </a:cubicBezTo>
                <a:cubicBezTo>
                  <a:pt x="26" y="1021"/>
                  <a:pt x="40" y="1026"/>
                  <a:pt x="53" y="1026"/>
                </a:cubicBezTo>
                <a:cubicBezTo>
                  <a:pt x="457" y="1026"/>
                  <a:pt x="457" y="1026"/>
                  <a:pt x="457" y="1026"/>
                </a:cubicBezTo>
                <a:cubicBezTo>
                  <a:pt x="470" y="1026"/>
                  <a:pt x="484" y="1021"/>
                  <a:pt x="494" y="1011"/>
                </a:cubicBezTo>
                <a:cubicBezTo>
                  <a:pt x="504" y="1001"/>
                  <a:pt x="509" y="987"/>
                  <a:pt x="509" y="974"/>
                </a:cubicBezTo>
                <a:cubicBezTo>
                  <a:pt x="509" y="53"/>
                  <a:pt x="509" y="53"/>
                  <a:pt x="509" y="53"/>
                </a:cubicBezTo>
                <a:cubicBezTo>
                  <a:pt x="509" y="40"/>
                  <a:pt x="504" y="26"/>
                  <a:pt x="494" y="16"/>
                </a:cubicBezTo>
                <a:close/>
              </a:path>
            </a:pathLst>
          </a:custGeom>
          <a:solidFill>
            <a:schemeClr val="tx1">
              <a:lumMod val="90000"/>
              <a:lumOff val="10000"/>
            </a:schemeClr>
          </a:solidFill>
          <a:ln>
            <a:noFill/>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zh-CN" altLang="en-US" sz="2400">
              <a:solidFill>
                <a:prstClr val="black"/>
              </a:solidFill>
            </a:endParaRPr>
          </a:p>
        </p:txBody>
      </p:sp>
      <p:sp>
        <p:nvSpPr>
          <p:cNvPr id="13" name="Rectangle 12"/>
          <p:cNvSpPr>
            <a:spLocks noChangeArrowheads="1"/>
          </p:cNvSpPr>
          <p:nvPr/>
        </p:nvSpPr>
        <p:spPr bwMode="auto">
          <a:xfrm>
            <a:off x="1720851" y="2156885"/>
            <a:ext cx="2273300" cy="3399367"/>
          </a:xfrm>
          <a:prstGeom prst="rect">
            <a:avLst/>
          </a:prstGeom>
          <a:solidFill>
            <a:schemeClr val="tx1">
              <a:lumMod val="90000"/>
              <a:lumOff val="10000"/>
            </a:schemeClr>
          </a:solidFill>
          <a:ln>
            <a:noFill/>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zh-CN" altLang="en-US" sz="2400">
              <a:solidFill>
                <a:prstClr val="black"/>
              </a:solidFill>
            </a:endParaRPr>
          </a:p>
        </p:txBody>
      </p:sp>
      <p:sp>
        <p:nvSpPr>
          <p:cNvPr id="14" name="Freeform 13"/>
          <p:cNvSpPr>
            <a:spLocks/>
          </p:cNvSpPr>
          <p:nvPr/>
        </p:nvSpPr>
        <p:spPr bwMode="auto">
          <a:xfrm>
            <a:off x="2573867" y="5833533"/>
            <a:ext cx="571500" cy="84667"/>
          </a:xfrm>
          <a:custGeom>
            <a:avLst/>
            <a:gdLst>
              <a:gd name="T0" fmla="*/ 128 w 128"/>
              <a:gd name="T1" fmla="*/ 10 h 19"/>
              <a:gd name="T2" fmla="*/ 119 w 128"/>
              <a:gd name="T3" fmla="*/ 19 h 19"/>
              <a:gd name="T4" fmla="*/ 9 w 128"/>
              <a:gd name="T5" fmla="*/ 19 h 19"/>
              <a:gd name="T6" fmla="*/ 0 w 128"/>
              <a:gd name="T7" fmla="*/ 10 h 19"/>
              <a:gd name="T8" fmla="*/ 0 w 128"/>
              <a:gd name="T9" fmla="*/ 10 h 19"/>
              <a:gd name="T10" fmla="*/ 9 w 128"/>
              <a:gd name="T11" fmla="*/ 0 h 19"/>
              <a:gd name="T12" fmla="*/ 119 w 128"/>
              <a:gd name="T13" fmla="*/ 0 h 19"/>
              <a:gd name="T14" fmla="*/ 128 w 128"/>
              <a:gd name="T15" fmla="*/ 1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 h="19">
                <a:moveTo>
                  <a:pt x="128" y="10"/>
                </a:moveTo>
                <a:cubicBezTo>
                  <a:pt x="128" y="15"/>
                  <a:pt x="124" y="19"/>
                  <a:pt x="119" y="19"/>
                </a:cubicBezTo>
                <a:cubicBezTo>
                  <a:pt x="9" y="19"/>
                  <a:pt x="9" y="19"/>
                  <a:pt x="9" y="19"/>
                </a:cubicBezTo>
                <a:cubicBezTo>
                  <a:pt x="4" y="19"/>
                  <a:pt x="0" y="15"/>
                  <a:pt x="0" y="10"/>
                </a:cubicBezTo>
                <a:cubicBezTo>
                  <a:pt x="0" y="10"/>
                  <a:pt x="0" y="10"/>
                  <a:pt x="0" y="10"/>
                </a:cubicBezTo>
                <a:cubicBezTo>
                  <a:pt x="0" y="4"/>
                  <a:pt x="4" y="0"/>
                  <a:pt x="9" y="0"/>
                </a:cubicBezTo>
                <a:cubicBezTo>
                  <a:pt x="119" y="0"/>
                  <a:pt x="119" y="0"/>
                  <a:pt x="119" y="0"/>
                </a:cubicBezTo>
                <a:cubicBezTo>
                  <a:pt x="124" y="0"/>
                  <a:pt x="128" y="4"/>
                  <a:pt x="128" y="10"/>
                </a:cubicBezTo>
                <a:close/>
              </a:path>
            </a:pathLst>
          </a:custGeom>
          <a:solidFill>
            <a:srgbClr val="D9D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zh-CN" altLang="en-US" sz="2400">
              <a:solidFill>
                <a:prstClr val="black"/>
              </a:solidFill>
            </a:endParaRPr>
          </a:p>
        </p:txBody>
      </p:sp>
      <p:sp>
        <p:nvSpPr>
          <p:cNvPr id="15" name="Oval 14"/>
          <p:cNvSpPr>
            <a:spLocks noChangeArrowheads="1"/>
          </p:cNvSpPr>
          <p:nvPr/>
        </p:nvSpPr>
        <p:spPr bwMode="auto">
          <a:xfrm>
            <a:off x="2796117" y="1826685"/>
            <a:ext cx="127000" cy="124884"/>
          </a:xfrm>
          <a:prstGeom prst="ellipse">
            <a:avLst/>
          </a:prstGeom>
          <a:solidFill>
            <a:schemeClr val="tx1">
              <a:lumMod val="75000"/>
              <a:lumOff val="25000"/>
            </a:schemeClr>
          </a:solidFill>
          <a:ln>
            <a:noFill/>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zh-CN" altLang="en-US" sz="2400">
              <a:solidFill>
                <a:prstClr val="black"/>
              </a:solidFill>
            </a:endParaRPr>
          </a:p>
        </p:txBody>
      </p:sp>
      <p:sp>
        <p:nvSpPr>
          <p:cNvPr id="16" name="Oval 15"/>
          <p:cNvSpPr>
            <a:spLocks noChangeArrowheads="1"/>
          </p:cNvSpPr>
          <p:nvPr/>
        </p:nvSpPr>
        <p:spPr bwMode="auto">
          <a:xfrm>
            <a:off x="2832101" y="1862667"/>
            <a:ext cx="55033" cy="52917"/>
          </a:xfrm>
          <a:prstGeom prst="ellipse">
            <a:avLst/>
          </a:pr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zh-CN" altLang="en-US" sz="2400">
              <a:solidFill>
                <a:prstClr val="black"/>
              </a:solidFill>
            </a:endParaRPr>
          </a:p>
        </p:txBody>
      </p:sp>
      <p:sp>
        <p:nvSpPr>
          <p:cNvPr id="17" name="矩形 16"/>
          <p:cNvSpPr/>
          <p:nvPr/>
        </p:nvSpPr>
        <p:spPr>
          <a:xfrm>
            <a:off x="1791971" y="2156885"/>
            <a:ext cx="8311587" cy="85087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pPr>
            <a:endParaRPr lang="zh-CN" altLang="en-US" sz="2400">
              <a:solidFill>
                <a:prstClr val="white"/>
              </a:solidFill>
            </a:endParaRPr>
          </a:p>
        </p:txBody>
      </p:sp>
      <p:sp>
        <p:nvSpPr>
          <p:cNvPr id="18" name="矩形 17"/>
          <p:cNvSpPr/>
          <p:nvPr/>
        </p:nvSpPr>
        <p:spPr>
          <a:xfrm>
            <a:off x="1791971" y="3000729"/>
            <a:ext cx="6992328" cy="85087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pPr>
            <a:endParaRPr lang="zh-CN" altLang="en-US" sz="2400">
              <a:solidFill>
                <a:prstClr val="white"/>
              </a:solidFill>
            </a:endParaRPr>
          </a:p>
        </p:txBody>
      </p:sp>
      <p:sp>
        <p:nvSpPr>
          <p:cNvPr id="19" name="矩形 18"/>
          <p:cNvSpPr/>
          <p:nvPr/>
        </p:nvSpPr>
        <p:spPr>
          <a:xfrm>
            <a:off x="1791971" y="3854501"/>
            <a:ext cx="6320253" cy="85087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pPr>
            <a:endParaRPr lang="zh-CN" altLang="en-US" sz="2400">
              <a:solidFill>
                <a:prstClr val="white"/>
              </a:solidFill>
            </a:endParaRPr>
          </a:p>
        </p:txBody>
      </p:sp>
      <p:sp>
        <p:nvSpPr>
          <p:cNvPr id="20" name="矩形 19"/>
          <p:cNvSpPr/>
          <p:nvPr/>
        </p:nvSpPr>
        <p:spPr>
          <a:xfrm>
            <a:off x="1791971" y="4705375"/>
            <a:ext cx="4880093" cy="85087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pPr>
            <a:endParaRPr lang="zh-CN" altLang="en-US" sz="2400">
              <a:solidFill>
                <a:prstClr val="white"/>
              </a:solidFill>
            </a:endParaRPr>
          </a:p>
        </p:txBody>
      </p:sp>
      <p:grpSp>
        <p:nvGrpSpPr>
          <p:cNvPr id="22" name="组合 21"/>
          <p:cNvGrpSpPr/>
          <p:nvPr/>
        </p:nvGrpSpPr>
        <p:grpSpPr>
          <a:xfrm>
            <a:off x="2614977" y="2271787"/>
            <a:ext cx="601488" cy="598720"/>
            <a:chOff x="1511300" y="3748087"/>
            <a:chExt cx="344488" cy="342901"/>
          </a:xfrm>
          <a:solidFill>
            <a:srgbClr val="FFFFFF"/>
          </a:solidFill>
        </p:grpSpPr>
        <p:sp>
          <p:nvSpPr>
            <p:cNvPr id="23" name="Freeform 562"/>
            <p:cNvSpPr>
              <a:spLocks/>
            </p:cNvSpPr>
            <p:nvPr/>
          </p:nvSpPr>
          <p:spPr bwMode="auto">
            <a:xfrm>
              <a:off x="1511300" y="3978275"/>
              <a:ext cx="109537" cy="112713"/>
            </a:xfrm>
            <a:custGeom>
              <a:avLst/>
              <a:gdLst>
                <a:gd name="T0" fmla="*/ 9 w 69"/>
                <a:gd name="T1" fmla="*/ 0 h 71"/>
                <a:gd name="T2" fmla="*/ 5 w 69"/>
                <a:gd name="T3" fmla="*/ 36 h 71"/>
                <a:gd name="T4" fmla="*/ 0 w 69"/>
                <a:gd name="T5" fmla="*/ 71 h 71"/>
                <a:gd name="T6" fmla="*/ 35 w 69"/>
                <a:gd name="T7" fmla="*/ 66 h 71"/>
                <a:gd name="T8" fmla="*/ 69 w 69"/>
                <a:gd name="T9" fmla="*/ 60 h 71"/>
                <a:gd name="T10" fmla="*/ 40 w 69"/>
                <a:gd name="T11" fmla="*/ 31 h 71"/>
                <a:gd name="T12" fmla="*/ 9 w 69"/>
                <a:gd name="T13" fmla="*/ 0 h 71"/>
              </a:gdLst>
              <a:ahLst/>
              <a:cxnLst>
                <a:cxn ang="0">
                  <a:pos x="T0" y="T1"/>
                </a:cxn>
                <a:cxn ang="0">
                  <a:pos x="T2" y="T3"/>
                </a:cxn>
                <a:cxn ang="0">
                  <a:pos x="T4" y="T5"/>
                </a:cxn>
                <a:cxn ang="0">
                  <a:pos x="T6" y="T7"/>
                </a:cxn>
                <a:cxn ang="0">
                  <a:pos x="T8" y="T9"/>
                </a:cxn>
                <a:cxn ang="0">
                  <a:pos x="T10" y="T11"/>
                </a:cxn>
                <a:cxn ang="0">
                  <a:pos x="T12" y="T13"/>
                </a:cxn>
              </a:cxnLst>
              <a:rect l="0" t="0" r="r" b="b"/>
              <a:pathLst>
                <a:path w="69" h="71">
                  <a:moveTo>
                    <a:pt x="9" y="0"/>
                  </a:moveTo>
                  <a:lnTo>
                    <a:pt x="5" y="36"/>
                  </a:lnTo>
                  <a:lnTo>
                    <a:pt x="0" y="71"/>
                  </a:lnTo>
                  <a:lnTo>
                    <a:pt x="35" y="66"/>
                  </a:lnTo>
                  <a:lnTo>
                    <a:pt x="69" y="60"/>
                  </a:lnTo>
                  <a:lnTo>
                    <a:pt x="40" y="31"/>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eaLnBrk="0" fontAlgn="base" hangingPunct="0">
                <a:spcBef>
                  <a:spcPct val="0"/>
                </a:spcBef>
                <a:spcAft>
                  <a:spcPct val="0"/>
                </a:spcAft>
              </a:pPr>
              <a:endParaRPr lang="zh-CN" altLang="en-US" sz="2400">
                <a:solidFill>
                  <a:prstClr val="black"/>
                </a:solidFill>
              </a:endParaRPr>
            </a:p>
          </p:txBody>
        </p:sp>
        <p:sp>
          <p:nvSpPr>
            <p:cNvPr id="24" name="Freeform 563"/>
            <p:cNvSpPr>
              <a:spLocks/>
            </p:cNvSpPr>
            <p:nvPr/>
          </p:nvSpPr>
          <p:spPr bwMode="auto">
            <a:xfrm>
              <a:off x="1543050" y="3802063"/>
              <a:ext cx="254000" cy="257175"/>
            </a:xfrm>
            <a:custGeom>
              <a:avLst/>
              <a:gdLst>
                <a:gd name="T0" fmla="*/ 60 w 160"/>
                <a:gd name="T1" fmla="*/ 142 h 162"/>
                <a:gd name="T2" fmla="*/ 49 w 160"/>
                <a:gd name="T3" fmla="*/ 131 h 162"/>
                <a:gd name="T4" fmla="*/ 140 w 160"/>
                <a:gd name="T5" fmla="*/ 41 h 162"/>
                <a:gd name="T6" fmla="*/ 120 w 160"/>
                <a:gd name="T7" fmla="*/ 21 h 162"/>
                <a:gd name="T8" fmla="*/ 29 w 160"/>
                <a:gd name="T9" fmla="*/ 111 h 162"/>
                <a:gd name="T10" fmla="*/ 20 w 160"/>
                <a:gd name="T11" fmla="*/ 102 h 162"/>
                <a:gd name="T12" fmla="*/ 110 w 160"/>
                <a:gd name="T13" fmla="*/ 11 h 162"/>
                <a:gd name="T14" fmla="*/ 100 w 160"/>
                <a:gd name="T15" fmla="*/ 0 h 162"/>
                <a:gd name="T16" fmla="*/ 0 w 160"/>
                <a:gd name="T17" fmla="*/ 102 h 162"/>
                <a:gd name="T18" fmla="*/ 60 w 160"/>
                <a:gd name="T19" fmla="*/ 162 h 162"/>
                <a:gd name="T20" fmla="*/ 160 w 160"/>
                <a:gd name="T21" fmla="*/ 61 h 162"/>
                <a:gd name="T22" fmla="*/ 150 w 160"/>
                <a:gd name="T23" fmla="*/ 51 h 162"/>
                <a:gd name="T24" fmla="*/ 60 w 160"/>
                <a:gd name="T25" fmla="*/ 14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 h="162">
                  <a:moveTo>
                    <a:pt x="60" y="142"/>
                  </a:moveTo>
                  <a:lnTo>
                    <a:pt x="49" y="131"/>
                  </a:lnTo>
                  <a:lnTo>
                    <a:pt x="140" y="41"/>
                  </a:lnTo>
                  <a:lnTo>
                    <a:pt x="120" y="21"/>
                  </a:lnTo>
                  <a:lnTo>
                    <a:pt x="29" y="111"/>
                  </a:lnTo>
                  <a:lnTo>
                    <a:pt x="20" y="102"/>
                  </a:lnTo>
                  <a:lnTo>
                    <a:pt x="110" y="11"/>
                  </a:lnTo>
                  <a:lnTo>
                    <a:pt x="100" y="0"/>
                  </a:lnTo>
                  <a:lnTo>
                    <a:pt x="0" y="102"/>
                  </a:lnTo>
                  <a:lnTo>
                    <a:pt x="60" y="162"/>
                  </a:lnTo>
                  <a:lnTo>
                    <a:pt x="160" y="61"/>
                  </a:lnTo>
                  <a:lnTo>
                    <a:pt x="150" y="51"/>
                  </a:lnTo>
                  <a:lnTo>
                    <a:pt x="60" y="1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eaLnBrk="0" fontAlgn="base" hangingPunct="0">
                <a:spcBef>
                  <a:spcPct val="0"/>
                </a:spcBef>
                <a:spcAft>
                  <a:spcPct val="0"/>
                </a:spcAft>
              </a:pPr>
              <a:endParaRPr lang="zh-CN" altLang="en-US" sz="2400">
                <a:solidFill>
                  <a:prstClr val="black"/>
                </a:solidFill>
              </a:endParaRPr>
            </a:p>
          </p:txBody>
        </p:sp>
        <p:sp>
          <p:nvSpPr>
            <p:cNvPr id="25" name="Freeform 564"/>
            <p:cNvSpPr>
              <a:spLocks/>
            </p:cNvSpPr>
            <p:nvPr/>
          </p:nvSpPr>
          <p:spPr bwMode="auto">
            <a:xfrm>
              <a:off x="1719263" y="3748087"/>
              <a:ext cx="136525" cy="136525"/>
            </a:xfrm>
            <a:custGeom>
              <a:avLst/>
              <a:gdLst>
                <a:gd name="T0" fmla="*/ 84 w 90"/>
                <a:gd name="T1" fmla="*/ 48 h 90"/>
                <a:gd name="T2" fmla="*/ 42 w 90"/>
                <a:gd name="T3" fmla="*/ 5 h 90"/>
                <a:gd name="T4" fmla="*/ 21 w 90"/>
                <a:gd name="T5" fmla="*/ 5 h 90"/>
                <a:gd name="T6" fmla="*/ 20 w 90"/>
                <a:gd name="T7" fmla="*/ 7 h 90"/>
                <a:gd name="T8" fmla="*/ 20 w 90"/>
                <a:gd name="T9" fmla="*/ 6 h 90"/>
                <a:gd name="T10" fmla="*/ 0 w 90"/>
                <a:gd name="T11" fmla="*/ 27 h 90"/>
                <a:gd name="T12" fmla="*/ 63 w 90"/>
                <a:gd name="T13" fmla="*/ 90 h 90"/>
                <a:gd name="T14" fmla="*/ 83 w 90"/>
                <a:gd name="T15" fmla="*/ 69 h 90"/>
                <a:gd name="T16" fmla="*/ 83 w 90"/>
                <a:gd name="T17" fmla="*/ 69 h 90"/>
                <a:gd name="T18" fmla="*/ 84 w 90"/>
                <a:gd name="T19" fmla="*/ 68 h 90"/>
                <a:gd name="T20" fmla="*/ 84 w 90"/>
                <a:gd name="T21" fmla="*/ 4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90">
                  <a:moveTo>
                    <a:pt x="84" y="48"/>
                  </a:moveTo>
                  <a:cubicBezTo>
                    <a:pt x="42" y="5"/>
                    <a:pt x="42" y="5"/>
                    <a:pt x="42" y="5"/>
                  </a:cubicBezTo>
                  <a:cubicBezTo>
                    <a:pt x="36" y="0"/>
                    <a:pt x="27" y="0"/>
                    <a:pt x="21" y="5"/>
                  </a:cubicBezTo>
                  <a:cubicBezTo>
                    <a:pt x="20" y="7"/>
                    <a:pt x="20" y="7"/>
                    <a:pt x="20" y="7"/>
                  </a:cubicBezTo>
                  <a:cubicBezTo>
                    <a:pt x="20" y="6"/>
                    <a:pt x="20" y="6"/>
                    <a:pt x="20" y="6"/>
                  </a:cubicBezTo>
                  <a:cubicBezTo>
                    <a:pt x="0" y="27"/>
                    <a:pt x="0" y="27"/>
                    <a:pt x="0" y="27"/>
                  </a:cubicBezTo>
                  <a:cubicBezTo>
                    <a:pt x="63" y="90"/>
                    <a:pt x="63" y="90"/>
                    <a:pt x="63" y="90"/>
                  </a:cubicBezTo>
                  <a:cubicBezTo>
                    <a:pt x="83" y="69"/>
                    <a:pt x="83" y="69"/>
                    <a:pt x="83" y="69"/>
                  </a:cubicBezTo>
                  <a:cubicBezTo>
                    <a:pt x="83" y="69"/>
                    <a:pt x="83" y="69"/>
                    <a:pt x="83" y="69"/>
                  </a:cubicBezTo>
                  <a:cubicBezTo>
                    <a:pt x="84" y="68"/>
                    <a:pt x="84" y="68"/>
                    <a:pt x="84" y="68"/>
                  </a:cubicBezTo>
                  <a:cubicBezTo>
                    <a:pt x="90" y="63"/>
                    <a:pt x="90" y="53"/>
                    <a:pt x="84"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eaLnBrk="0" fontAlgn="base" hangingPunct="0">
                <a:spcBef>
                  <a:spcPct val="0"/>
                </a:spcBef>
                <a:spcAft>
                  <a:spcPct val="0"/>
                </a:spcAft>
              </a:pPr>
              <a:endParaRPr lang="zh-CN" altLang="en-US" sz="2400">
                <a:solidFill>
                  <a:prstClr val="black"/>
                </a:solidFill>
              </a:endParaRPr>
            </a:p>
          </p:txBody>
        </p:sp>
      </p:grpSp>
      <p:sp>
        <p:nvSpPr>
          <p:cNvPr id="26" name="Freeform 568"/>
          <p:cNvSpPr>
            <a:spLocks noEditPoints="1"/>
          </p:cNvSpPr>
          <p:nvPr/>
        </p:nvSpPr>
        <p:spPr bwMode="auto">
          <a:xfrm>
            <a:off x="2541154" y="3192243"/>
            <a:ext cx="581893" cy="545525"/>
          </a:xfrm>
          <a:custGeom>
            <a:avLst/>
            <a:gdLst>
              <a:gd name="T0" fmla="*/ 135 w 240"/>
              <a:gd name="T1" fmla="*/ 0 h 225"/>
              <a:gd name="T2" fmla="*/ 0 w 240"/>
              <a:gd name="T3" fmla="*/ 150 h 225"/>
              <a:gd name="T4" fmla="*/ 45 w 240"/>
              <a:gd name="T5" fmla="*/ 150 h 225"/>
              <a:gd name="T6" fmla="*/ 90 w 240"/>
              <a:gd name="T7" fmla="*/ 165 h 225"/>
              <a:gd name="T8" fmla="*/ 135 w 240"/>
              <a:gd name="T9" fmla="*/ 225 h 225"/>
              <a:gd name="T10" fmla="*/ 240 w 240"/>
              <a:gd name="T11" fmla="*/ 105 h 225"/>
              <a:gd name="T12" fmla="*/ 135 w 240"/>
              <a:gd name="T13" fmla="*/ 0 h 225"/>
              <a:gd name="T14" fmla="*/ 60 w 240"/>
              <a:gd name="T15" fmla="*/ 108 h 225"/>
              <a:gd name="T16" fmla="*/ 41 w 240"/>
              <a:gd name="T17" fmla="*/ 90 h 225"/>
              <a:gd name="T18" fmla="*/ 60 w 240"/>
              <a:gd name="T19" fmla="*/ 71 h 225"/>
              <a:gd name="T20" fmla="*/ 79 w 240"/>
              <a:gd name="T21" fmla="*/ 90 h 225"/>
              <a:gd name="T22" fmla="*/ 60 w 240"/>
              <a:gd name="T23" fmla="*/ 108 h 225"/>
              <a:gd name="T24" fmla="*/ 94 w 240"/>
              <a:gd name="T25" fmla="*/ 52 h 225"/>
              <a:gd name="T26" fmla="*/ 112 w 240"/>
              <a:gd name="T27" fmla="*/ 33 h 225"/>
              <a:gd name="T28" fmla="*/ 131 w 240"/>
              <a:gd name="T29" fmla="*/ 52 h 225"/>
              <a:gd name="T30" fmla="*/ 112 w 240"/>
              <a:gd name="T31" fmla="*/ 71 h 225"/>
              <a:gd name="T32" fmla="*/ 94 w 240"/>
              <a:gd name="T33" fmla="*/ 52 h 225"/>
              <a:gd name="T34" fmla="*/ 143 w 240"/>
              <a:gd name="T35" fmla="*/ 183 h 225"/>
              <a:gd name="T36" fmla="*/ 116 w 240"/>
              <a:gd name="T37" fmla="*/ 157 h 225"/>
              <a:gd name="T38" fmla="*/ 143 w 240"/>
              <a:gd name="T39" fmla="*/ 131 h 225"/>
              <a:gd name="T40" fmla="*/ 169 w 240"/>
              <a:gd name="T41" fmla="*/ 157 h 225"/>
              <a:gd name="T42" fmla="*/ 143 w 240"/>
              <a:gd name="T43" fmla="*/ 183 h 225"/>
              <a:gd name="T44" fmla="*/ 188 w 240"/>
              <a:gd name="T45" fmla="*/ 138 h 225"/>
              <a:gd name="T46" fmla="*/ 176 w 240"/>
              <a:gd name="T47" fmla="*/ 127 h 225"/>
              <a:gd name="T48" fmla="*/ 188 w 240"/>
              <a:gd name="T49" fmla="*/ 116 h 225"/>
              <a:gd name="T50" fmla="*/ 199 w 240"/>
              <a:gd name="T51" fmla="*/ 127 h 225"/>
              <a:gd name="T52" fmla="*/ 188 w 240"/>
              <a:gd name="T53" fmla="*/ 138 h 225"/>
              <a:gd name="T54" fmla="*/ 173 w 240"/>
              <a:gd name="T55" fmla="*/ 93 h 225"/>
              <a:gd name="T56" fmla="*/ 146 w 240"/>
              <a:gd name="T57" fmla="*/ 67 h 225"/>
              <a:gd name="T58" fmla="*/ 173 w 240"/>
              <a:gd name="T59" fmla="*/ 41 h 225"/>
              <a:gd name="T60" fmla="*/ 199 w 240"/>
              <a:gd name="T61" fmla="*/ 67 h 225"/>
              <a:gd name="T62" fmla="*/ 173 w 240"/>
              <a:gd name="T63" fmla="*/ 9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0" h="225">
                <a:moveTo>
                  <a:pt x="135" y="0"/>
                </a:moveTo>
                <a:cubicBezTo>
                  <a:pt x="45" y="0"/>
                  <a:pt x="0" y="90"/>
                  <a:pt x="0" y="150"/>
                </a:cubicBezTo>
                <a:cubicBezTo>
                  <a:pt x="0" y="165"/>
                  <a:pt x="30" y="195"/>
                  <a:pt x="45" y="150"/>
                </a:cubicBezTo>
                <a:cubicBezTo>
                  <a:pt x="52" y="129"/>
                  <a:pt x="90" y="135"/>
                  <a:pt x="90" y="165"/>
                </a:cubicBezTo>
                <a:cubicBezTo>
                  <a:pt x="90" y="198"/>
                  <a:pt x="105" y="225"/>
                  <a:pt x="135" y="225"/>
                </a:cubicBezTo>
                <a:cubicBezTo>
                  <a:pt x="225" y="225"/>
                  <a:pt x="240" y="150"/>
                  <a:pt x="240" y="105"/>
                </a:cubicBezTo>
                <a:cubicBezTo>
                  <a:pt x="240" y="60"/>
                  <a:pt x="225" y="0"/>
                  <a:pt x="135" y="0"/>
                </a:cubicBezTo>
                <a:close/>
                <a:moveTo>
                  <a:pt x="60" y="108"/>
                </a:moveTo>
                <a:cubicBezTo>
                  <a:pt x="50" y="108"/>
                  <a:pt x="41" y="100"/>
                  <a:pt x="41" y="90"/>
                </a:cubicBezTo>
                <a:cubicBezTo>
                  <a:pt x="41" y="79"/>
                  <a:pt x="50" y="71"/>
                  <a:pt x="60" y="71"/>
                </a:cubicBezTo>
                <a:cubicBezTo>
                  <a:pt x="70" y="71"/>
                  <a:pt x="79" y="79"/>
                  <a:pt x="79" y="90"/>
                </a:cubicBezTo>
                <a:cubicBezTo>
                  <a:pt x="79" y="100"/>
                  <a:pt x="70" y="108"/>
                  <a:pt x="60" y="108"/>
                </a:cubicBezTo>
                <a:close/>
                <a:moveTo>
                  <a:pt x="94" y="52"/>
                </a:moveTo>
                <a:cubicBezTo>
                  <a:pt x="94" y="42"/>
                  <a:pt x="102" y="33"/>
                  <a:pt x="112" y="33"/>
                </a:cubicBezTo>
                <a:cubicBezTo>
                  <a:pt x="123" y="33"/>
                  <a:pt x="131" y="42"/>
                  <a:pt x="131" y="52"/>
                </a:cubicBezTo>
                <a:cubicBezTo>
                  <a:pt x="131" y="62"/>
                  <a:pt x="123" y="71"/>
                  <a:pt x="112" y="71"/>
                </a:cubicBezTo>
                <a:cubicBezTo>
                  <a:pt x="102" y="71"/>
                  <a:pt x="94" y="62"/>
                  <a:pt x="94" y="52"/>
                </a:cubicBezTo>
                <a:close/>
                <a:moveTo>
                  <a:pt x="143" y="183"/>
                </a:moveTo>
                <a:cubicBezTo>
                  <a:pt x="128" y="183"/>
                  <a:pt x="116" y="172"/>
                  <a:pt x="116" y="157"/>
                </a:cubicBezTo>
                <a:cubicBezTo>
                  <a:pt x="116" y="143"/>
                  <a:pt x="128" y="131"/>
                  <a:pt x="143" y="131"/>
                </a:cubicBezTo>
                <a:cubicBezTo>
                  <a:pt x="157" y="131"/>
                  <a:pt x="169" y="143"/>
                  <a:pt x="169" y="157"/>
                </a:cubicBezTo>
                <a:cubicBezTo>
                  <a:pt x="169" y="172"/>
                  <a:pt x="157" y="183"/>
                  <a:pt x="143" y="183"/>
                </a:cubicBezTo>
                <a:close/>
                <a:moveTo>
                  <a:pt x="188" y="138"/>
                </a:moveTo>
                <a:cubicBezTo>
                  <a:pt x="181" y="138"/>
                  <a:pt x="176" y="133"/>
                  <a:pt x="176" y="127"/>
                </a:cubicBezTo>
                <a:cubicBezTo>
                  <a:pt x="176" y="121"/>
                  <a:pt x="181" y="116"/>
                  <a:pt x="188" y="116"/>
                </a:cubicBezTo>
                <a:cubicBezTo>
                  <a:pt x="194" y="116"/>
                  <a:pt x="199" y="121"/>
                  <a:pt x="199" y="127"/>
                </a:cubicBezTo>
                <a:cubicBezTo>
                  <a:pt x="199" y="133"/>
                  <a:pt x="194" y="138"/>
                  <a:pt x="188" y="138"/>
                </a:cubicBezTo>
                <a:close/>
                <a:moveTo>
                  <a:pt x="173" y="93"/>
                </a:moveTo>
                <a:cubicBezTo>
                  <a:pt x="158" y="93"/>
                  <a:pt x="146" y="82"/>
                  <a:pt x="146" y="67"/>
                </a:cubicBezTo>
                <a:cubicBezTo>
                  <a:pt x="146" y="53"/>
                  <a:pt x="158" y="41"/>
                  <a:pt x="173" y="41"/>
                </a:cubicBezTo>
                <a:cubicBezTo>
                  <a:pt x="187" y="41"/>
                  <a:pt x="199" y="53"/>
                  <a:pt x="199" y="67"/>
                </a:cubicBezTo>
                <a:cubicBezTo>
                  <a:pt x="199" y="82"/>
                  <a:pt x="187" y="93"/>
                  <a:pt x="173" y="93"/>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defTabSz="1219170" eaLnBrk="0" fontAlgn="base" hangingPunct="0">
              <a:spcBef>
                <a:spcPct val="0"/>
              </a:spcBef>
              <a:spcAft>
                <a:spcPct val="0"/>
              </a:spcAft>
            </a:pPr>
            <a:endParaRPr lang="zh-CN" altLang="en-US" sz="2400">
              <a:solidFill>
                <a:prstClr val="black"/>
              </a:solidFill>
            </a:endParaRPr>
          </a:p>
        </p:txBody>
      </p:sp>
      <p:sp>
        <p:nvSpPr>
          <p:cNvPr id="27" name="Freeform 1176"/>
          <p:cNvSpPr>
            <a:spLocks noEditPoints="1"/>
          </p:cNvSpPr>
          <p:nvPr/>
        </p:nvSpPr>
        <p:spPr bwMode="auto">
          <a:xfrm>
            <a:off x="2573061" y="4070071"/>
            <a:ext cx="512384" cy="463829"/>
          </a:xfrm>
          <a:custGeom>
            <a:avLst/>
            <a:gdLst>
              <a:gd name="T0" fmla="*/ 256 w 256"/>
              <a:gd name="T1" fmla="*/ 96 h 232"/>
              <a:gd name="T2" fmla="*/ 224 w 256"/>
              <a:gd name="T3" fmla="*/ 128 h 232"/>
              <a:gd name="T4" fmla="*/ 192 w 256"/>
              <a:gd name="T5" fmla="*/ 96 h 232"/>
              <a:gd name="T6" fmla="*/ 160 w 256"/>
              <a:gd name="T7" fmla="*/ 128 h 232"/>
              <a:gd name="T8" fmla="*/ 128 w 256"/>
              <a:gd name="T9" fmla="*/ 96 h 232"/>
              <a:gd name="T10" fmla="*/ 96 w 256"/>
              <a:gd name="T11" fmla="*/ 128 h 232"/>
              <a:gd name="T12" fmla="*/ 64 w 256"/>
              <a:gd name="T13" fmla="*/ 96 h 232"/>
              <a:gd name="T14" fmla="*/ 32 w 256"/>
              <a:gd name="T15" fmla="*/ 128 h 232"/>
              <a:gd name="T16" fmla="*/ 0 w 256"/>
              <a:gd name="T17" fmla="*/ 96 h 232"/>
              <a:gd name="T18" fmla="*/ 23 w 256"/>
              <a:gd name="T19" fmla="*/ 36 h 232"/>
              <a:gd name="T20" fmla="*/ 234 w 256"/>
              <a:gd name="T21" fmla="*/ 36 h 232"/>
              <a:gd name="T22" fmla="*/ 256 w 256"/>
              <a:gd name="T23" fmla="*/ 96 h 232"/>
              <a:gd name="T24" fmla="*/ 216 w 256"/>
              <a:gd name="T25" fmla="*/ 24 h 232"/>
              <a:gd name="T26" fmla="*/ 40 w 256"/>
              <a:gd name="T27" fmla="*/ 24 h 232"/>
              <a:gd name="T28" fmla="*/ 28 w 256"/>
              <a:gd name="T29" fmla="*/ 12 h 232"/>
              <a:gd name="T30" fmla="*/ 40 w 256"/>
              <a:gd name="T31" fmla="*/ 0 h 232"/>
              <a:gd name="T32" fmla="*/ 216 w 256"/>
              <a:gd name="T33" fmla="*/ 0 h 232"/>
              <a:gd name="T34" fmla="*/ 228 w 256"/>
              <a:gd name="T35" fmla="*/ 12 h 232"/>
              <a:gd name="T36" fmla="*/ 216 w 256"/>
              <a:gd name="T37" fmla="*/ 24 h 232"/>
              <a:gd name="T38" fmla="*/ 36 w 256"/>
              <a:gd name="T39" fmla="*/ 140 h 232"/>
              <a:gd name="T40" fmla="*/ 36 w 256"/>
              <a:gd name="T41" fmla="*/ 140 h 232"/>
              <a:gd name="T42" fmla="*/ 39 w 256"/>
              <a:gd name="T43" fmla="*/ 139 h 232"/>
              <a:gd name="T44" fmla="*/ 40 w 256"/>
              <a:gd name="T45" fmla="*/ 139 h 232"/>
              <a:gd name="T46" fmla="*/ 42 w 256"/>
              <a:gd name="T47" fmla="*/ 139 h 232"/>
              <a:gd name="T48" fmla="*/ 48 w 256"/>
              <a:gd name="T49" fmla="*/ 137 h 232"/>
              <a:gd name="T50" fmla="*/ 48 w 256"/>
              <a:gd name="T51" fmla="*/ 137 h 232"/>
              <a:gd name="T52" fmla="*/ 48 w 256"/>
              <a:gd name="T53" fmla="*/ 196 h 232"/>
              <a:gd name="T54" fmla="*/ 208 w 256"/>
              <a:gd name="T55" fmla="*/ 196 h 232"/>
              <a:gd name="T56" fmla="*/ 208 w 256"/>
              <a:gd name="T57" fmla="*/ 137 h 232"/>
              <a:gd name="T58" fmla="*/ 208 w 256"/>
              <a:gd name="T59" fmla="*/ 137 h 232"/>
              <a:gd name="T60" fmla="*/ 214 w 256"/>
              <a:gd name="T61" fmla="*/ 139 h 232"/>
              <a:gd name="T62" fmla="*/ 216 w 256"/>
              <a:gd name="T63" fmla="*/ 139 h 232"/>
              <a:gd name="T64" fmla="*/ 217 w 256"/>
              <a:gd name="T65" fmla="*/ 139 h 232"/>
              <a:gd name="T66" fmla="*/ 220 w 256"/>
              <a:gd name="T67" fmla="*/ 140 h 232"/>
              <a:gd name="T68" fmla="*/ 220 w 256"/>
              <a:gd name="T69" fmla="*/ 140 h 232"/>
              <a:gd name="T70" fmla="*/ 224 w 256"/>
              <a:gd name="T71" fmla="*/ 140 h 232"/>
              <a:gd name="T72" fmla="*/ 232 w 256"/>
              <a:gd name="T73" fmla="*/ 139 h 232"/>
              <a:gd name="T74" fmla="*/ 232 w 256"/>
              <a:gd name="T75" fmla="*/ 220 h 232"/>
              <a:gd name="T76" fmla="*/ 220 w 256"/>
              <a:gd name="T77" fmla="*/ 232 h 232"/>
              <a:gd name="T78" fmla="*/ 36 w 256"/>
              <a:gd name="T79" fmla="*/ 232 h 232"/>
              <a:gd name="T80" fmla="*/ 24 w 256"/>
              <a:gd name="T81" fmla="*/ 220 h 232"/>
              <a:gd name="T82" fmla="*/ 24 w 256"/>
              <a:gd name="T83" fmla="*/ 139 h 232"/>
              <a:gd name="T84" fmla="*/ 32 w 256"/>
              <a:gd name="T85" fmla="*/ 140 h 232"/>
              <a:gd name="T86" fmla="*/ 36 w 256"/>
              <a:gd name="T87" fmla="*/ 14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6" h="232">
                <a:moveTo>
                  <a:pt x="256" y="96"/>
                </a:moveTo>
                <a:cubicBezTo>
                  <a:pt x="256" y="114"/>
                  <a:pt x="242" y="128"/>
                  <a:pt x="224" y="128"/>
                </a:cubicBezTo>
                <a:cubicBezTo>
                  <a:pt x="206" y="128"/>
                  <a:pt x="192" y="114"/>
                  <a:pt x="192" y="96"/>
                </a:cubicBezTo>
                <a:cubicBezTo>
                  <a:pt x="192" y="114"/>
                  <a:pt x="178" y="128"/>
                  <a:pt x="160" y="128"/>
                </a:cubicBezTo>
                <a:cubicBezTo>
                  <a:pt x="142" y="128"/>
                  <a:pt x="128" y="114"/>
                  <a:pt x="128" y="96"/>
                </a:cubicBezTo>
                <a:cubicBezTo>
                  <a:pt x="128" y="114"/>
                  <a:pt x="114" y="128"/>
                  <a:pt x="96" y="128"/>
                </a:cubicBezTo>
                <a:cubicBezTo>
                  <a:pt x="78" y="128"/>
                  <a:pt x="64" y="114"/>
                  <a:pt x="64" y="96"/>
                </a:cubicBezTo>
                <a:cubicBezTo>
                  <a:pt x="64" y="114"/>
                  <a:pt x="50" y="128"/>
                  <a:pt x="32" y="128"/>
                </a:cubicBezTo>
                <a:cubicBezTo>
                  <a:pt x="14" y="128"/>
                  <a:pt x="0" y="114"/>
                  <a:pt x="0" y="96"/>
                </a:cubicBezTo>
                <a:cubicBezTo>
                  <a:pt x="23" y="36"/>
                  <a:pt x="23" y="36"/>
                  <a:pt x="23" y="36"/>
                </a:cubicBezTo>
                <a:cubicBezTo>
                  <a:pt x="234" y="36"/>
                  <a:pt x="234" y="36"/>
                  <a:pt x="234" y="36"/>
                </a:cubicBezTo>
                <a:lnTo>
                  <a:pt x="256" y="96"/>
                </a:lnTo>
                <a:close/>
                <a:moveTo>
                  <a:pt x="216" y="24"/>
                </a:moveTo>
                <a:cubicBezTo>
                  <a:pt x="40" y="24"/>
                  <a:pt x="40" y="24"/>
                  <a:pt x="40" y="24"/>
                </a:cubicBezTo>
                <a:cubicBezTo>
                  <a:pt x="33" y="24"/>
                  <a:pt x="28" y="19"/>
                  <a:pt x="28" y="12"/>
                </a:cubicBezTo>
                <a:cubicBezTo>
                  <a:pt x="28" y="5"/>
                  <a:pt x="33" y="0"/>
                  <a:pt x="40" y="0"/>
                </a:cubicBezTo>
                <a:cubicBezTo>
                  <a:pt x="216" y="0"/>
                  <a:pt x="216" y="0"/>
                  <a:pt x="216" y="0"/>
                </a:cubicBezTo>
                <a:cubicBezTo>
                  <a:pt x="223" y="0"/>
                  <a:pt x="228" y="5"/>
                  <a:pt x="228" y="12"/>
                </a:cubicBezTo>
                <a:cubicBezTo>
                  <a:pt x="228" y="19"/>
                  <a:pt x="223" y="24"/>
                  <a:pt x="216" y="24"/>
                </a:cubicBezTo>
                <a:moveTo>
                  <a:pt x="36" y="140"/>
                </a:moveTo>
                <a:cubicBezTo>
                  <a:pt x="36" y="140"/>
                  <a:pt x="36" y="140"/>
                  <a:pt x="36" y="140"/>
                </a:cubicBezTo>
                <a:cubicBezTo>
                  <a:pt x="37" y="140"/>
                  <a:pt x="38" y="140"/>
                  <a:pt x="39" y="139"/>
                </a:cubicBezTo>
                <a:cubicBezTo>
                  <a:pt x="40" y="139"/>
                  <a:pt x="40" y="139"/>
                  <a:pt x="40" y="139"/>
                </a:cubicBezTo>
                <a:cubicBezTo>
                  <a:pt x="41" y="139"/>
                  <a:pt x="41" y="139"/>
                  <a:pt x="42" y="139"/>
                </a:cubicBezTo>
                <a:cubicBezTo>
                  <a:pt x="44" y="138"/>
                  <a:pt x="46" y="138"/>
                  <a:pt x="48" y="137"/>
                </a:cubicBezTo>
                <a:cubicBezTo>
                  <a:pt x="48" y="137"/>
                  <a:pt x="48" y="137"/>
                  <a:pt x="48" y="137"/>
                </a:cubicBezTo>
                <a:cubicBezTo>
                  <a:pt x="48" y="196"/>
                  <a:pt x="48" y="196"/>
                  <a:pt x="48" y="196"/>
                </a:cubicBezTo>
                <a:cubicBezTo>
                  <a:pt x="208" y="196"/>
                  <a:pt x="208" y="196"/>
                  <a:pt x="208" y="196"/>
                </a:cubicBezTo>
                <a:cubicBezTo>
                  <a:pt x="208" y="137"/>
                  <a:pt x="208" y="137"/>
                  <a:pt x="208" y="137"/>
                </a:cubicBezTo>
                <a:cubicBezTo>
                  <a:pt x="208" y="137"/>
                  <a:pt x="208" y="137"/>
                  <a:pt x="208" y="137"/>
                </a:cubicBezTo>
                <a:cubicBezTo>
                  <a:pt x="210" y="138"/>
                  <a:pt x="212" y="138"/>
                  <a:pt x="214" y="139"/>
                </a:cubicBezTo>
                <a:cubicBezTo>
                  <a:pt x="215" y="139"/>
                  <a:pt x="215" y="139"/>
                  <a:pt x="216" y="139"/>
                </a:cubicBezTo>
                <a:cubicBezTo>
                  <a:pt x="216" y="139"/>
                  <a:pt x="216" y="139"/>
                  <a:pt x="217" y="139"/>
                </a:cubicBezTo>
                <a:cubicBezTo>
                  <a:pt x="218" y="140"/>
                  <a:pt x="219" y="140"/>
                  <a:pt x="220" y="140"/>
                </a:cubicBezTo>
                <a:cubicBezTo>
                  <a:pt x="220" y="140"/>
                  <a:pt x="220" y="140"/>
                  <a:pt x="220" y="140"/>
                </a:cubicBezTo>
                <a:cubicBezTo>
                  <a:pt x="221" y="140"/>
                  <a:pt x="223" y="140"/>
                  <a:pt x="224" y="140"/>
                </a:cubicBezTo>
                <a:cubicBezTo>
                  <a:pt x="227" y="140"/>
                  <a:pt x="229" y="140"/>
                  <a:pt x="232" y="139"/>
                </a:cubicBezTo>
                <a:cubicBezTo>
                  <a:pt x="232" y="220"/>
                  <a:pt x="232" y="220"/>
                  <a:pt x="232" y="220"/>
                </a:cubicBezTo>
                <a:cubicBezTo>
                  <a:pt x="232" y="227"/>
                  <a:pt x="227" y="232"/>
                  <a:pt x="220" y="232"/>
                </a:cubicBezTo>
                <a:cubicBezTo>
                  <a:pt x="36" y="232"/>
                  <a:pt x="36" y="232"/>
                  <a:pt x="36" y="232"/>
                </a:cubicBezTo>
                <a:cubicBezTo>
                  <a:pt x="29" y="232"/>
                  <a:pt x="24" y="227"/>
                  <a:pt x="24" y="220"/>
                </a:cubicBezTo>
                <a:cubicBezTo>
                  <a:pt x="24" y="139"/>
                  <a:pt x="24" y="139"/>
                  <a:pt x="24" y="139"/>
                </a:cubicBezTo>
                <a:cubicBezTo>
                  <a:pt x="27" y="140"/>
                  <a:pt x="29" y="140"/>
                  <a:pt x="32" y="140"/>
                </a:cubicBezTo>
                <a:cubicBezTo>
                  <a:pt x="33" y="140"/>
                  <a:pt x="35" y="140"/>
                  <a:pt x="36" y="140"/>
                </a:cubicBezTo>
              </a:path>
            </a:pathLst>
          </a:custGeom>
          <a:solidFill>
            <a:srgbClr val="FFFFFF"/>
          </a:solidFill>
          <a:ln>
            <a:noFill/>
          </a:ln>
        </p:spPr>
        <p:txBody>
          <a:bodyPr vert="horz" wrap="square" lIns="91440" tIns="45720" rIns="91440" bIns="45720" numCol="1" anchor="t" anchorCtr="0" compatLnSpc="1">
            <a:prstTxWarp prst="textNoShape">
              <a:avLst/>
            </a:prstTxWarp>
          </a:bodyPr>
          <a:lstStyle/>
          <a:p>
            <a:pPr defTabSz="1219170" eaLnBrk="0" fontAlgn="base" hangingPunct="0">
              <a:spcBef>
                <a:spcPct val="0"/>
              </a:spcBef>
              <a:spcAft>
                <a:spcPct val="0"/>
              </a:spcAft>
            </a:pPr>
            <a:endParaRPr lang="zh-CN" altLang="en-US" sz="2400">
              <a:solidFill>
                <a:prstClr val="black"/>
              </a:solidFill>
            </a:endParaRPr>
          </a:p>
        </p:txBody>
      </p:sp>
      <p:sp>
        <p:nvSpPr>
          <p:cNvPr id="28" name="Freeform 17"/>
          <p:cNvSpPr>
            <a:spLocks noEditPoints="1"/>
          </p:cNvSpPr>
          <p:nvPr/>
        </p:nvSpPr>
        <p:spPr bwMode="auto">
          <a:xfrm>
            <a:off x="2498985" y="4839748"/>
            <a:ext cx="630251" cy="578984"/>
          </a:xfrm>
          <a:custGeom>
            <a:avLst/>
            <a:gdLst>
              <a:gd name="T0" fmla="*/ 1120 w 2069"/>
              <a:gd name="T1" fmla="*/ 0 h 1899"/>
              <a:gd name="T2" fmla="*/ 189 w 2069"/>
              <a:gd name="T3" fmla="*/ 777 h 1899"/>
              <a:gd name="T4" fmla="*/ 0 w 2069"/>
              <a:gd name="T5" fmla="*/ 777 h 1899"/>
              <a:gd name="T6" fmla="*/ 259 w 2069"/>
              <a:gd name="T7" fmla="*/ 1122 h 1899"/>
              <a:gd name="T8" fmla="*/ 517 w 2069"/>
              <a:gd name="T9" fmla="*/ 777 h 1899"/>
              <a:gd name="T10" fmla="*/ 362 w 2069"/>
              <a:gd name="T11" fmla="*/ 777 h 1899"/>
              <a:gd name="T12" fmla="*/ 1120 w 2069"/>
              <a:gd name="T13" fmla="*/ 173 h 1899"/>
              <a:gd name="T14" fmla="*/ 1896 w 2069"/>
              <a:gd name="T15" fmla="*/ 950 h 1899"/>
              <a:gd name="T16" fmla="*/ 1120 w 2069"/>
              <a:gd name="T17" fmla="*/ 1727 h 1899"/>
              <a:gd name="T18" fmla="*/ 477 w 2069"/>
              <a:gd name="T19" fmla="*/ 1381 h 1899"/>
              <a:gd name="T20" fmla="*/ 276 w 2069"/>
              <a:gd name="T21" fmla="*/ 1381 h 1899"/>
              <a:gd name="T22" fmla="*/ 1120 w 2069"/>
              <a:gd name="T23" fmla="*/ 1899 h 1899"/>
              <a:gd name="T24" fmla="*/ 2069 w 2069"/>
              <a:gd name="T25" fmla="*/ 950 h 1899"/>
              <a:gd name="T26" fmla="*/ 1120 w 2069"/>
              <a:gd name="T27" fmla="*/ 0 h 1899"/>
              <a:gd name="T28" fmla="*/ 1080 w 2069"/>
              <a:gd name="T29" fmla="*/ 345 h 1899"/>
              <a:gd name="T30" fmla="*/ 1080 w 2069"/>
              <a:gd name="T31" fmla="*/ 978 h 1899"/>
              <a:gd name="T32" fmla="*/ 1528 w 2069"/>
              <a:gd name="T33" fmla="*/ 1243 h 1899"/>
              <a:gd name="T34" fmla="*/ 1569 w 2069"/>
              <a:gd name="T35" fmla="*/ 1168 h 1899"/>
              <a:gd name="T36" fmla="*/ 1166 w 2069"/>
              <a:gd name="T37" fmla="*/ 926 h 1899"/>
              <a:gd name="T38" fmla="*/ 1166 w 2069"/>
              <a:gd name="T39" fmla="*/ 345 h 1899"/>
              <a:gd name="T40" fmla="*/ 1080 w 2069"/>
              <a:gd name="T41" fmla="*/ 345 h 1899"/>
              <a:gd name="T42" fmla="*/ 1080 w 2069"/>
              <a:gd name="T43" fmla="*/ 345 h 1899"/>
              <a:gd name="T44" fmla="*/ 1080 w 2069"/>
              <a:gd name="T45" fmla="*/ 345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69" h="1899">
                <a:moveTo>
                  <a:pt x="1120" y="0"/>
                </a:moveTo>
                <a:cubicBezTo>
                  <a:pt x="655" y="0"/>
                  <a:pt x="270" y="334"/>
                  <a:pt x="189" y="777"/>
                </a:cubicBezTo>
                <a:cubicBezTo>
                  <a:pt x="0" y="777"/>
                  <a:pt x="0" y="777"/>
                  <a:pt x="0" y="777"/>
                </a:cubicBezTo>
                <a:cubicBezTo>
                  <a:pt x="259" y="1122"/>
                  <a:pt x="259" y="1122"/>
                  <a:pt x="259" y="1122"/>
                </a:cubicBezTo>
                <a:cubicBezTo>
                  <a:pt x="517" y="777"/>
                  <a:pt x="517" y="777"/>
                  <a:pt x="517" y="777"/>
                </a:cubicBezTo>
                <a:cubicBezTo>
                  <a:pt x="362" y="777"/>
                  <a:pt x="362" y="777"/>
                  <a:pt x="362" y="777"/>
                </a:cubicBezTo>
                <a:cubicBezTo>
                  <a:pt x="442" y="432"/>
                  <a:pt x="747" y="173"/>
                  <a:pt x="1120" y="173"/>
                </a:cubicBezTo>
                <a:cubicBezTo>
                  <a:pt x="1552" y="173"/>
                  <a:pt x="1896" y="518"/>
                  <a:pt x="1896" y="950"/>
                </a:cubicBezTo>
                <a:cubicBezTo>
                  <a:pt x="1896" y="1381"/>
                  <a:pt x="1552" y="1727"/>
                  <a:pt x="1120" y="1727"/>
                </a:cubicBezTo>
                <a:cubicBezTo>
                  <a:pt x="850" y="1727"/>
                  <a:pt x="615" y="1588"/>
                  <a:pt x="477" y="1381"/>
                </a:cubicBezTo>
                <a:cubicBezTo>
                  <a:pt x="276" y="1381"/>
                  <a:pt x="276" y="1381"/>
                  <a:pt x="276" y="1381"/>
                </a:cubicBezTo>
                <a:cubicBezTo>
                  <a:pt x="431" y="1686"/>
                  <a:pt x="753" y="1899"/>
                  <a:pt x="1120" y="1899"/>
                </a:cubicBezTo>
                <a:cubicBezTo>
                  <a:pt x="1643" y="1899"/>
                  <a:pt x="2069" y="1473"/>
                  <a:pt x="2069" y="950"/>
                </a:cubicBezTo>
                <a:cubicBezTo>
                  <a:pt x="2069" y="426"/>
                  <a:pt x="1643" y="0"/>
                  <a:pt x="1120" y="0"/>
                </a:cubicBezTo>
                <a:close/>
                <a:moveTo>
                  <a:pt x="1080" y="345"/>
                </a:moveTo>
                <a:cubicBezTo>
                  <a:pt x="1080" y="978"/>
                  <a:pt x="1080" y="978"/>
                  <a:pt x="1080" y="978"/>
                </a:cubicBezTo>
                <a:cubicBezTo>
                  <a:pt x="1528" y="1243"/>
                  <a:pt x="1528" y="1243"/>
                  <a:pt x="1528" y="1243"/>
                </a:cubicBezTo>
                <a:cubicBezTo>
                  <a:pt x="1569" y="1168"/>
                  <a:pt x="1569" y="1168"/>
                  <a:pt x="1569" y="1168"/>
                </a:cubicBezTo>
                <a:cubicBezTo>
                  <a:pt x="1166" y="926"/>
                  <a:pt x="1166" y="926"/>
                  <a:pt x="1166" y="926"/>
                </a:cubicBezTo>
                <a:cubicBezTo>
                  <a:pt x="1166" y="345"/>
                  <a:pt x="1166" y="345"/>
                  <a:pt x="1166" y="345"/>
                </a:cubicBezTo>
                <a:lnTo>
                  <a:pt x="1080" y="345"/>
                </a:lnTo>
                <a:close/>
                <a:moveTo>
                  <a:pt x="1080" y="345"/>
                </a:moveTo>
                <a:cubicBezTo>
                  <a:pt x="1080" y="345"/>
                  <a:pt x="1080" y="345"/>
                  <a:pt x="1080" y="345"/>
                </a:cubicBezTo>
              </a:path>
            </a:pathLst>
          </a:custGeom>
          <a:solidFill>
            <a:srgbClr val="FFFFFF"/>
          </a:solidFill>
          <a:ln>
            <a:noFill/>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zh-CN" altLang="en-US" sz="2400">
              <a:solidFill>
                <a:prstClr val="black"/>
              </a:solidFill>
            </a:endParaRPr>
          </a:p>
        </p:txBody>
      </p:sp>
      <p:sp>
        <p:nvSpPr>
          <p:cNvPr id="29" name="矩形 28"/>
          <p:cNvSpPr/>
          <p:nvPr/>
        </p:nvSpPr>
        <p:spPr>
          <a:xfrm>
            <a:off x="4188611" y="2254275"/>
            <a:ext cx="1005403" cy="338554"/>
          </a:xfrm>
          <a:prstGeom prst="rect">
            <a:avLst/>
          </a:prstGeom>
        </p:spPr>
        <p:txBody>
          <a:bodyPr wrap="none">
            <a:spAutoFit/>
          </a:bodyPr>
          <a:lstStyle/>
          <a:p>
            <a:pPr defTabSz="1219170" eaLnBrk="0" fontAlgn="base" hangingPunct="0">
              <a:spcBef>
                <a:spcPct val="0"/>
              </a:spcBef>
              <a:spcAft>
                <a:spcPct val="0"/>
              </a:spcAft>
            </a:pPr>
            <a:r>
              <a:rPr lang="zh-CN" altLang="en-US" sz="1600" dirty="0" smtClean="0">
                <a:solidFill>
                  <a:srgbClr val="FFFFFF"/>
                </a:solidFill>
                <a:latin typeface="Arial" panose="020B0604020202020204" pitchFamily="34" charset="0"/>
                <a:ea typeface="Arial Unicode MS" panose="020B0604020202020204" pitchFamily="34" charset="-122"/>
                <a:cs typeface="Arial" panose="020B0604020202020204" pitchFamily="34" charset="0"/>
              </a:rPr>
              <a:t>输入标题</a:t>
            </a:r>
            <a:endParaRPr lang="zh-CN" altLang="en-US" sz="1600" dirty="0">
              <a:solidFill>
                <a:srgbClr val="FFFFFF"/>
              </a:solidFill>
            </a:endParaRPr>
          </a:p>
        </p:txBody>
      </p:sp>
      <p:sp>
        <p:nvSpPr>
          <p:cNvPr id="31" name="矩形 30"/>
          <p:cNvSpPr/>
          <p:nvPr/>
        </p:nvSpPr>
        <p:spPr>
          <a:xfrm>
            <a:off x="4188611" y="3067075"/>
            <a:ext cx="1005403" cy="338554"/>
          </a:xfrm>
          <a:prstGeom prst="rect">
            <a:avLst/>
          </a:prstGeom>
        </p:spPr>
        <p:txBody>
          <a:bodyPr wrap="none">
            <a:spAutoFit/>
          </a:bodyPr>
          <a:lstStyle/>
          <a:p>
            <a:pPr defTabSz="1219170" eaLnBrk="0" fontAlgn="base" hangingPunct="0">
              <a:spcBef>
                <a:spcPct val="0"/>
              </a:spcBef>
              <a:spcAft>
                <a:spcPct val="0"/>
              </a:spcAft>
            </a:pPr>
            <a:r>
              <a:rPr lang="zh-CN" altLang="en-US" sz="1600" dirty="0" smtClean="0">
                <a:solidFill>
                  <a:srgbClr val="FFFFFF"/>
                </a:solidFill>
                <a:latin typeface="Arial" panose="020B0604020202020204" pitchFamily="34" charset="0"/>
                <a:ea typeface="Arial Unicode MS" panose="020B0604020202020204" pitchFamily="34" charset="-122"/>
                <a:cs typeface="Arial" panose="020B0604020202020204" pitchFamily="34" charset="0"/>
              </a:rPr>
              <a:t>输入标题</a:t>
            </a:r>
            <a:endParaRPr lang="zh-CN" altLang="en-US" sz="1600" dirty="0">
              <a:solidFill>
                <a:srgbClr val="FFFFFF"/>
              </a:solidFill>
            </a:endParaRPr>
          </a:p>
        </p:txBody>
      </p:sp>
      <p:sp>
        <p:nvSpPr>
          <p:cNvPr id="33" name="矩形 32"/>
          <p:cNvSpPr/>
          <p:nvPr/>
        </p:nvSpPr>
        <p:spPr>
          <a:xfrm>
            <a:off x="4188611" y="3900195"/>
            <a:ext cx="1005403" cy="338554"/>
          </a:xfrm>
          <a:prstGeom prst="rect">
            <a:avLst/>
          </a:prstGeom>
        </p:spPr>
        <p:txBody>
          <a:bodyPr wrap="none">
            <a:spAutoFit/>
          </a:bodyPr>
          <a:lstStyle/>
          <a:p>
            <a:pPr defTabSz="1219170" eaLnBrk="0" fontAlgn="base" hangingPunct="0">
              <a:spcBef>
                <a:spcPct val="0"/>
              </a:spcBef>
              <a:spcAft>
                <a:spcPct val="0"/>
              </a:spcAft>
            </a:pPr>
            <a:r>
              <a:rPr lang="zh-CN" altLang="en-US" sz="1600" dirty="0" smtClean="0">
                <a:solidFill>
                  <a:srgbClr val="FFFFFF"/>
                </a:solidFill>
                <a:latin typeface="Arial" panose="020B0604020202020204" pitchFamily="34" charset="0"/>
                <a:ea typeface="Arial Unicode MS" panose="020B0604020202020204" pitchFamily="34" charset="-122"/>
                <a:cs typeface="Arial" panose="020B0604020202020204" pitchFamily="34" charset="0"/>
              </a:rPr>
              <a:t>输入标题</a:t>
            </a:r>
            <a:endParaRPr lang="zh-CN" altLang="en-US" sz="1600" dirty="0">
              <a:solidFill>
                <a:srgbClr val="FFFFFF"/>
              </a:solidFill>
            </a:endParaRPr>
          </a:p>
        </p:txBody>
      </p:sp>
      <p:sp>
        <p:nvSpPr>
          <p:cNvPr id="35" name="矩形 34"/>
          <p:cNvSpPr/>
          <p:nvPr/>
        </p:nvSpPr>
        <p:spPr>
          <a:xfrm>
            <a:off x="4188611" y="4753635"/>
            <a:ext cx="1005403" cy="338554"/>
          </a:xfrm>
          <a:prstGeom prst="rect">
            <a:avLst/>
          </a:prstGeom>
        </p:spPr>
        <p:txBody>
          <a:bodyPr wrap="none">
            <a:spAutoFit/>
          </a:bodyPr>
          <a:lstStyle/>
          <a:p>
            <a:pPr defTabSz="1219170" eaLnBrk="0" fontAlgn="base" hangingPunct="0">
              <a:spcBef>
                <a:spcPct val="0"/>
              </a:spcBef>
              <a:spcAft>
                <a:spcPct val="0"/>
              </a:spcAft>
            </a:pPr>
            <a:r>
              <a:rPr lang="zh-CN" altLang="en-US" sz="1600" dirty="0" smtClean="0">
                <a:solidFill>
                  <a:srgbClr val="FFFFFF"/>
                </a:solidFill>
                <a:latin typeface="Arial" panose="020B0604020202020204" pitchFamily="34" charset="0"/>
                <a:ea typeface="Arial Unicode MS" panose="020B0604020202020204" pitchFamily="34" charset="-122"/>
                <a:cs typeface="Arial" panose="020B0604020202020204" pitchFamily="34" charset="0"/>
              </a:rPr>
              <a:t>输入标题</a:t>
            </a:r>
            <a:endParaRPr lang="zh-CN" altLang="en-US" sz="1600" dirty="0">
              <a:solidFill>
                <a:srgbClr val="FFFFFF"/>
              </a:solidFill>
            </a:endParaRPr>
          </a:p>
        </p:txBody>
      </p:sp>
      <p:grpSp>
        <p:nvGrpSpPr>
          <p:cNvPr id="37" name="组合 36"/>
          <p:cNvGrpSpPr/>
          <p:nvPr/>
        </p:nvGrpSpPr>
        <p:grpSpPr>
          <a:xfrm>
            <a:off x="10298017" y="2254953"/>
            <a:ext cx="973909" cy="584775"/>
            <a:chOff x="1972232" y="2940820"/>
            <a:chExt cx="973907" cy="584775"/>
          </a:xfrm>
        </p:grpSpPr>
        <p:sp>
          <p:nvSpPr>
            <p:cNvPr id="38" name="文本框 37"/>
            <p:cNvSpPr txBox="1"/>
            <p:nvPr/>
          </p:nvSpPr>
          <p:spPr>
            <a:xfrm>
              <a:off x="1972232" y="2940820"/>
              <a:ext cx="639918" cy="584775"/>
            </a:xfrm>
            <a:prstGeom prst="rect">
              <a:avLst/>
            </a:prstGeom>
            <a:noFill/>
          </p:spPr>
          <p:txBody>
            <a:bodyPr wrap="none" rtlCol="0">
              <a:spAutoFit/>
            </a:bodyPr>
            <a:lstStyle/>
            <a:p>
              <a:pPr defTabSz="1219170" eaLnBrk="0" fontAlgn="base" hangingPunct="0">
                <a:spcBef>
                  <a:spcPct val="0"/>
                </a:spcBef>
                <a:spcAft>
                  <a:spcPct val="0"/>
                </a:spcAft>
              </a:pPr>
              <a:r>
                <a:rPr lang="en-US" altLang="zh-CN" sz="3200" dirty="0">
                  <a:solidFill>
                    <a:prstClr val="black">
                      <a:lumMod val="90000"/>
                      <a:lumOff val="10000"/>
                    </a:prstClr>
                  </a:solidFill>
                  <a:latin typeface="Arial" panose="020B0604020202020204" pitchFamily="34" charset="0"/>
                  <a:cs typeface="Arial" panose="020B0604020202020204" pitchFamily="34" charset="0"/>
                </a:rPr>
                <a:t>89</a:t>
              </a:r>
              <a:endParaRPr lang="zh-CN" altLang="en-US" sz="3200" dirty="0">
                <a:solidFill>
                  <a:prstClr val="black">
                    <a:lumMod val="90000"/>
                    <a:lumOff val="10000"/>
                  </a:prstClr>
                </a:solidFill>
                <a:latin typeface="Arial" panose="020B0604020202020204" pitchFamily="34" charset="0"/>
                <a:cs typeface="Arial" panose="020B0604020202020204" pitchFamily="34" charset="0"/>
              </a:endParaRPr>
            </a:p>
          </p:txBody>
        </p:sp>
        <p:sp>
          <p:nvSpPr>
            <p:cNvPr id="39" name="矩形 38"/>
            <p:cNvSpPr/>
            <p:nvPr/>
          </p:nvSpPr>
          <p:spPr>
            <a:xfrm>
              <a:off x="2548274" y="3034784"/>
              <a:ext cx="397865" cy="379656"/>
            </a:xfrm>
            <a:prstGeom prst="rect">
              <a:avLst/>
            </a:prstGeom>
          </p:spPr>
          <p:txBody>
            <a:bodyPr wrap="none">
              <a:spAutoFit/>
            </a:bodyPr>
            <a:lstStyle/>
            <a:p>
              <a:pPr defTabSz="1219170" eaLnBrk="0" fontAlgn="base" hangingPunct="0">
                <a:spcBef>
                  <a:spcPct val="0"/>
                </a:spcBef>
                <a:spcAft>
                  <a:spcPct val="0"/>
                </a:spcAft>
              </a:pPr>
              <a:r>
                <a:rPr lang="en-US" altLang="zh-CN" sz="1867" dirty="0">
                  <a:solidFill>
                    <a:prstClr val="black">
                      <a:lumMod val="90000"/>
                      <a:lumOff val="10000"/>
                    </a:prstClr>
                  </a:solidFill>
                  <a:latin typeface="Arial" panose="020B0604020202020204" pitchFamily="34" charset="0"/>
                  <a:cs typeface="Arial" panose="020B0604020202020204" pitchFamily="34" charset="0"/>
                </a:rPr>
                <a:t>%</a:t>
              </a:r>
              <a:endParaRPr lang="zh-CN" altLang="en-US" sz="1867" dirty="0">
                <a:solidFill>
                  <a:prstClr val="black">
                    <a:lumMod val="90000"/>
                    <a:lumOff val="10000"/>
                  </a:prstClr>
                </a:solidFill>
              </a:endParaRPr>
            </a:p>
          </p:txBody>
        </p:sp>
      </p:grpSp>
      <p:grpSp>
        <p:nvGrpSpPr>
          <p:cNvPr id="40" name="组合 39"/>
          <p:cNvGrpSpPr/>
          <p:nvPr/>
        </p:nvGrpSpPr>
        <p:grpSpPr>
          <a:xfrm>
            <a:off x="8964517" y="3169353"/>
            <a:ext cx="973909" cy="584775"/>
            <a:chOff x="1972232" y="2940820"/>
            <a:chExt cx="973907" cy="584775"/>
          </a:xfrm>
        </p:grpSpPr>
        <p:sp>
          <p:nvSpPr>
            <p:cNvPr id="41" name="文本框 40"/>
            <p:cNvSpPr txBox="1"/>
            <p:nvPr/>
          </p:nvSpPr>
          <p:spPr>
            <a:xfrm>
              <a:off x="1972232" y="2940820"/>
              <a:ext cx="639918" cy="584775"/>
            </a:xfrm>
            <a:prstGeom prst="rect">
              <a:avLst/>
            </a:prstGeom>
            <a:noFill/>
          </p:spPr>
          <p:txBody>
            <a:bodyPr wrap="none" rtlCol="0">
              <a:spAutoFit/>
            </a:bodyPr>
            <a:lstStyle/>
            <a:p>
              <a:pPr defTabSz="1219170" eaLnBrk="0" fontAlgn="base" hangingPunct="0">
                <a:spcBef>
                  <a:spcPct val="0"/>
                </a:spcBef>
                <a:spcAft>
                  <a:spcPct val="0"/>
                </a:spcAft>
              </a:pPr>
              <a:r>
                <a:rPr lang="en-US" altLang="zh-CN" sz="3200" dirty="0">
                  <a:solidFill>
                    <a:prstClr val="black">
                      <a:lumMod val="90000"/>
                      <a:lumOff val="10000"/>
                    </a:prstClr>
                  </a:solidFill>
                  <a:latin typeface="Arial" panose="020B0604020202020204" pitchFamily="34" charset="0"/>
                  <a:cs typeface="Arial" panose="020B0604020202020204" pitchFamily="34" charset="0"/>
                </a:rPr>
                <a:t>65</a:t>
              </a:r>
              <a:endParaRPr lang="zh-CN" altLang="en-US" sz="3200" dirty="0">
                <a:solidFill>
                  <a:prstClr val="black">
                    <a:lumMod val="90000"/>
                    <a:lumOff val="10000"/>
                  </a:prstClr>
                </a:solidFill>
                <a:latin typeface="Arial" panose="020B0604020202020204" pitchFamily="34" charset="0"/>
                <a:cs typeface="Arial" panose="020B0604020202020204" pitchFamily="34" charset="0"/>
              </a:endParaRPr>
            </a:p>
          </p:txBody>
        </p:sp>
        <p:sp>
          <p:nvSpPr>
            <p:cNvPr id="42" name="矩形 41"/>
            <p:cNvSpPr/>
            <p:nvPr/>
          </p:nvSpPr>
          <p:spPr>
            <a:xfrm>
              <a:off x="2548274" y="3034784"/>
              <a:ext cx="397865" cy="379656"/>
            </a:xfrm>
            <a:prstGeom prst="rect">
              <a:avLst/>
            </a:prstGeom>
          </p:spPr>
          <p:txBody>
            <a:bodyPr wrap="none">
              <a:spAutoFit/>
            </a:bodyPr>
            <a:lstStyle/>
            <a:p>
              <a:pPr defTabSz="1219170" eaLnBrk="0" fontAlgn="base" hangingPunct="0">
                <a:spcBef>
                  <a:spcPct val="0"/>
                </a:spcBef>
                <a:spcAft>
                  <a:spcPct val="0"/>
                </a:spcAft>
              </a:pPr>
              <a:r>
                <a:rPr lang="en-US" altLang="zh-CN" sz="1867" dirty="0">
                  <a:solidFill>
                    <a:prstClr val="black">
                      <a:lumMod val="90000"/>
                      <a:lumOff val="10000"/>
                    </a:prstClr>
                  </a:solidFill>
                  <a:latin typeface="Arial" panose="020B0604020202020204" pitchFamily="34" charset="0"/>
                  <a:cs typeface="Arial" panose="020B0604020202020204" pitchFamily="34" charset="0"/>
                </a:rPr>
                <a:t>%</a:t>
              </a:r>
              <a:endParaRPr lang="zh-CN" altLang="en-US" sz="1867" dirty="0">
                <a:solidFill>
                  <a:prstClr val="black">
                    <a:lumMod val="90000"/>
                    <a:lumOff val="10000"/>
                  </a:prstClr>
                </a:solidFill>
              </a:endParaRPr>
            </a:p>
          </p:txBody>
        </p:sp>
      </p:grpSp>
      <p:grpSp>
        <p:nvGrpSpPr>
          <p:cNvPr id="43" name="组合 42"/>
          <p:cNvGrpSpPr/>
          <p:nvPr/>
        </p:nvGrpSpPr>
        <p:grpSpPr>
          <a:xfrm>
            <a:off x="8240617" y="4007553"/>
            <a:ext cx="973909" cy="584775"/>
            <a:chOff x="1972232" y="2940820"/>
            <a:chExt cx="973907" cy="584775"/>
          </a:xfrm>
        </p:grpSpPr>
        <p:sp>
          <p:nvSpPr>
            <p:cNvPr id="44" name="文本框 43"/>
            <p:cNvSpPr txBox="1"/>
            <p:nvPr/>
          </p:nvSpPr>
          <p:spPr>
            <a:xfrm>
              <a:off x="1972232" y="2940820"/>
              <a:ext cx="639918" cy="584775"/>
            </a:xfrm>
            <a:prstGeom prst="rect">
              <a:avLst/>
            </a:prstGeom>
            <a:noFill/>
          </p:spPr>
          <p:txBody>
            <a:bodyPr wrap="none" rtlCol="0">
              <a:spAutoFit/>
            </a:bodyPr>
            <a:lstStyle/>
            <a:p>
              <a:pPr defTabSz="1219170" eaLnBrk="0" fontAlgn="base" hangingPunct="0">
                <a:spcBef>
                  <a:spcPct val="0"/>
                </a:spcBef>
                <a:spcAft>
                  <a:spcPct val="0"/>
                </a:spcAft>
              </a:pPr>
              <a:r>
                <a:rPr lang="en-US" altLang="zh-CN" sz="3200" dirty="0">
                  <a:solidFill>
                    <a:prstClr val="black">
                      <a:lumMod val="90000"/>
                      <a:lumOff val="10000"/>
                    </a:prstClr>
                  </a:solidFill>
                  <a:latin typeface="Arial" panose="020B0604020202020204" pitchFamily="34" charset="0"/>
                  <a:cs typeface="Arial" panose="020B0604020202020204" pitchFamily="34" charset="0"/>
                </a:rPr>
                <a:t>49</a:t>
              </a:r>
              <a:endParaRPr lang="zh-CN" altLang="en-US" sz="3200" dirty="0">
                <a:solidFill>
                  <a:prstClr val="black">
                    <a:lumMod val="90000"/>
                    <a:lumOff val="10000"/>
                  </a:prstClr>
                </a:solidFill>
                <a:latin typeface="Arial" panose="020B0604020202020204" pitchFamily="34" charset="0"/>
                <a:cs typeface="Arial" panose="020B0604020202020204" pitchFamily="34" charset="0"/>
              </a:endParaRPr>
            </a:p>
          </p:txBody>
        </p:sp>
        <p:sp>
          <p:nvSpPr>
            <p:cNvPr id="45" name="矩形 44"/>
            <p:cNvSpPr/>
            <p:nvPr/>
          </p:nvSpPr>
          <p:spPr>
            <a:xfrm>
              <a:off x="2548274" y="3034784"/>
              <a:ext cx="397865" cy="379656"/>
            </a:xfrm>
            <a:prstGeom prst="rect">
              <a:avLst/>
            </a:prstGeom>
          </p:spPr>
          <p:txBody>
            <a:bodyPr wrap="none">
              <a:spAutoFit/>
            </a:bodyPr>
            <a:lstStyle/>
            <a:p>
              <a:pPr defTabSz="1219170" eaLnBrk="0" fontAlgn="base" hangingPunct="0">
                <a:spcBef>
                  <a:spcPct val="0"/>
                </a:spcBef>
                <a:spcAft>
                  <a:spcPct val="0"/>
                </a:spcAft>
              </a:pPr>
              <a:r>
                <a:rPr lang="en-US" altLang="zh-CN" sz="1867" dirty="0">
                  <a:solidFill>
                    <a:prstClr val="black">
                      <a:lumMod val="90000"/>
                      <a:lumOff val="10000"/>
                    </a:prstClr>
                  </a:solidFill>
                  <a:latin typeface="Arial" panose="020B0604020202020204" pitchFamily="34" charset="0"/>
                  <a:cs typeface="Arial" panose="020B0604020202020204" pitchFamily="34" charset="0"/>
                </a:rPr>
                <a:t>%</a:t>
              </a:r>
              <a:endParaRPr lang="zh-CN" altLang="en-US" sz="1867" dirty="0">
                <a:solidFill>
                  <a:prstClr val="black">
                    <a:lumMod val="90000"/>
                    <a:lumOff val="10000"/>
                  </a:prstClr>
                </a:solidFill>
              </a:endParaRPr>
            </a:p>
          </p:txBody>
        </p:sp>
      </p:grpSp>
      <p:grpSp>
        <p:nvGrpSpPr>
          <p:cNvPr id="46" name="组合 45"/>
          <p:cNvGrpSpPr/>
          <p:nvPr/>
        </p:nvGrpSpPr>
        <p:grpSpPr>
          <a:xfrm>
            <a:off x="6894417" y="4845753"/>
            <a:ext cx="973909" cy="584775"/>
            <a:chOff x="1972232" y="2940820"/>
            <a:chExt cx="973907" cy="584775"/>
          </a:xfrm>
        </p:grpSpPr>
        <p:sp>
          <p:nvSpPr>
            <p:cNvPr id="47" name="文本框 46"/>
            <p:cNvSpPr txBox="1"/>
            <p:nvPr/>
          </p:nvSpPr>
          <p:spPr>
            <a:xfrm>
              <a:off x="1972232" y="2940820"/>
              <a:ext cx="639918" cy="584775"/>
            </a:xfrm>
            <a:prstGeom prst="rect">
              <a:avLst/>
            </a:prstGeom>
            <a:noFill/>
          </p:spPr>
          <p:txBody>
            <a:bodyPr wrap="none" rtlCol="0">
              <a:spAutoFit/>
            </a:bodyPr>
            <a:lstStyle/>
            <a:p>
              <a:pPr defTabSz="1219170" eaLnBrk="0" fontAlgn="base" hangingPunct="0">
                <a:spcBef>
                  <a:spcPct val="0"/>
                </a:spcBef>
                <a:spcAft>
                  <a:spcPct val="0"/>
                </a:spcAft>
              </a:pPr>
              <a:r>
                <a:rPr lang="en-US" altLang="zh-CN" sz="3200" dirty="0">
                  <a:solidFill>
                    <a:prstClr val="black">
                      <a:lumMod val="90000"/>
                      <a:lumOff val="10000"/>
                    </a:prstClr>
                  </a:solidFill>
                  <a:latin typeface="Arial" panose="020B0604020202020204" pitchFamily="34" charset="0"/>
                  <a:cs typeface="Arial" panose="020B0604020202020204" pitchFamily="34" charset="0"/>
                </a:rPr>
                <a:t>32</a:t>
              </a:r>
              <a:endParaRPr lang="zh-CN" altLang="en-US" sz="3200" dirty="0">
                <a:solidFill>
                  <a:prstClr val="black">
                    <a:lumMod val="90000"/>
                    <a:lumOff val="10000"/>
                  </a:prstClr>
                </a:solidFill>
                <a:latin typeface="Arial" panose="020B0604020202020204" pitchFamily="34" charset="0"/>
                <a:cs typeface="Arial" panose="020B0604020202020204" pitchFamily="34" charset="0"/>
              </a:endParaRPr>
            </a:p>
          </p:txBody>
        </p:sp>
        <p:sp>
          <p:nvSpPr>
            <p:cNvPr id="48" name="矩形 47"/>
            <p:cNvSpPr/>
            <p:nvPr/>
          </p:nvSpPr>
          <p:spPr>
            <a:xfrm>
              <a:off x="2548274" y="3034784"/>
              <a:ext cx="397865" cy="379656"/>
            </a:xfrm>
            <a:prstGeom prst="rect">
              <a:avLst/>
            </a:prstGeom>
          </p:spPr>
          <p:txBody>
            <a:bodyPr wrap="none">
              <a:spAutoFit/>
            </a:bodyPr>
            <a:lstStyle/>
            <a:p>
              <a:pPr defTabSz="1219170" eaLnBrk="0" fontAlgn="base" hangingPunct="0">
                <a:spcBef>
                  <a:spcPct val="0"/>
                </a:spcBef>
                <a:spcAft>
                  <a:spcPct val="0"/>
                </a:spcAft>
              </a:pPr>
              <a:r>
                <a:rPr lang="en-US" altLang="zh-CN" sz="1867" dirty="0">
                  <a:solidFill>
                    <a:prstClr val="black">
                      <a:lumMod val="90000"/>
                      <a:lumOff val="10000"/>
                    </a:prstClr>
                  </a:solidFill>
                  <a:latin typeface="Arial" panose="020B0604020202020204" pitchFamily="34" charset="0"/>
                  <a:cs typeface="Arial" panose="020B0604020202020204" pitchFamily="34" charset="0"/>
                </a:rPr>
                <a:t>%</a:t>
              </a:r>
              <a:endParaRPr lang="zh-CN" altLang="en-US" sz="1867" dirty="0">
                <a:solidFill>
                  <a:prstClr val="black">
                    <a:lumMod val="90000"/>
                    <a:lumOff val="10000"/>
                  </a:prstClr>
                </a:solidFill>
              </a:endParaRPr>
            </a:p>
          </p:txBody>
        </p:sp>
      </p:grpSp>
      <p:sp>
        <p:nvSpPr>
          <p:cNvPr id="49" name="矩形 48"/>
          <p:cNvSpPr/>
          <p:nvPr/>
        </p:nvSpPr>
        <p:spPr>
          <a:xfrm>
            <a:off x="4188610" y="2466744"/>
            <a:ext cx="4325002" cy="532453"/>
          </a:xfrm>
          <a:prstGeom prst="rect">
            <a:avLst/>
          </a:prstGeom>
        </p:spPr>
        <p:txBody>
          <a:bodyPr wrap="square">
            <a:spAutoFit/>
          </a:bodyPr>
          <a:lstStyle/>
          <a:p>
            <a:pPr defTabSz="914263">
              <a:lnSpc>
                <a:spcPct val="130000"/>
              </a:lnSpc>
            </a:pPr>
            <a:r>
              <a:rPr lang="zh-CN" altLang="en-US" sz="1100" dirty="0">
                <a:solidFill>
                  <a:schemeClr val="bg1"/>
                </a:solidFill>
                <a:latin typeface="Microsoft YaHei" charset="0"/>
                <a:ea typeface="Microsoft YaHei" charset="0"/>
                <a:cs typeface="Microsoft YaHei" charset="0"/>
              </a:rPr>
              <a:t>标题数字等都可以通过点击和重新输入进行更改，顶部“开始”面板中可以对字体、字号、颜色、行距等进行修改。</a:t>
            </a:r>
            <a:endParaRPr lang="zh-CN" altLang="en-US" sz="1600" dirty="0">
              <a:solidFill>
                <a:schemeClr val="bg1"/>
              </a:solidFill>
              <a:latin typeface="Microsoft YaHei" charset="0"/>
              <a:ea typeface="Microsoft YaHei" charset="0"/>
              <a:cs typeface="Microsoft YaHei" charset="0"/>
            </a:endParaRPr>
          </a:p>
        </p:txBody>
      </p:sp>
      <p:sp>
        <p:nvSpPr>
          <p:cNvPr id="50" name="矩形 49"/>
          <p:cNvSpPr/>
          <p:nvPr/>
        </p:nvSpPr>
        <p:spPr>
          <a:xfrm>
            <a:off x="4188610" y="3282828"/>
            <a:ext cx="4325002" cy="532453"/>
          </a:xfrm>
          <a:prstGeom prst="rect">
            <a:avLst/>
          </a:prstGeom>
        </p:spPr>
        <p:txBody>
          <a:bodyPr wrap="square">
            <a:spAutoFit/>
          </a:bodyPr>
          <a:lstStyle/>
          <a:p>
            <a:pPr defTabSz="914263">
              <a:lnSpc>
                <a:spcPct val="130000"/>
              </a:lnSpc>
            </a:pPr>
            <a:r>
              <a:rPr lang="zh-CN" altLang="en-US" sz="1100" dirty="0">
                <a:solidFill>
                  <a:schemeClr val="bg1"/>
                </a:solidFill>
                <a:latin typeface="Microsoft YaHei" charset="0"/>
                <a:ea typeface="Microsoft YaHei" charset="0"/>
                <a:cs typeface="Microsoft YaHei" charset="0"/>
              </a:rPr>
              <a:t>标题数字等都可以通过点击和重新输入进行更改，顶部“开始”面板中可以对字体、字号、颜色、行距等进行修改。</a:t>
            </a:r>
            <a:endParaRPr lang="zh-CN" altLang="en-US" sz="1600" dirty="0">
              <a:solidFill>
                <a:schemeClr val="bg1"/>
              </a:solidFill>
              <a:latin typeface="Microsoft YaHei" charset="0"/>
              <a:ea typeface="Microsoft YaHei" charset="0"/>
              <a:cs typeface="Microsoft YaHei" charset="0"/>
            </a:endParaRPr>
          </a:p>
        </p:txBody>
      </p:sp>
      <p:sp>
        <p:nvSpPr>
          <p:cNvPr id="51" name="矩形 50"/>
          <p:cNvSpPr/>
          <p:nvPr/>
        </p:nvSpPr>
        <p:spPr>
          <a:xfrm>
            <a:off x="4157668" y="4147238"/>
            <a:ext cx="4325002" cy="532453"/>
          </a:xfrm>
          <a:prstGeom prst="rect">
            <a:avLst/>
          </a:prstGeom>
        </p:spPr>
        <p:txBody>
          <a:bodyPr wrap="square">
            <a:spAutoFit/>
          </a:bodyPr>
          <a:lstStyle/>
          <a:p>
            <a:pPr defTabSz="914263">
              <a:lnSpc>
                <a:spcPct val="130000"/>
              </a:lnSpc>
            </a:pPr>
            <a:r>
              <a:rPr lang="zh-CN" altLang="en-US" sz="1100" dirty="0">
                <a:solidFill>
                  <a:schemeClr val="bg1"/>
                </a:solidFill>
                <a:latin typeface="Microsoft YaHei" charset="0"/>
                <a:ea typeface="Microsoft YaHei" charset="0"/>
                <a:cs typeface="Microsoft YaHei" charset="0"/>
              </a:rPr>
              <a:t>标题数字等都可以通过点击和重新输入进行更改，顶部“开始”面板中可以对字体、字号、颜色、行距等进行修改。</a:t>
            </a:r>
            <a:endParaRPr lang="zh-CN" altLang="en-US" sz="1600" dirty="0">
              <a:solidFill>
                <a:schemeClr val="bg1"/>
              </a:solidFill>
              <a:latin typeface="Microsoft YaHei" charset="0"/>
              <a:ea typeface="Microsoft YaHei" charset="0"/>
              <a:cs typeface="Microsoft YaHei" charset="0"/>
            </a:endParaRPr>
          </a:p>
        </p:txBody>
      </p:sp>
      <p:sp>
        <p:nvSpPr>
          <p:cNvPr id="52" name="矩形 51"/>
          <p:cNvSpPr/>
          <p:nvPr/>
        </p:nvSpPr>
        <p:spPr>
          <a:xfrm>
            <a:off x="4188610" y="5036165"/>
            <a:ext cx="2483454" cy="972574"/>
          </a:xfrm>
          <a:prstGeom prst="rect">
            <a:avLst/>
          </a:prstGeom>
        </p:spPr>
        <p:txBody>
          <a:bodyPr wrap="square">
            <a:spAutoFit/>
          </a:bodyPr>
          <a:lstStyle/>
          <a:p>
            <a:pPr defTabSz="914263">
              <a:lnSpc>
                <a:spcPct val="130000"/>
              </a:lnSpc>
            </a:pPr>
            <a:r>
              <a:rPr lang="zh-CN" altLang="en-US" sz="1100" dirty="0">
                <a:solidFill>
                  <a:schemeClr val="bg1"/>
                </a:solidFill>
                <a:latin typeface="Microsoft YaHei" charset="0"/>
                <a:ea typeface="Microsoft YaHei" charset="0"/>
                <a:cs typeface="Microsoft YaHei" charset="0"/>
              </a:rPr>
              <a:t>标题数字等都可以通过点击和重新输入进行更改，顶部“开始”面板中可以对字体、字号、颜色、行距等进行修改。</a:t>
            </a:r>
            <a:endParaRPr lang="zh-CN" altLang="en-US" sz="1600" dirty="0">
              <a:solidFill>
                <a:schemeClr val="bg1"/>
              </a:solidFill>
              <a:latin typeface="Microsoft YaHei" charset="0"/>
              <a:ea typeface="Microsoft YaHei" charset="0"/>
              <a:cs typeface="Microsoft YaHei" charset="0"/>
            </a:endParaRPr>
          </a:p>
        </p:txBody>
      </p:sp>
    </p:spTree>
    <p:extLst>
      <p:ext uri="{BB962C8B-B14F-4D97-AF65-F5344CB8AC3E}">
        <p14:creationId xmlns:p14="http://schemas.microsoft.com/office/powerpoint/2010/main" val="19783543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 name="矩形 4"/>
          <p:cNvSpPr/>
          <p:nvPr/>
        </p:nvSpPr>
        <p:spPr>
          <a:xfrm>
            <a:off x="1234659" y="2660073"/>
            <a:ext cx="9881936" cy="2493818"/>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矩形 5"/>
          <p:cNvSpPr/>
          <p:nvPr/>
        </p:nvSpPr>
        <p:spPr>
          <a:xfrm>
            <a:off x="3949729" y="1299132"/>
            <a:ext cx="4451796" cy="1323439"/>
          </a:xfrm>
          <a:prstGeom prst="rect">
            <a:avLst/>
          </a:prstGeom>
        </p:spPr>
        <p:txBody>
          <a:bodyPr wrap="none">
            <a:spAutoFit/>
          </a:bodyPr>
          <a:lstStyle/>
          <a:p>
            <a:r>
              <a:rPr lang="zh-CN" altLang="en-US" sz="8000" b="1" dirty="0">
                <a:solidFill>
                  <a:schemeClr val="bg1"/>
                </a:solidFill>
                <a:latin typeface="Microsoft YaHei" charset="0"/>
                <a:ea typeface="Microsoft YaHei" charset="0"/>
                <a:cs typeface="Microsoft YaHei" charset="0"/>
              </a:rPr>
              <a:t> </a:t>
            </a:r>
            <a:r>
              <a:rPr lang="en-US" altLang="zh-CN" sz="8000" b="1" dirty="0">
                <a:solidFill>
                  <a:schemeClr val="bg1"/>
                </a:solidFill>
                <a:latin typeface="Microsoft YaHei" charset="0"/>
                <a:ea typeface="Microsoft YaHei" charset="0"/>
                <a:cs typeface="Microsoft YaHei" charset="0"/>
              </a:rPr>
              <a:t>PART</a:t>
            </a:r>
            <a:r>
              <a:rPr lang="zh-CN" altLang="en-US" sz="8000" b="1" dirty="0">
                <a:solidFill>
                  <a:schemeClr val="bg1"/>
                </a:solidFill>
                <a:latin typeface="Microsoft YaHei" charset="0"/>
                <a:ea typeface="Microsoft YaHei" charset="0"/>
                <a:cs typeface="Microsoft YaHei" charset="0"/>
              </a:rPr>
              <a:t> </a:t>
            </a:r>
            <a:r>
              <a:rPr lang="en-US" altLang="zh-CN" sz="8000" b="1" dirty="0" smtClean="0">
                <a:solidFill>
                  <a:schemeClr val="bg1"/>
                </a:solidFill>
                <a:latin typeface="Microsoft YaHei" charset="0"/>
                <a:ea typeface="Microsoft YaHei" charset="0"/>
                <a:cs typeface="Microsoft YaHei" charset="0"/>
              </a:rPr>
              <a:t>4</a:t>
            </a:r>
            <a:r>
              <a:rPr lang="zh-CN" altLang="en-US" sz="8000" b="1" dirty="0" smtClean="0">
                <a:solidFill>
                  <a:schemeClr val="bg1"/>
                </a:solidFill>
                <a:latin typeface="Microsoft YaHei" charset="0"/>
                <a:ea typeface="Microsoft YaHei" charset="0"/>
                <a:cs typeface="Microsoft YaHei" charset="0"/>
              </a:rPr>
              <a:t> </a:t>
            </a:r>
            <a:endParaRPr lang="zh-CN" altLang="en-US" sz="8000" dirty="0"/>
          </a:p>
        </p:txBody>
      </p:sp>
      <p:grpSp>
        <p:nvGrpSpPr>
          <p:cNvPr id="7" name="组合 83"/>
          <p:cNvGrpSpPr>
            <a:grpSpLocks/>
          </p:cNvGrpSpPr>
          <p:nvPr/>
        </p:nvGrpSpPr>
        <p:grpSpPr bwMode="auto">
          <a:xfrm>
            <a:off x="4429669" y="2852847"/>
            <a:ext cx="3491916" cy="2108269"/>
            <a:chOff x="-18822" y="-205073"/>
            <a:chExt cx="2261776" cy="2108992"/>
          </a:xfrm>
        </p:grpSpPr>
        <p:sp>
          <p:nvSpPr>
            <p:cNvPr id="8" name="文本框 68"/>
            <p:cNvSpPr txBox="1">
              <a:spLocks noChangeArrowheads="1"/>
            </p:cNvSpPr>
            <p:nvPr/>
          </p:nvSpPr>
          <p:spPr bwMode="auto">
            <a:xfrm>
              <a:off x="-18822" y="-205073"/>
              <a:ext cx="2261776" cy="58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zh-CN" altLang="en-US" sz="3200" b="1" dirty="0" smtClean="0">
                  <a:solidFill>
                    <a:schemeClr val="bg1"/>
                  </a:solidFill>
                  <a:latin typeface="Microsoft YaHei" charset="0"/>
                  <a:ea typeface="Microsoft YaHei" charset="0"/>
                  <a:cs typeface="Microsoft YaHei" charset="0"/>
                </a:rPr>
                <a:t>阶段</a:t>
              </a:r>
              <a:r>
                <a:rPr lang="zh-CN" altLang="en-US" sz="3200" b="1" dirty="0" smtClean="0">
                  <a:solidFill>
                    <a:schemeClr val="bg1"/>
                  </a:solidFill>
                  <a:latin typeface="Microsoft YaHei" charset="0"/>
                  <a:ea typeface="Microsoft YaHei" charset="0"/>
                  <a:cs typeface="Microsoft YaHei" charset="0"/>
                </a:rPr>
                <a:t>计划</a:t>
              </a:r>
              <a:endParaRPr lang="zh-CN" altLang="en-US" sz="3200" b="1" dirty="0">
                <a:solidFill>
                  <a:schemeClr val="bg1"/>
                </a:solidFill>
                <a:latin typeface="Microsoft YaHei" charset="0"/>
                <a:ea typeface="Microsoft YaHei" charset="0"/>
                <a:cs typeface="Microsoft YaHei" charset="0"/>
              </a:endParaRPr>
            </a:p>
          </p:txBody>
        </p:sp>
        <p:sp>
          <p:nvSpPr>
            <p:cNvPr id="9" name="矩形 72"/>
            <p:cNvSpPr>
              <a:spLocks noChangeArrowheads="1"/>
            </p:cNvSpPr>
            <p:nvPr/>
          </p:nvSpPr>
          <p:spPr bwMode="auto">
            <a:xfrm>
              <a:off x="0" y="333720"/>
              <a:ext cx="2242954" cy="1570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zh-CN" altLang="en-US" sz="3200" dirty="0" smtClean="0">
                  <a:solidFill>
                    <a:schemeClr val="bg1"/>
                  </a:solidFill>
                  <a:latin typeface="Microsoft YaHei" charset="0"/>
                  <a:ea typeface="Microsoft YaHei" charset="0"/>
                  <a:cs typeface="Microsoft YaHei" charset="0"/>
                </a:rPr>
                <a:t>财务规划</a:t>
              </a:r>
            </a:p>
            <a:p>
              <a:pPr algn="ctr" eaLnBrk="1" hangingPunct="1">
                <a:lnSpc>
                  <a:spcPct val="100000"/>
                </a:lnSpc>
                <a:spcBef>
                  <a:spcPct val="0"/>
                </a:spcBef>
                <a:buFont typeface="Arial" charset="0"/>
                <a:buNone/>
              </a:pPr>
              <a:r>
                <a:rPr lang="zh-CN" altLang="en-US" sz="3200" dirty="0" smtClean="0">
                  <a:solidFill>
                    <a:schemeClr val="bg1"/>
                  </a:solidFill>
                  <a:latin typeface="Microsoft YaHei" charset="0"/>
                  <a:ea typeface="Microsoft YaHei" charset="0"/>
                  <a:cs typeface="Microsoft YaHei" charset="0"/>
                </a:rPr>
                <a:t>风险管理</a:t>
              </a:r>
            </a:p>
            <a:p>
              <a:pPr algn="ctr" eaLnBrk="1" hangingPunct="1">
                <a:lnSpc>
                  <a:spcPct val="100000"/>
                </a:lnSpc>
                <a:spcBef>
                  <a:spcPct val="0"/>
                </a:spcBef>
                <a:buFont typeface="Arial" charset="0"/>
                <a:buNone/>
              </a:pPr>
              <a:r>
                <a:rPr lang="zh-CN" altLang="en-US" sz="3200" dirty="0" smtClean="0">
                  <a:solidFill>
                    <a:schemeClr val="bg1"/>
                  </a:solidFill>
                  <a:latin typeface="Microsoft YaHei" charset="0"/>
                  <a:ea typeface="Microsoft YaHei" charset="0"/>
                  <a:cs typeface="Microsoft YaHei" charset="0"/>
                </a:rPr>
                <a:t>总结</a:t>
              </a:r>
              <a:endParaRPr lang="zh-CN" altLang="en-US" sz="3200" dirty="0">
                <a:solidFill>
                  <a:schemeClr val="bg1"/>
                </a:solidFill>
                <a:latin typeface="Microsoft YaHei" charset="0"/>
                <a:ea typeface="Microsoft YaHei" charset="0"/>
                <a:cs typeface="Microsoft YaHei" charset="0"/>
              </a:endParaRPr>
            </a:p>
          </p:txBody>
        </p:sp>
      </p:grpSp>
    </p:spTree>
    <p:extLst>
      <p:ext uri="{BB962C8B-B14F-4D97-AF65-F5344CB8AC3E}">
        <p14:creationId xmlns:p14="http://schemas.microsoft.com/office/powerpoint/2010/main" val="188845619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par>
                                <p:cTn id="8" presetID="12" presetClass="entr" presetSubtype="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p:tgtEl>
                                          <p:spTgt spid="7"/>
                                        </p:tgtEl>
                                        <p:attrNameLst>
                                          <p:attrName>ppt_y</p:attrName>
                                        </p:attrNameLst>
                                      </p:cBhvr>
                                      <p:tavLst>
                                        <p:tav tm="0">
                                          <p:val>
                                            <p:strVal val="#ppt_y-#ppt_h*1.125000"/>
                                          </p:val>
                                        </p:tav>
                                        <p:tav tm="100000">
                                          <p:val>
                                            <p:strVal val="#ppt_y"/>
                                          </p:val>
                                        </p:tav>
                                      </p:tavLst>
                                    </p:anim>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Freeform 88"/>
          <p:cNvSpPr>
            <a:spLocks/>
          </p:cNvSpPr>
          <p:nvPr/>
        </p:nvSpPr>
        <p:spPr bwMode="auto">
          <a:xfrm>
            <a:off x="6007100" y="5764531"/>
            <a:ext cx="501651" cy="819149"/>
          </a:xfrm>
          <a:custGeom>
            <a:avLst/>
            <a:gdLst>
              <a:gd name="T0" fmla="*/ 167 w 200"/>
              <a:gd name="T1" fmla="*/ 0 h 281"/>
              <a:gd name="T2" fmla="*/ 33 w 200"/>
              <a:gd name="T3" fmla="*/ 0 h 281"/>
              <a:gd name="T4" fmla="*/ 0 w 200"/>
              <a:gd name="T5" fmla="*/ 33 h 281"/>
              <a:gd name="T6" fmla="*/ 0 w 200"/>
              <a:gd name="T7" fmla="*/ 248 h 281"/>
              <a:gd name="T8" fmla="*/ 33 w 200"/>
              <a:gd name="T9" fmla="*/ 281 h 281"/>
              <a:gd name="T10" fmla="*/ 167 w 200"/>
              <a:gd name="T11" fmla="*/ 281 h 281"/>
              <a:gd name="T12" fmla="*/ 200 w 200"/>
              <a:gd name="T13" fmla="*/ 248 h 281"/>
              <a:gd name="T14" fmla="*/ 200 w 200"/>
              <a:gd name="T15" fmla="*/ 33 h 281"/>
              <a:gd name="T16" fmla="*/ 167 w 200"/>
              <a:gd name="T17"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 h="281">
                <a:moveTo>
                  <a:pt x="167" y="0"/>
                </a:moveTo>
                <a:cubicBezTo>
                  <a:pt x="33" y="0"/>
                  <a:pt x="33" y="0"/>
                  <a:pt x="33" y="0"/>
                </a:cubicBezTo>
                <a:cubicBezTo>
                  <a:pt x="14" y="0"/>
                  <a:pt x="0" y="15"/>
                  <a:pt x="0" y="33"/>
                </a:cubicBezTo>
                <a:cubicBezTo>
                  <a:pt x="0" y="248"/>
                  <a:pt x="0" y="248"/>
                  <a:pt x="0" y="248"/>
                </a:cubicBezTo>
                <a:cubicBezTo>
                  <a:pt x="0" y="266"/>
                  <a:pt x="14" y="281"/>
                  <a:pt x="33" y="281"/>
                </a:cubicBezTo>
                <a:cubicBezTo>
                  <a:pt x="167" y="281"/>
                  <a:pt x="167" y="281"/>
                  <a:pt x="167" y="281"/>
                </a:cubicBezTo>
                <a:cubicBezTo>
                  <a:pt x="185" y="281"/>
                  <a:pt x="200" y="266"/>
                  <a:pt x="200" y="248"/>
                </a:cubicBezTo>
                <a:cubicBezTo>
                  <a:pt x="200" y="33"/>
                  <a:pt x="200" y="33"/>
                  <a:pt x="200" y="33"/>
                </a:cubicBezTo>
                <a:cubicBezTo>
                  <a:pt x="200" y="15"/>
                  <a:pt x="185" y="0"/>
                  <a:pt x="167" y="0"/>
                </a:cubicBezTo>
                <a:close/>
              </a:path>
            </a:pathLst>
          </a:custGeom>
          <a:solidFill>
            <a:schemeClr val="bg1">
              <a:lumMod val="50000"/>
            </a:schemeClr>
          </a:solidFill>
          <a:ln>
            <a:noFill/>
          </a:ln>
          <a:extLst/>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zh-CN" altLang="en-US" sz="2400">
              <a:solidFill>
                <a:prstClr val="black"/>
              </a:solidFill>
            </a:endParaRPr>
          </a:p>
        </p:txBody>
      </p:sp>
      <p:sp>
        <p:nvSpPr>
          <p:cNvPr id="90" name="Freeform 89"/>
          <p:cNvSpPr>
            <a:spLocks/>
          </p:cNvSpPr>
          <p:nvPr/>
        </p:nvSpPr>
        <p:spPr bwMode="auto">
          <a:xfrm>
            <a:off x="4679951" y="3831591"/>
            <a:ext cx="3158067" cy="2114551"/>
          </a:xfrm>
          <a:custGeom>
            <a:avLst/>
            <a:gdLst>
              <a:gd name="T0" fmla="*/ 1186 w 1260"/>
              <a:gd name="T1" fmla="*/ 844 h 844"/>
              <a:gd name="T2" fmla="*/ 1227 w 1260"/>
              <a:gd name="T3" fmla="*/ 748 h 844"/>
              <a:gd name="T4" fmla="*/ 686 w 1260"/>
              <a:gd name="T5" fmla="*/ 43 h 844"/>
              <a:gd name="T6" fmla="*/ 573 w 1260"/>
              <a:gd name="T7" fmla="*/ 43 h 844"/>
              <a:gd name="T8" fmla="*/ 32 w 1260"/>
              <a:gd name="T9" fmla="*/ 748 h 844"/>
              <a:gd name="T10" fmla="*/ 74 w 1260"/>
              <a:gd name="T11" fmla="*/ 844 h 844"/>
              <a:gd name="T12" fmla="*/ 1186 w 1260"/>
              <a:gd name="T13" fmla="*/ 844 h 844"/>
            </a:gdLst>
            <a:ahLst/>
            <a:cxnLst>
              <a:cxn ang="0">
                <a:pos x="T0" y="T1"/>
              </a:cxn>
              <a:cxn ang="0">
                <a:pos x="T2" y="T3"/>
              </a:cxn>
              <a:cxn ang="0">
                <a:pos x="T4" y="T5"/>
              </a:cxn>
              <a:cxn ang="0">
                <a:pos x="T6" y="T7"/>
              </a:cxn>
              <a:cxn ang="0">
                <a:pos x="T8" y="T9"/>
              </a:cxn>
              <a:cxn ang="0">
                <a:pos x="T10" y="T11"/>
              </a:cxn>
              <a:cxn ang="0">
                <a:pos x="T12" y="T13"/>
              </a:cxn>
            </a:cxnLst>
            <a:rect l="0" t="0" r="r" b="b"/>
            <a:pathLst>
              <a:path w="1260" h="844">
                <a:moveTo>
                  <a:pt x="1186" y="844"/>
                </a:moveTo>
                <a:cubicBezTo>
                  <a:pt x="1238" y="844"/>
                  <a:pt x="1260" y="793"/>
                  <a:pt x="1227" y="748"/>
                </a:cubicBezTo>
                <a:cubicBezTo>
                  <a:pt x="686" y="43"/>
                  <a:pt x="686" y="43"/>
                  <a:pt x="686" y="43"/>
                </a:cubicBezTo>
                <a:cubicBezTo>
                  <a:pt x="653" y="0"/>
                  <a:pt x="607" y="0"/>
                  <a:pt x="573" y="43"/>
                </a:cubicBezTo>
                <a:cubicBezTo>
                  <a:pt x="32" y="748"/>
                  <a:pt x="32" y="748"/>
                  <a:pt x="32" y="748"/>
                </a:cubicBezTo>
                <a:cubicBezTo>
                  <a:pt x="0" y="793"/>
                  <a:pt x="21" y="844"/>
                  <a:pt x="74" y="844"/>
                </a:cubicBezTo>
                <a:cubicBezTo>
                  <a:pt x="74" y="844"/>
                  <a:pt x="1185" y="844"/>
                  <a:pt x="1186" y="844"/>
                </a:cubicBezTo>
                <a:close/>
              </a:path>
            </a:pathLst>
          </a:custGeom>
          <a:solidFill>
            <a:schemeClr val="accent1">
              <a:lumMod val="60000"/>
              <a:lumOff val="40000"/>
            </a:schemeClr>
          </a:solidFill>
          <a:ln>
            <a:noFill/>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zh-CN" altLang="en-US" sz="2400">
              <a:solidFill>
                <a:prstClr val="black"/>
              </a:solidFill>
            </a:endParaRPr>
          </a:p>
        </p:txBody>
      </p:sp>
      <p:sp>
        <p:nvSpPr>
          <p:cNvPr id="91" name="Freeform 90"/>
          <p:cNvSpPr>
            <a:spLocks/>
          </p:cNvSpPr>
          <p:nvPr/>
        </p:nvSpPr>
        <p:spPr bwMode="auto">
          <a:xfrm>
            <a:off x="4914900" y="3126740"/>
            <a:ext cx="2686051" cy="1797051"/>
          </a:xfrm>
          <a:custGeom>
            <a:avLst/>
            <a:gdLst>
              <a:gd name="T0" fmla="*/ 1009 w 1071"/>
              <a:gd name="T1" fmla="*/ 718 h 718"/>
              <a:gd name="T2" fmla="*/ 1044 w 1071"/>
              <a:gd name="T3" fmla="*/ 636 h 718"/>
              <a:gd name="T4" fmla="*/ 584 w 1071"/>
              <a:gd name="T5" fmla="*/ 37 h 718"/>
              <a:gd name="T6" fmla="*/ 488 w 1071"/>
              <a:gd name="T7" fmla="*/ 37 h 718"/>
              <a:gd name="T8" fmla="*/ 28 w 1071"/>
              <a:gd name="T9" fmla="*/ 636 h 718"/>
              <a:gd name="T10" fmla="*/ 63 w 1071"/>
              <a:gd name="T11" fmla="*/ 718 h 718"/>
              <a:gd name="T12" fmla="*/ 1009 w 1071"/>
              <a:gd name="T13" fmla="*/ 718 h 718"/>
            </a:gdLst>
            <a:ahLst/>
            <a:cxnLst>
              <a:cxn ang="0">
                <a:pos x="T0" y="T1"/>
              </a:cxn>
              <a:cxn ang="0">
                <a:pos x="T2" y="T3"/>
              </a:cxn>
              <a:cxn ang="0">
                <a:pos x="T4" y="T5"/>
              </a:cxn>
              <a:cxn ang="0">
                <a:pos x="T6" y="T7"/>
              </a:cxn>
              <a:cxn ang="0">
                <a:pos x="T8" y="T9"/>
              </a:cxn>
              <a:cxn ang="0">
                <a:pos x="T10" y="T11"/>
              </a:cxn>
              <a:cxn ang="0">
                <a:pos x="T12" y="T13"/>
              </a:cxn>
            </a:cxnLst>
            <a:rect l="0" t="0" r="r" b="b"/>
            <a:pathLst>
              <a:path w="1071" h="718">
                <a:moveTo>
                  <a:pt x="1009" y="718"/>
                </a:moveTo>
                <a:cubicBezTo>
                  <a:pt x="1053" y="718"/>
                  <a:pt x="1071" y="674"/>
                  <a:pt x="1044" y="636"/>
                </a:cubicBezTo>
                <a:cubicBezTo>
                  <a:pt x="584" y="37"/>
                  <a:pt x="584" y="37"/>
                  <a:pt x="584" y="37"/>
                </a:cubicBezTo>
                <a:cubicBezTo>
                  <a:pt x="556" y="0"/>
                  <a:pt x="516" y="0"/>
                  <a:pt x="488" y="37"/>
                </a:cubicBezTo>
                <a:cubicBezTo>
                  <a:pt x="28" y="636"/>
                  <a:pt x="28" y="636"/>
                  <a:pt x="28" y="636"/>
                </a:cubicBezTo>
                <a:cubicBezTo>
                  <a:pt x="0" y="674"/>
                  <a:pt x="19" y="718"/>
                  <a:pt x="63" y="718"/>
                </a:cubicBezTo>
                <a:cubicBezTo>
                  <a:pt x="64" y="718"/>
                  <a:pt x="1008" y="718"/>
                  <a:pt x="1009" y="718"/>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zh-CN" altLang="en-US" sz="2400">
              <a:solidFill>
                <a:prstClr val="black"/>
              </a:solidFill>
            </a:endParaRPr>
          </a:p>
        </p:txBody>
      </p:sp>
      <p:sp>
        <p:nvSpPr>
          <p:cNvPr id="92" name="Freeform 91"/>
          <p:cNvSpPr>
            <a:spLocks/>
          </p:cNvSpPr>
          <p:nvPr/>
        </p:nvSpPr>
        <p:spPr bwMode="auto">
          <a:xfrm>
            <a:off x="5154084" y="2510791"/>
            <a:ext cx="2209800" cy="1479551"/>
          </a:xfrm>
          <a:custGeom>
            <a:avLst/>
            <a:gdLst>
              <a:gd name="T0" fmla="*/ 830 w 882"/>
              <a:gd name="T1" fmla="*/ 591 h 591"/>
              <a:gd name="T2" fmla="*/ 859 w 882"/>
              <a:gd name="T3" fmla="*/ 523 h 591"/>
              <a:gd name="T4" fmla="*/ 480 w 882"/>
              <a:gd name="T5" fmla="*/ 30 h 591"/>
              <a:gd name="T6" fmla="*/ 401 w 882"/>
              <a:gd name="T7" fmla="*/ 30 h 591"/>
              <a:gd name="T8" fmla="*/ 23 w 882"/>
              <a:gd name="T9" fmla="*/ 523 h 591"/>
              <a:gd name="T10" fmla="*/ 52 w 882"/>
              <a:gd name="T11" fmla="*/ 591 h 591"/>
              <a:gd name="T12" fmla="*/ 830 w 882"/>
              <a:gd name="T13" fmla="*/ 591 h 591"/>
            </a:gdLst>
            <a:ahLst/>
            <a:cxnLst>
              <a:cxn ang="0">
                <a:pos x="T0" y="T1"/>
              </a:cxn>
              <a:cxn ang="0">
                <a:pos x="T2" y="T3"/>
              </a:cxn>
              <a:cxn ang="0">
                <a:pos x="T4" y="T5"/>
              </a:cxn>
              <a:cxn ang="0">
                <a:pos x="T6" y="T7"/>
              </a:cxn>
              <a:cxn ang="0">
                <a:pos x="T8" y="T9"/>
              </a:cxn>
              <a:cxn ang="0">
                <a:pos x="T10" y="T11"/>
              </a:cxn>
              <a:cxn ang="0">
                <a:pos x="T12" y="T13"/>
              </a:cxn>
            </a:cxnLst>
            <a:rect l="0" t="0" r="r" b="b"/>
            <a:pathLst>
              <a:path w="882" h="591">
                <a:moveTo>
                  <a:pt x="830" y="591"/>
                </a:moveTo>
                <a:cubicBezTo>
                  <a:pt x="867" y="591"/>
                  <a:pt x="882" y="555"/>
                  <a:pt x="859" y="523"/>
                </a:cubicBezTo>
                <a:cubicBezTo>
                  <a:pt x="480" y="30"/>
                  <a:pt x="480" y="30"/>
                  <a:pt x="480" y="30"/>
                </a:cubicBezTo>
                <a:cubicBezTo>
                  <a:pt x="457" y="0"/>
                  <a:pt x="425" y="0"/>
                  <a:pt x="401" y="30"/>
                </a:cubicBezTo>
                <a:cubicBezTo>
                  <a:pt x="23" y="523"/>
                  <a:pt x="23" y="523"/>
                  <a:pt x="23" y="523"/>
                </a:cubicBezTo>
                <a:cubicBezTo>
                  <a:pt x="0" y="555"/>
                  <a:pt x="15" y="591"/>
                  <a:pt x="52" y="591"/>
                </a:cubicBezTo>
                <a:cubicBezTo>
                  <a:pt x="52" y="591"/>
                  <a:pt x="830" y="591"/>
                  <a:pt x="830" y="591"/>
                </a:cubicBezTo>
                <a:close/>
              </a:path>
            </a:pathLst>
          </a:custGeom>
          <a:solidFill>
            <a:schemeClr val="accent1">
              <a:lumMod val="60000"/>
              <a:lumOff val="40000"/>
            </a:schemeClr>
          </a:solidFill>
          <a:ln>
            <a:noFill/>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zh-CN" altLang="en-US" sz="2400">
              <a:solidFill>
                <a:prstClr val="black"/>
              </a:solidFill>
            </a:endParaRPr>
          </a:p>
        </p:txBody>
      </p:sp>
      <p:sp>
        <p:nvSpPr>
          <p:cNvPr id="93" name="Freeform 92"/>
          <p:cNvSpPr>
            <a:spLocks/>
          </p:cNvSpPr>
          <p:nvPr/>
        </p:nvSpPr>
        <p:spPr bwMode="auto">
          <a:xfrm>
            <a:off x="5391151" y="2038773"/>
            <a:ext cx="1735667" cy="1162051"/>
          </a:xfrm>
          <a:custGeom>
            <a:avLst/>
            <a:gdLst>
              <a:gd name="T0" fmla="*/ 652 w 692"/>
              <a:gd name="T1" fmla="*/ 464 h 464"/>
              <a:gd name="T2" fmla="*/ 674 w 692"/>
              <a:gd name="T3" fmla="*/ 411 h 464"/>
              <a:gd name="T4" fmla="*/ 377 w 692"/>
              <a:gd name="T5" fmla="*/ 24 h 464"/>
              <a:gd name="T6" fmla="*/ 315 w 692"/>
              <a:gd name="T7" fmla="*/ 24 h 464"/>
              <a:gd name="T8" fmla="*/ 17 w 692"/>
              <a:gd name="T9" fmla="*/ 411 h 464"/>
              <a:gd name="T10" fmla="*/ 40 w 692"/>
              <a:gd name="T11" fmla="*/ 464 h 464"/>
              <a:gd name="T12" fmla="*/ 652 w 692"/>
              <a:gd name="T13" fmla="*/ 464 h 464"/>
            </a:gdLst>
            <a:ahLst/>
            <a:cxnLst>
              <a:cxn ang="0">
                <a:pos x="T0" y="T1"/>
              </a:cxn>
              <a:cxn ang="0">
                <a:pos x="T2" y="T3"/>
              </a:cxn>
              <a:cxn ang="0">
                <a:pos x="T4" y="T5"/>
              </a:cxn>
              <a:cxn ang="0">
                <a:pos x="T6" y="T7"/>
              </a:cxn>
              <a:cxn ang="0">
                <a:pos x="T8" y="T9"/>
              </a:cxn>
              <a:cxn ang="0">
                <a:pos x="T10" y="T11"/>
              </a:cxn>
              <a:cxn ang="0">
                <a:pos x="T12" y="T13"/>
              </a:cxn>
            </a:cxnLst>
            <a:rect l="0" t="0" r="r" b="b"/>
            <a:pathLst>
              <a:path w="692" h="464">
                <a:moveTo>
                  <a:pt x="652" y="464"/>
                </a:moveTo>
                <a:cubicBezTo>
                  <a:pt x="680" y="464"/>
                  <a:pt x="692" y="436"/>
                  <a:pt x="674" y="411"/>
                </a:cubicBezTo>
                <a:cubicBezTo>
                  <a:pt x="377" y="24"/>
                  <a:pt x="377" y="24"/>
                  <a:pt x="377" y="24"/>
                </a:cubicBezTo>
                <a:cubicBezTo>
                  <a:pt x="359" y="0"/>
                  <a:pt x="333" y="0"/>
                  <a:pt x="315" y="24"/>
                </a:cubicBezTo>
                <a:cubicBezTo>
                  <a:pt x="17" y="411"/>
                  <a:pt x="17" y="411"/>
                  <a:pt x="17" y="411"/>
                </a:cubicBezTo>
                <a:cubicBezTo>
                  <a:pt x="0" y="436"/>
                  <a:pt x="11" y="464"/>
                  <a:pt x="40" y="464"/>
                </a:cubicBezTo>
                <a:cubicBezTo>
                  <a:pt x="41" y="464"/>
                  <a:pt x="651" y="464"/>
                  <a:pt x="652" y="46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zh-CN" altLang="en-US" sz="2400">
              <a:solidFill>
                <a:prstClr val="black"/>
              </a:solidFill>
            </a:endParaRPr>
          </a:p>
        </p:txBody>
      </p:sp>
      <p:sp>
        <p:nvSpPr>
          <p:cNvPr id="94" name="Freeform 93"/>
          <p:cNvSpPr>
            <a:spLocks/>
          </p:cNvSpPr>
          <p:nvPr/>
        </p:nvSpPr>
        <p:spPr bwMode="auto">
          <a:xfrm>
            <a:off x="5626100" y="1685289"/>
            <a:ext cx="1261533" cy="846667"/>
          </a:xfrm>
          <a:custGeom>
            <a:avLst/>
            <a:gdLst>
              <a:gd name="T0" fmla="*/ 474 w 503"/>
              <a:gd name="T1" fmla="*/ 338 h 338"/>
              <a:gd name="T2" fmla="*/ 491 w 503"/>
              <a:gd name="T3" fmla="*/ 299 h 338"/>
              <a:gd name="T4" fmla="*/ 274 w 503"/>
              <a:gd name="T5" fmla="*/ 18 h 338"/>
              <a:gd name="T6" fmla="*/ 229 w 503"/>
              <a:gd name="T7" fmla="*/ 18 h 338"/>
              <a:gd name="T8" fmla="*/ 13 w 503"/>
              <a:gd name="T9" fmla="*/ 299 h 338"/>
              <a:gd name="T10" fmla="*/ 30 w 503"/>
              <a:gd name="T11" fmla="*/ 338 h 338"/>
              <a:gd name="T12" fmla="*/ 474 w 503"/>
              <a:gd name="T13" fmla="*/ 338 h 338"/>
            </a:gdLst>
            <a:ahLst/>
            <a:cxnLst>
              <a:cxn ang="0">
                <a:pos x="T0" y="T1"/>
              </a:cxn>
              <a:cxn ang="0">
                <a:pos x="T2" y="T3"/>
              </a:cxn>
              <a:cxn ang="0">
                <a:pos x="T4" y="T5"/>
              </a:cxn>
              <a:cxn ang="0">
                <a:pos x="T6" y="T7"/>
              </a:cxn>
              <a:cxn ang="0">
                <a:pos x="T8" y="T9"/>
              </a:cxn>
              <a:cxn ang="0">
                <a:pos x="T10" y="T11"/>
              </a:cxn>
              <a:cxn ang="0">
                <a:pos x="T12" y="T13"/>
              </a:cxn>
            </a:cxnLst>
            <a:rect l="0" t="0" r="r" b="b"/>
            <a:pathLst>
              <a:path w="503" h="338">
                <a:moveTo>
                  <a:pt x="474" y="338"/>
                </a:moveTo>
                <a:cubicBezTo>
                  <a:pt x="495" y="338"/>
                  <a:pt x="503" y="318"/>
                  <a:pt x="491" y="299"/>
                </a:cubicBezTo>
                <a:cubicBezTo>
                  <a:pt x="274" y="18"/>
                  <a:pt x="274" y="18"/>
                  <a:pt x="274" y="18"/>
                </a:cubicBezTo>
                <a:cubicBezTo>
                  <a:pt x="261" y="1"/>
                  <a:pt x="243" y="0"/>
                  <a:pt x="229" y="18"/>
                </a:cubicBezTo>
                <a:cubicBezTo>
                  <a:pt x="13" y="299"/>
                  <a:pt x="13" y="299"/>
                  <a:pt x="13" y="299"/>
                </a:cubicBezTo>
                <a:cubicBezTo>
                  <a:pt x="0" y="318"/>
                  <a:pt x="9" y="338"/>
                  <a:pt x="30" y="338"/>
                </a:cubicBezTo>
                <a:cubicBezTo>
                  <a:pt x="30" y="338"/>
                  <a:pt x="474" y="338"/>
                  <a:pt x="474" y="338"/>
                </a:cubicBezTo>
                <a:close/>
              </a:path>
            </a:pathLst>
          </a:custGeom>
          <a:solidFill>
            <a:schemeClr val="accent1">
              <a:lumMod val="60000"/>
              <a:lumOff val="40000"/>
            </a:schemeClr>
          </a:solidFill>
          <a:ln>
            <a:noFill/>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zh-CN" altLang="en-US" sz="2400">
              <a:solidFill>
                <a:prstClr val="black"/>
              </a:solidFill>
            </a:endParaRPr>
          </a:p>
        </p:txBody>
      </p:sp>
      <p:sp>
        <p:nvSpPr>
          <p:cNvPr id="95" name="矩形 94"/>
          <p:cNvSpPr/>
          <p:nvPr/>
        </p:nvSpPr>
        <p:spPr>
          <a:xfrm>
            <a:off x="5960633" y="1834329"/>
            <a:ext cx="530915" cy="666786"/>
          </a:xfrm>
          <a:prstGeom prst="rect">
            <a:avLst/>
          </a:prstGeom>
        </p:spPr>
        <p:txBody>
          <a:bodyPr wrap="none">
            <a:spAutoFit/>
          </a:bodyPr>
          <a:lstStyle/>
          <a:p>
            <a:pPr defTabSz="1219170" eaLnBrk="0" fontAlgn="base" hangingPunct="0">
              <a:spcBef>
                <a:spcPct val="0"/>
              </a:spcBef>
              <a:spcAft>
                <a:spcPct val="0"/>
              </a:spcAft>
            </a:pPr>
            <a:r>
              <a:rPr lang="en-US" altLang="zh-CN" sz="3733" b="1" dirty="0">
                <a:solidFill>
                  <a:srgbClr val="FFFFFF"/>
                </a:solidFill>
                <a:latin typeface="Arial" panose="020B0604020202020204" pitchFamily="34" charset="0"/>
                <a:ea typeface="Arial Unicode MS" panose="020B0604020202020204" pitchFamily="34" charset="-122"/>
                <a:cs typeface="Arial" panose="020B0604020202020204" pitchFamily="34" charset="0"/>
              </a:rPr>
              <a:t>A</a:t>
            </a:r>
            <a:endParaRPr lang="zh-CN" altLang="en-US" sz="3733" dirty="0">
              <a:solidFill>
                <a:srgbClr val="FFFFFF"/>
              </a:solidFill>
            </a:endParaRPr>
          </a:p>
        </p:txBody>
      </p:sp>
      <p:sp>
        <p:nvSpPr>
          <p:cNvPr id="96" name="矩形 95"/>
          <p:cNvSpPr/>
          <p:nvPr/>
        </p:nvSpPr>
        <p:spPr>
          <a:xfrm>
            <a:off x="5960633" y="2525209"/>
            <a:ext cx="530915" cy="666786"/>
          </a:xfrm>
          <a:prstGeom prst="rect">
            <a:avLst/>
          </a:prstGeom>
        </p:spPr>
        <p:txBody>
          <a:bodyPr wrap="none">
            <a:spAutoFit/>
          </a:bodyPr>
          <a:lstStyle/>
          <a:p>
            <a:pPr defTabSz="1219170" eaLnBrk="0" fontAlgn="base" hangingPunct="0">
              <a:spcBef>
                <a:spcPct val="0"/>
              </a:spcBef>
              <a:spcAft>
                <a:spcPct val="0"/>
              </a:spcAft>
            </a:pPr>
            <a:r>
              <a:rPr lang="en-US" altLang="zh-CN" sz="3733" b="1" dirty="0">
                <a:solidFill>
                  <a:srgbClr val="FFFFFF"/>
                </a:solidFill>
                <a:latin typeface="Arial" panose="020B0604020202020204" pitchFamily="34" charset="0"/>
                <a:ea typeface="Arial Unicode MS" panose="020B0604020202020204" pitchFamily="34" charset="-122"/>
                <a:cs typeface="Arial" panose="020B0604020202020204" pitchFamily="34" charset="0"/>
              </a:rPr>
              <a:t>B</a:t>
            </a:r>
            <a:endParaRPr lang="zh-CN" altLang="en-US" sz="3733" dirty="0">
              <a:solidFill>
                <a:srgbClr val="FFFFFF"/>
              </a:solidFill>
            </a:endParaRPr>
          </a:p>
        </p:txBody>
      </p:sp>
      <p:sp>
        <p:nvSpPr>
          <p:cNvPr id="97" name="矩形 96"/>
          <p:cNvSpPr/>
          <p:nvPr/>
        </p:nvSpPr>
        <p:spPr>
          <a:xfrm>
            <a:off x="5960633" y="3266889"/>
            <a:ext cx="530915" cy="666786"/>
          </a:xfrm>
          <a:prstGeom prst="rect">
            <a:avLst/>
          </a:prstGeom>
        </p:spPr>
        <p:txBody>
          <a:bodyPr wrap="none">
            <a:spAutoFit/>
          </a:bodyPr>
          <a:lstStyle/>
          <a:p>
            <a:pPr defTabSz="1219170" eaLnBrk="0" fontAlgn="base" hangingPunct="0">
              <a:spcBef>
                <a:spcPct val="0"/>
              </a:spcBef>
              <a:spcAft>
                <a:spcPct val="0"/>
              </a:spcAft>
            </a:pPr>
            <a:r>
              <a:rPr lang="en-US" altLang="zh-CN" sz="3733" b="1" dirty="0">
                <a:solidFill>
                  <a:srgbClr val="FFFFFF"/>
                </a:solidFill>
                <a:latin typeface="Arial" panose="020B0604020202020204" pitchFamily="34" charset="0"/>
                <a:ea typeface="Arial Unicode MS" panose="020B0604020202020204" pitchFamily="34" charset="-122"/>
                <a:cs typeface="Arial" panose="020B0604020202020204" pitchFamily="34" charset="0"/>
              </a:rPr>
              <a:t>C</a:t>
            </a:r>
            <a:endParaRPr lang="zh-CN" altLang="en-US" sz="3733" dirty="0">
              <a:solidFill>
                <a:srgbClr val="FFFFFF"/>
              </a:solidFill>
            </a:endParaRPr>
          </a:p>
        </p:txBody>
      </p:sp>
      <p:sp>
        <p:nvSpPr>
          <p:cNvPr id="98" name="矩形 97"/>
          <p:cNvSpPr/>
          <p:nvPr/>
        </p:nvSpPr>
        <p:spPr>
          <a:xfrm>
            <a:off x="5960633" y="4069529"/>
            <a:ext cx="530915" cy="666786"/>
          </a:xfrm>
          <a:prstGeom prst="rect">
            <a:avLst/>
          </a:prstGeom>
        </p:spPr>
        <p:txBody>
          <a:bodyPr wrap="none">
            <a:spAutoFit/>
          </a:bodyPr>
          <a:lstStyle/>
          <a:p>
            <a:pPr defTabSz="1219170" eaLnBrk="0" fontAlgn="base" hangingPunct="0">
              <a:spcBef>
                <a:spcPct val="0"/>
              </a:spcBef>
              <a:spcAft>
                <a:spcPct val="0"/>
              </a:spcAft>
            </a:pPr>
            <a:r>
              <a:rPr lang="en-US" altLang="zh-CN" sz="3733" b="1" dirty="0">
                <a:solidFill>
                  <a:srgbClr val="FFFFFF"/>
                </a:solidFill>
                <a:latin typeface="Arial" panose="020B0604020202020204" pitchFamily="34" charset="0"/>
                <a:ea typeface="Arial Unicode MS" panose="020B0604020202020204" pitchFamily="34" charset="-122"/>
                <a:cs typeface="Arial" panose="020B0604020202020204" pitchFamily="34" charset="0"/>
              </a:rPr>
              <a:t>D</a:t>
            </a:r>
            <a:endParaRPr lang="zh-CN" altLang="en-US" sz="3733" dirty="0">
              <a:solidFill>
                <a:srgbClr val="FFFFFF"/>
              </a:solidFill>
            </a:endParaRPr>
          </a:p>
        </p:txBody>
      </p:sp>
      <p:sp>
        <p:nvSpPr>
          <p:cNvPr id="99" name="矩形 98"/>
          <p:cNvSpPr/>
          <p:nvPr/>
        </p:nvSpPr>
        <p:spPr>
          <a:xfrm>
            <a:off x="5960632" y="5024569"/>
            <a:ext cx="503664" cy="666786"/>
          </a:xfrm>
          <a:prstGeom prst="rect">
            <a:avLst/>
          </a:prstGeom>
        </p:spPr>
        <p:txBody>
          <a:bodyPr wrap="none">
            <a:spAutoFit/>
          </a:bodyPr>
          <a:lstStyle/>
          <a:p>
            <a:pPr defTabSz="1219170" eaLnBrk="0" fontAlgn="base" hangingPunct="0">
              <a:spcBef>
                <a:spcPct val="0"/>
              </a:spcBef>
              <a:spcAft>
                <a:spcPct val="0"/>
              </a:spcAft>
            </a:pPr>
            <a:r>
              <a:rPr lang="en-US" altLang="zh-CN" sz="3733" b="1" dirty="0">
                <a:solidFill>
                  <a:srgbClr val="FFFFFF"/>
                </a:solidFill>
                <a:latin typeface="Arial" panose="020B0604020202020204" pitchFamily="34" charset="0"/>
                <a:ea typeface="Arial Unicode MS" panose="020B0604020202020204" pitchFamily="34" charset="-122"/>
                <a:cs typeface="Arial" panose="020B0604020202020204" pitchFamily="34" charset="0"/>
              </a:rPr>
              <a:t>E</a:t>
            </a:r>
            <a:endParaRPr lang="zh-CN" altLang="en-US" sz="3733" dirty="0">
              <a:solidFill>
                <a:srgbClr val="FFFFFF"/>
              </a:solidFill>
            </a:endParaRPr>
          </a:p>
        </p:txBody>
      </p:sp>
      <p:grpSp>
        <p:nvGrpSpPr>
          <p:cNvPr id="113" name="组合 112"/>
          <p:cNvGrpSpPr/>
          <p:nvPr/>
        </p:nvGrpSpPr>
        <p:grpSpPr>
          <a:xfrm>
            <a:off x="3305914" y="1625601"/>
            <a:ext cx="2942488" cy="647636"/>
            <a:chOff x="2212734" y="1264920"/>
            <a:chExt cx="2206866" cy="485727"/>
          </a:xfrm>
        </p:grpSpPr>
        <p:sp>
          <p:nvSpPr>
            <p:cNvPr id="101" name="矩形 100"/>
            <p:cNvSpPr/>
            <p:nvPr/>
          </p:nvSpPr>
          <p:spPr>
            <a:xfrm>
              <a:off x="2212734" y="1465905"/>
              <a:ext cx="855042" cy="284742"/>
            </a:xfrm>
            <a:prstGeom prst="rect">
              <a:avLst/>
            </a:prstGeom>
          </p:spPr>
          <p:txBody>
            <a:bodyPr wrap="none">
              <a:spAutoFit/>
            </a:bodyPr>
            <a:lstStyle/>
            <a:p>
              <a:pPr defTabSz="1219170" eaLnBrk="0" fontAlgn="base" hangingPunct="0">
                <a:spcBef>
                  <a:spcPct val="0"/>
                </a:spcBef>
                <a:spcAft>
                  <a:spcPct val="0"/>
                </a:spcAft>
              </a:pPr>
              <a:r>
                <a:rPr lang="zh-CN" altLang="en-US" sz="1867" dirty="0" smtClean="0">
                  <a:solidFill>
                    <a:srgbClr val="323232"/>
                  </a:solidFill>
                  <a:latin typeface="Arial" panose="020B0604020202020204" pitchFamily="34" charset="0"/>
                  <a:ea typeface="Arial Unicode MS" panose="020B0604020202020204" pitchFamily="34" charset="-122"/>
                  <a:cs typeface="Arial" panose="020B0604020202020204" pitchFamily="34" charset="0"/>
                </a:rPr>
                <a:t>输入标题</a:t>
              </a:r>
              <a:endParaRPr lang="zh-CN" altLang="en-US" sz="1867" dirty="0">
                <a:solidFill>
                  <a:srgbClr val="323232"/>
                </a:solidFill>
              </a:endParaRPr>
            </a:p>
          </p:txBody>
        </p:sp>
        <p:sp>
          <p:nvSpPr>
            <p:cNvPr id="112" name="任意多边形 111"/>
            <p:cNvSpPr/>
            <p:nvPr/>
          </p:nvSpPr>
          <p:spPr>
            <a:xfrm>
              <a:off x="2895600" y="1264920"/>
              <a:ext cx="1524000" cy="152400"/>
            </a:xfrm>
            <a:custGeom>
              <a:avLst/>
              <a:gdLst>
                <a:gd name="connsiteX0" fmla="*/ 1524000 w 1524000"/>
                <a:gd name="connsiteY0" fmla="*/ 0 h 152400"/>
                <a:gd name="connsiteX1" fmla="*/ 152400 w 1524000"/>
                <a:gd name="connsiteY1" fmla="*/ 0 h 152400"/>
                <a:gd name="connsiteX2" fmla="*/ 0 w 1524000"/>
                <a:gd name="connsiteY2" fmla="*/ 152400 h 152400"/>
              </a:gdLst>
              <a:ahLst/>
              <a:cxnLst>
                <a:cxn ang="0">
                  <a:pos x="connsiteX0" y="connsiteY0"/>
                </a:cxn>
                <a:cxn ang="0">
                  <a:pos x="connsiteX1" y="connsiteY1"/>
                </a:cxn>
                <a:cxn ang="0">
                  <a:pos x="connsiteX2" y="connsiteY2"/>
                </a:cxn>
              </a:cxnLst>
              <a:rect l="l" t="t" r="r" b="b"/>
              <a:pathLst>
                <a:path w="1524000" h="152400">
                  <a:moveTo>
                    <a:pt x="1524000" y="0"/>
                  </a:moveTo>
                  <a:lnTo>
                    <a:pt x="152400" y="0"/>
                  </a:lnTo>
                  <a:lnTo>
                    <a:pt x="0" y="152400"/>
                  </a:lnTo>
                </a:path>
              </a:pathLst>
            </a:cu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eaLnBrk="0" fontAlgn="base" hangingPunct="0">
                <a:spcBef>
                  <a:spcPct val="0"/>
                </a:spcBef>
                <a:spcAft>
                  <a:spcPct val="0"/>
                </a:spcAft>
              </a:pPr>
              <a:endParaRPr lang="zh-CN" altLang="en-US" sz="2400">
                <a:solidFill>
                  <a:prstClr val="black"/>
                </a:solidFill>
              </a:endParaRPr>
            </a:p>
          </p:txBody>
        </p:sp>
      </p:grpSp>
      <p:grpSp>
        <p:nvGrpSpPr>
          <p:cNvPr id="114" name="组合 113"/>
          <p:cNvGrpSpPr/>
          <p:nvPr/>
        </p:nvGrpSpPr>
        <p:grpSpPr>
          <a:xfrm>
            <a:off x="2452474" y="3383281"/>
            <a:ext cx="2942488" cy="647636"/>
            <a:chOff x="2212734" y="1264920"/>
            <a:chExt cx="2206866" cy="485727"/>
          </a:xfrm>
        </p:grpSpPr>
        <p:sp>
          <p:nvSpPr>
            <p:cNvPr id="117" name="矩形 116"/>
            <p:cNvSpPr/>
            <p:nvPr/>
          </p:nvSpPr>
          <p:spPr>
            <a:xfrm>
              <a:off x="2212734" y="1465905"/>
              <a:ext cx="855042" cy="284742"/>
            </a:xfrm>
            <a:prstGeom prst="rect">
              <a:avLst/>
            </a:prstGeom>
          </p:spPr>
          <p:txBody>
            <a:bodyPr wrap="none">
              <a:spAutoFit/>
            </a:bodyPr>
            <a:lstStyle/>
            <a:p>
              <a:pPr defTabSz="1219170" eaLnBrk="0" fontAlgn="base" hangingPunct="0">
                <a:spcBef>
                  <a:spcPct val="0"/>
                </a:spcBef>
                <a:spcAft>
                  <a:spcPct val="0"/>
                </a:spcAft>
              </a:pPr>
              <a:r>
                <a:rPr lang="zh-CN" altLang="en-US" sz="1867" dirty="0" smtClean="0">
                  <a:solidFill>
                    <a:schemeClr val="bg1">
                      <a:lumMod val="50000"/>
                    </a:schemeClr>
                  </a:solidFill>
                  <a:latin typeface="Arial" panose="020B0604020202020204" pitchFamily="34" charset="0"/>
                  <a:ea typeface="Arial Unicode MS" panose="020B0604020202020204" pitchFamily="34" charset="-122"/>
                  <a:cs typeface="Arial" panose="020B0604020202020204" pitchFamily="34" charset="0"/>
                </a:rPr>
                <a:t>输入标题</a:t>
              </a:r>
              <a:endParaRPr lang="zh-CN" altLang="en-US" sz="1867" dirty="0">
                <a:solidFill>
                  <a:schemeClr val="bg1">
                    <a:lumMod val="50000"/>
                  </a:schemeClr>
                </a:solidFill>
              </a:endParaRPr>
            </a:p>
          </p:txBody>
        </p:sp>
        <p:sp>
          <p:nvSpPr>
            <p:cNvPr id="116" name="任意多边形 115"/>
            <p:cNvSpPr/>
            <p:nvPr/>
          </p:nvSpPr>
          <p:spPr>
            <a:xfrm>
              <a:off x="2895600" y="1264920"/>
              <a:ext cx="1524000" cy="152400"/>
            </a:xfrm>
            <a:custGeom>
              <a:avLst/>
              <a:gdLst>
                <a:gd name="connsiteX0" fmla="*/ 1524000 w 1524000"/>
                <a:gd name="connsiteY0" fmla="*/ 0 h 152400"/>
                <a:gd name="connsiteX1" fmla="*/ 152400 w 1524000"/>
                <a:gd name="connsiteY1" fmla="*/ 0 h 152400"/>
                <a:gd name="connsiteX2" fmla="*/ 0 w 1524000"/>
                <a:gd name="connsiteY2" fmla="*/ 152400 h 152400"/>
              </a:gdLst>
              <a:ahLst/>
              <a:cxnLst>
                <a:cxn ang="0">
                  <a:pos x="connsiteX0" y="connsiteY0"/>
                </a:cxn>
                <a:cxn ang="0">
                  <a:pos x="connsiteX1" y="connsiteY1"/>
                </a:cxn>
                <a:cxn ang="0">
                  <a:pos x="connsiteX2" y="connsiteY2"/>
                </a:cxn>
              </a:cxnLst>
              <a:rect l="l" t="t" r="r" b="b"/>
              <a:pathLst>
                <a:path w="1524000" h="152400">
                  <a:moveTo>
                    <a:pt x="1524000" y="0"/>
                  </a:moveTo>
                  <a:lnTo>
                    <a:pt x="152400" y="0"/>
                  </a:lnTo>
                  <a:lnTo>
                    <a:pt x="0" y="152400"/>
                  </a:lnTo>
                </a:path>
              </a:pathLst>
            </a:cu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eaLnBrk="0" fontAlgn="base" hangingPunct="0">
                <a:spcBef>
                  <a:spcPct val="0"/>
                </a:spcBef>
                <a:spcAft>
                  <a:spcPct val="0"/>
                </a:spcAft>
              </a:pPr>
              <a:endParaRPr lang="zh-CN" altLang="en-US" sz="2400">
                <a:solidFill>
                  <a:prstClr val="black"/>
                </a:solidFill>
              </a:endParaRPr>
            </a:p>
          </p:txBody>
        </p:sp>
      </p:grpSp>
      <p:grpSp>
        <p:nvGrpSpPr>
          <p:cNvPr id="119" name="组合 118"/>
          <p:cNvGrpSpPr/>
          <p:nvPr/>
        </p:nvGrpSpPr>
        <p:grpSpPr>
          <a:xfrm>
            <a:off x="1985114" y="5151121"/>
            <a:ext cx="2942488" cy="647636"/>
            <a:chOff x="2212734" y="1264920"/>
            <a:chExt cx="2206866" cy="485727"/>
          </a:xfrm>
        </p:grpSpPr>
        <p:sp>
          <p:nvSpPr>
            <p:cNvPr id="122" name="矩形 121"/>
            <p:cNvSpPr/>
            <p:nvPr/>
          </p:nvSpPr>
          <p:spPr>
            <a:xfrm>
              <a:off x="2212734" y="1465905"/>
              <a:ext cx="855042" cy="284742"/>
            </a:xfrm>
            <a:prstGeom prst="rect">
              <a:avLst/>
            </a:prstGeom>
          </p:spPr>
          <p:txBody>
            <a:bodyPr wrap="none">
              <a:spAutoFit/>
            </a:bodyPr>
            <a:lstStyle/>
            <a:p>
              <a:pPr defTabSz="1219170" eaLnBrk="0" fontAlgn="base" hangingPunct="0">
                <a:spcBef>
                  <a:spcPct val="0"/>
                </a:spcBef>
                <a:spcAft>
                  <a:spcPct val="0"/>
                </a:spcAft>
              </a:pPr>
              <a:r>
                <a:rPr lang="zh-CN" altLang="en-US" sz="1867" dirty="0" smtClean="0">
                  <a:solidFill>
                    <a:schemeClr val="bg1">
                      <a:lumMod val="50000"/>
                    </a:schemeClr>
                  </a:solidFill>
                  <a:latin typeface="Arial" panose="020B0604020202020204" pitchFamily="34" charset="0"/>
                  <a:ea typeface="Arial Unicode MS" panose="020B0604020202020204" pitchFamily="34" charset="-122"/>
                  <a:cs typeface="Arial" panose="020B0604020202020204" pitchFamily="34" charset="0"/>
                </a:rPr>
                <a:t>输入标题</a:t>
              </a:r>
              <a:endParaRPr lang="zh-CN" altLang="en-US" sz="1867" dirty="0">
                <a:solidFill>
                  <a:schemeClr val="bg1">
                    <a:lumMod val="50000"/>
                  </a:schemeClr>
                </a:solidFill>
              </a:endParaRPr>
            </a:p>
          </p:txBody>
        </p:sp>
        <p:sp>
          <p:nvSpPr>
            <p:cNvPr id="121" name="任意多边形 120"/>
            <p:cNvSpPr/>
            <p:nvPr/>
          </p:nvSpPr>
          <p:spPr>
            <a:xfrm>
              <a:off x="2895600" y="1264920"/>
              <a:ext cx="1524000" cy="152400"/>
            </a:xfrm>
            <a:custGeom>
              <a:avLst/>
              <a:gdLst>
                <a:gd name="connsiteX0" fmla="*/ 1524000 w 1524000"/>
                <a:gd name="connsiteY0" fmla="*/ 0 h 152400"/>
                <a:gd name="connsiteX1" fmla="*/ 152400 w 1524000"/>
                <a:gd name="connsiteY1" fmla="*/ 0 h 152400"/>
                <a:gd name="connsiteX2" fmla="*/ 0 w 1524000"/>
                <a:gd name="connsiteY2" fmla="*/ 152400 h 152400"/>
              </a:gdLst>
              <a:ahLst/>
              <a:cxnLst>
                <a:cxn ang="0">
                  <a:pos x="connsiteX0" y="connsiteY0"/>
                </a:cxn>
                <a:cxn ang="0">
                  <a:pos x="connsiteX1" y="connsiteY1"/>
                </a:cxn>
                <a:cxn ang="0">
                  <a:pos x="connsiteX2" y="connsiteY2"/>
                </a:cxn>
              </a:cxnLst>
              <a:rect l="l" t="t" r="r" b="b"/>
              <a:pathLst>
                <a:path w="1524000" h="152400">
                  <a:moveTo>
                    <a:pt x="1524000" y="0"/>
                  </a:moveTo>
                  <a:lnTo>
                    <a:pt x="152400" y="0"/>
                  </a:lnTo>
                  <a:lnTo>
                    <a:pt x="0" y="152400"/>
                  </a:lnTo>
                </a:path>
              </a:pathLst>
            </a:cu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eaLnBrk="0" fontAlgn="base" hangingPunct="0">
                <a:spcBef>
                  <a:spcPct val="0"/>
                </a:spcBef>
                <a:spcAft>
                  <a:spcPct val="0"/>
                </a:spcAft>
              </a:pPr>
              <a:endParaRPr lang="zh-CN" altLang="en-US" sz="2400">
                <a:solidFill>
                  <a:schemeClr val="bg1">
                    <a:lumMod val="50000"/>
                  </a:schemeClr>
                </a:solidFill>
              </a:endParaRPr>
            </a:p>
          </p:txBody>
        </p:sp>
      </p:grpSp>
      <p:sp>
        <p:nvSpPr>
          <p:cNvPr id="127" name="矩形 126"/>
          <p:cNvSpPr/>
          <p:nvPr/>
        </p:nvSpPr>
        <p:spPr>
          <a:xfrm>
            <a:off x="8253833" y="2980700"/>
            <a:ext cx="1140056" cy="379656"/>
          </a:xfrm>
          <a:prstGeom prst="rect">
            <a:avLst/>
          </a:prstGeom>
        </p:spPr>
        <p:txBody>
          <a:bodyPr wrap="none">
            <a:spAutoFit/>
          </a:bodyPr>
          <a:lstStyle/>
          <a:p>
            <a:pPr defTabSz="1219170" eaLnBrk="0" fontAlgn="base" hangingPunct="0">
              <a:spcBef>
                <a:spcPct val="0"/>
              </a:spcBef>
              <a:spcAft>
                <a:spcPct val="0"/>
              </a:spcAft>
            </a:pPr>
            <a:r>
              <a:rPr lang="zh-CN" altLang="en-US" sz="1867" dirty="0" smtClean="0">
                <a:solidFill>
                  <a:schemeClr val="bg1">
                    <a:lumMod val="50000"/>
                  </a:schemeClr>
                </a:solidFill>
                <a:latin typeface="Arial" panose="020B0604020202020204" pitchFamily="34" charset="0"/>
                <a:ea typeface="Arial Unicode MS" panose="020B0604020202020204" pitchFamily="34" charset="-122"/>
                <a:cs typeface="Arial" panose="020B0604020202020204" pitchFamily="34" charset="0"/>
              </a:rPr>
              <a:t>输入标题</a:t>
            </a:r>
            <a:endParaRPr lang="zh-CN" altLang="en-US" sz="1867" dirty="0">
              <a:solidFill>
                <a:schemeClr val="bg1">
                  <a:lumMod val="50000"/>
                </a:schemeClr>
              </a:solidFill>
            </a:endParaRPr>
          </a:p>
        </p:txBody>
      </p:sp>
      <p:sp>
        <p:nvSpPr>
          <p:cNvPr id="126" name="任意多边形 125"/>
          <p:cNvSpPr/>
          <p:nvPr/>
        </p:nvSpPr>
        <p:spPr>
          <a:xfrm flipH="1">
            <a:off x="7004659" y="2712720"/>
            <a:ext cx="2032000" cy="203200"/>
          </a:xfrm>
          <a:custGeom>
            <a:avLst/>
            <a:gdLst>
              <a:gd name="connsiteX0" fmla="*/ 1524000 w 1524000"/>
              <a:gd name="connsiteY0" fmla="*/ 0 h 152400"/>
              <a:gd name="connsiteX1" fmla="*/ 152400 w 1524000"/>
              <a:gd name="connsiteY1" fmla="*/ 0 h 152400"/>
              <a:gd name="connsiteX2" fmla="*/ 0 w 1524000"/>
              <a:gd name="connsiteY2" fmla="*/ 152400 h 152400"/>
            </a:gdLst>
            <a:ahLst/>
            <a:cxnLst>
              <a:cxn ang="0">
                <a:pos x="connsiteX0" y="connsiteY0"/>
              </a:cxn>
              <a:cxn ang="0">
                <a:pos x="connsiteX1" y="connsiteY1"/>
              </a:cxn>
              <a:cxn ang="0">
                <a:pos x="connsiteX2" y="connsiteY2"/>
              </a:cxn>
            </a:cxnLst>
            <a:rect l="l" t="t" r="r" b="b"/>
            <a:pathLst>
              <a:path w="1524000" h="152400">
                <a:moveTo>
                  <a:pt x="1524000" y="0"/>
                </a:moveTo>
                <a:lnTo>
                  <a:pt x="152400" y="0"/>
                </a:lnTo>
                <a:lnTo>
                  <a:pt x="0" y="152400"/>
                </a:lnTo>
              </a:path>
            </a:pathLst>
          </a:cu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eaLnBrk="0" fontAlgn="base" hangingPunct="0">
              <a:spcBef>
                <a:spcPct val="0"/>
              </a:spcBef>
              <a:spcAft>
                <a:spcPct val="0"/>
              </a:spcAft>
            </a:pPr>
            <a:endParaRPr lang="zh-CN" altLang="en-US" sz="2400">
              <a:solidFill>
                <a:prstClr val="black"/>
              </a:solidFill>
            </a:endParaRPr>
          </a:p>
        </p:txBody>
      </p:sp>
      <p:sp>
        <p:nvSpPr>
          <p:cNvPr id="130" name="矩形 129"/>
          <p:cNvSpPr/>
          <p:nvPr/>
        </p:nvSpPr>
        <p:spPr>
          <a:xfrm>
            <a:off x="8711033" y="4636780"/>
            <a:ext cx="1140056" cy="379656"/>
          </a:xfrm>
          <a:prstGeom prst="rect">
            <a:avLst/>
          </a:prstGeom>
        </p:spPr>
        <p:txBody>
          <a:bodyPr wrap="none">
            <a:spAutoFit/>
          </a:bodyPr>
          <a:lstStyle/>
          <a:p>
            <a:pPr defTabSz="1219170" eaLnBrk="0" fontAlgn="base" hangingPunct="0">
              <a:spcBef>
                <a:spcPct val="0"/>
              </a:spcBef>
              <a:spcAft>
                <a:spcPct val="0"/>
              </a:spcAft>
            </a:pPr>
            <a:r>
              <a:rPr lang="zh-CN" altLang="en-US" sz="1867" dirty="0" smtClean="0">
                <a:solidFill>
                  <a:schemeClr val="bg1">
                    <a:lumMod val="50000"/>
                  </a:schemeClr>
                </a:solidFill>
                <a:latin typeface="Arial" panose="020B0604020202020204" pitchFamily="34" charset="0"/>
                <a:ea typeface="Arial Unicode MS" panose="020B0604020202020204" pitchFamily="34" charset="-122"/>
                <a:cs typeface="Arial" panose="020B0604020202020204" pitchFamily="34" charset="0"/>
              </a:rPr>
              <a:t>输入标题</a:t>
            </a:r>
            <a:endParaRPr lang="zh-CN" altLang="en-US" sz="1867" dirty="0">
              <a:solidFill>
                <a:schemeClr val="bg1">
                  <a:lumMod val="50000"/>
                </a:schemeClr>
              </a:solidFill>
            </a:endParaRPr>
          </a:p>
        </p:txBody>
      </p:sp>
      <p:sp>
        <p:nvSpPr>
          <p:cNvPr id="132" name="任意多边形 131"/>
          <p:cNvSpPr/>
          <p:nvPr/>
        </p:nvSpPr>
        <p:spPr>
          <a:xfrm flipH="1">
            <a:off x="7461859" y="4368800"/>
            <a:ext cx="2032000" cy="203200"/>
          </a:xfrm>
          <a:custGeom>
            <a:avLst/>
            <a:gdLst>
              <a:gd name="connsiteX0" fmla="*/ 1524000 w 1524000"/>
              <a:gd name="connsiteY0" fmla="*/ 0 h 152400"/>
              <a:gd name="connsiteX1" fmla="*/ 152400 w 1524000"/>
              <a:gd name="connsiteY1" fmla="*/ 0 h 152400"/>
              <a:gd name="connsiteX2" fmla="*/ 0 w 1524000"/>
              <a:gd name="connsiteY2" fmla="*/ 152400 h 152400"/>
            </a:gdLst>
            <a:ahLst/>
            <a:cxnLst>
              <a:cxn ang="0">
                <a:pos x="connsiteX0" y="connsiteY0"/>
              </a:cxn>
              <a:cxn ang="0">
                <a:pos x="connsiteX1" y="connsiteY1"/>
              </a:cxn>
              <a:cxn ang="0">
                <a:pos x="connsiteX2" y="connsiteY2"/>
              </a:cxn>
            </a:cxnLst>
            <a:rect l="l" t="t" r="r" b="b"/>
            <a:pathLst>
              <a:path w="1524000" h="152400">
                <a:moveTo>
                  <a:pt x="1524000" y="0"/>
                </a:moveTo>
                <a:lnTo>
                  <a:pt x="152400" y="0"/>
                </a:lnTo>
                <a:lnTo>
                  <a:pt x="0" y="152400"/>
                </a:lnTo>
              </a:path>
            </a:pathLst>
          </a:cu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eaLnBrk="0" fontAlgn="base" hangingPunct="0">
              <a:spcBef>
                <a:spcPct val="0"/>
              </a:spcBef>
              <a:spcAft>
                <a:spcPct val="0"/>
              </a:spcAft>
            </a:pPr>
            <a:endParaRPr lang="zh-CN" altLang="en-US" sz="2400">
              <a:solidFill>
                <a:prstClr val="black"/>
              </a:solidFill>
            </a:endParaRPr>
          </a:p>
        </p:txBody>
      </p:sp>
      <p:sp>
        <p:nvSpPr>
          <p:cNvPr id="36" name="矩形 35"/>
          <p:cNvSpPr/>
          <p:nvPr/>
        </p:nvSpPr>
        <p:spPr>
          <a:xfrm>
            <a:off x="2222659" y="2284172"/>
            <a:ext cx="2756190" cy="752514"/>
          </a:xfrm>
          <a:prstGeom prst="rect">
            <a:avLst/>
          </a:prstGeom>
        </p:spPr>
        <p:txBody>
          <a:bodyPr wrap="square">
            <a:spAutoFit/>
          </a:bodyPr>
          <a:lstStyle/>
          <a:p>
            <a:pPr defTabSz="914263">
              <a:lnSpc>
                <a:spcPct val="130000"/>
              </a:lnSpc>
            </a:pPr>
            <a:r>
              <a:rPr lang="zh-CN" altLang="en-US" sz="1100" dirty="0">
                <a:solidFill>
                  <a:schemeClr val="bg1">
                    <a:lumMod val="50000"/>
                  </a:schemeClr>
                </a:solidFill>
                <a:latin typeface="Microsoft YaHei" charset="0"/>
                <a:ea typeface="Microsoft YaHei" charset="0"/>
                <a:cs typeface="Microsoft YaHei" charset="0"/>
              </a:rPr>
              <a:t>标题数字等都可以通过点击和重新输入进行更改，顶部“开始”面板中可以对字体、字号、颜色、行距等进行修改。</a:t>
            </a:r>
            <a:endParaRPr lang="zh-CN" altLang="en-US" sz="1600" dirty="0">
              <a:solidFill>
                <a:schemeClr val="bg1">
                  <a:lumMod val="50000"/>
                </a:schemeClr>
              </a:solidFill>
              <a:latin typeface="Microsoft YaHei" charset="0"/>
              <a:ea typeface="Microsoft YaHei" charset="0"/>
              <a:cs typeface="Microsoft YaHei" charset="0"/>
            </a:endParaRPr>
          </a:p>
        </p:txBody>
      </p:sp>
      <p:sp>
        <p:nvSpPr>
          <p:cNvPr id="37" name="矩形 36"/>
          <p:cNvSpPr/>
          <p:nvPr/>
        </p:nvSpPr>
        <p:spPr>
          <a:xfrm>
            <a:off x="8253833" y="3383281"/>
            <a:ext cx="2756190" cy="752514"/>
          </a:xfrm>
          <a:prstGeom prst="rect">
            <a:avLst/>
          </a:prstGeom>
        </p:spPr>
        <p:txBody>
          <a:bodyPr wrap="square">
            <a:spAutoFit/>
          </a:bodyPr>
          <a:lstStyle/>
          <a:p>
            <a:pPr defTabSz="914263">
              <a:lnSpc>
                <a:spcPct val="130000"/>
              </a:lnSpc>
            </a:pPr>
            <a:r>
              <a:rPr lang="zh-CN" altLang="en-US" sz="1100" dirty="0">
                <a:solidFill>
                  <a:schemeClr val="bg1">
                    <a:lumMod val="50000"/>
                  </a:schemeClr>
                </a:solidFill>
                <a:latin typeface="Microsoft YaHei" charset="0"/>
                <a:ea typeface="Microsoft YaHei" charset="0"/>
                <a:cs typeface="Microsoft YaHei" charset="0"/>
              </a:rPr>
              <a:t>标题数字等都可以通过点击和重新输入进行更改，顶部“开始”面板中可以对字体、字号、颜色、行距等进行修改。</a:t>
            </a:r>
            <a:endParaRPr lang="zh-CN" altLang="en-US" sz="1600" dirty="0">
              <a:solidFill>
                <a:schemeClr val="bg1">
                  <a:lumMod val="50000"/>
                </a:schemeClr>
              </a:solidFill>
              <a:latin typeface="Microsoft YaHei" charset="0"/>
              <a:ea typeface="Microsoft YaHei" charset="0"/>
              <a:cs typeface="Microsoft YaHei" charset="0"/>
            </a:endParaRPr>
          </a:p>
        </p:txBody>
      </p:sp>
      <p:sp>
        <p:nvSpPr>
          <p:cNvPr id="38" name="矩形 37"/>
          <p:cNvSpPr/>
          <p:nvPr/>
        </p:nvSpPr>
        <p:spPr>
          <a:xfrm>
            <a:off x="1482188" y="4080772"/>
            <a:ext cx="2756190" cy="752514"/>
          </a:xfrm>
          <a:prstGeom prst="rect">
            <a:avLst/>
          </a:prstGeom>
        </p:spPr>
        <p:txBody>
          <a:bodyPr wrap="square">
            <a:spAutoFit/>
          </a:bodyPr>
          <a:lstStyle/>
          <a:p>
            <a:pPr defTabSz="914263">
              <a:lnSpc>
                <a:spcPct val="130000"/>
              </a:lnSpc>
            </a:pPr>
            <a:r>
              <a:rPr lang="zh-CN" altLang="en-US" sz="1100" dirty="0">
                <a:solidFill>
                  <a:schemeClr val="bg1">
                    <a:lumMod val="50000"/>
                  </a:schemeClr>
                </a:solidFill>
                <a:latin typeface="Microsoft YaHei" charset="0"/>
                <a:ea typeface="Microsoft YaHei" charset="0"/>
                <a:cs typeface="Microsoft YaHei" charset="0"/>
              </a:rPr>
              <a:t>标题数字等都可以通过点击和重新输入进行更改，顶部“开始”面板中可以对字体、字号、颜色、行距等进行修改。</a:t>
            </a:r>
            <a:endParaRPr lang="zh-CN" altLang="en-US" sz="1600" dirty="0">
              <a:solidFill>
                <a:schemeClr val="bg1">
                  <a:lumMod val="50000"/>
                </a:schemeClr>
              </a:solidFill>
              <a:latin typeface="Microsoft YaHei" charset="0"/>
              <a:ea typeface="Microsoft YaHei" charset="0"/>
              <a:cs typeface="Microsoft YaHei" charset="0"/>
            </a:endParaRPr>
          </a:p>
        </p:txBody>
      </p:sp>
      <p:sp>
        <p:nvSpPr>
          <p:cNvPr id="39" name="矩形 38"/>
          <p:cNvSpPr/>
          <p:nvPr/>
        </p:nvSpPr>
        <p:spPr>
          <a:xfrm>
            <a:off x="1482188" y="5830167"/>
            <a:ext cx="2756190" cy="752514"/>
          </a:xfrm>
          <a:prstGeom prst="rect">
            <a:avLst/>
          </a:prstGeom>
        </p:spPr>
        <p:txBody>
          <a:bodyPr wrap="square">
            <a:spAutoFit/>
          </a:bodyPr>
          <a:lstStyle/>
          <a:p>
            <a:pPr defTabSz="914263">
              <a:lnSpc>
                <a:spcPct val="130000"/>
              </a:lnSpc>
            </a:pPr>
            <a:r>
              <a:rPr lang="zh-CN" altLang="en-US" sz="1100" dirty="0">
                <a:solidFill>
                  <a:schemeClr val="bg1">
                    <a:lumMod val="50000"/>
                  </a:schemeClr>
                </a:solidFill>
                <a:latin typeface="Microsoft YaHei" charset="0"/>
                <a:ea typeface="Microsoft YaHei" charset="0"/>
                <a:cs typeface="Microsoft YaHei" charset="0"/>
              </a:rPr>
              <a:t>标题数字等都可以通过点击和重新输入进行更改，顶部“开始”面板中可以对字体、字号、颜色、行距等进行修改。</a:t>
            </a:r>
            <a:endParaRPr lang="zh-CN" altLang="en-US" sz="1600" dirty="0">
              <a:solidFill>
                <a:schemeClr val="bg1">
                  <a:lumMod val="50000"/>
                </a:schemeClr>
              </a:solidFill>
              <a:latin typeface="Microsoft YaHei" charset="0"/>
              <a:ea typeface="Microsoft YaHei" charset="0"/>
              <a:cs typeface="Microsoft YaHei" charset="0"/>
            </a:endParaRPr>
          </a:p>
        </p:txBody>
      </p:sp>
      <p:sp>
        <p:nvSpPr>
          <p:cNvPr id="40" name="矩形 39"/>
          <p:cNvSpPr/>
          <p:nvPr/>
        </p:nvSpPr>
        <p:spPr>
          <a:xfrm>
            <a:off x="8711033" y="5081216"/>
            <a:ext cx="2756190" cy="752514"/>
          </a:xfrm>
          <a:prstGeom prst="rect">
            <a:avLst/>
          </a:prstGeom>
        </p:spPr>
        <p:txBody>
          <a:bodyPr wrap="square">
            <a:spAutoFit/>
          </a:bodyPr>
          <a:lstStyle/>
          <a:p>
            <a:pPr defTabSz="914263">
              <a:lnSpc>
                <a:spcPct val="130000"/>
              </a:lnSpc>
            </a:pPr>
            <a:r>
              <a:rPr lang="zh-CN" altLang="en-US" sz="1100" dirty="0">
                <a:solidFill>
                  <a:schemeClr val="bg1">
                    <a:lumMod val="50000"/>
                  </a:schemeClr>
                </a:solidFill>
                <a:latin typeface="Microsoft YaHei" charset="0"/>
                <a:ea typeface="Microsoft YaHei" charset="0"/>
                <a:cs typeface="Microsoft YaHei" charset="0"/>
              </a:rPr>
              <a:t>标题数字等都可以通过点击和重新输入进行更改，顶部“开始”面板中可以对字体、字号、颜色、行距等进行修改。</a:t>
            </a:r>
            <a:endParaRPr lang="zh-CN" altLang="en-US" sz="1600" dirty="0">
              <a:solidFill>
                <a:schemeClr val="bg1">
                  <a:lumMod val="50000"/>
                </a:schemeClr>
              </a:solidFill>
              <a:latin typeface="Microsoft YaHei" charset="0"/>
              <a:ea typeface="Microsoft YaHei" charset="0"/>
              <a:cs typeface="Microsoft YaHei" charset="0"/>
            </a:endParaRPr>
          </a:p>
        </p:txBody>
      </p:sp>
    </p:spTree>
    <p:extLst>
      <p:ext uri="{BB962C8B-B14F-4D97-AF65-F5344CB8AC3E}">
        <p14:creationId xmlns:p14="http://schemas.microsoft.com/office/powerpoint/2010/main" val="20062435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4" name="组合 743"/>
          <p:cNvGrpSpPr/>
          <p:nvPr/>
        </p:nvGrpSpPr>
        <p:grpSpPr>
          <a:xfrm>
            <a:off x="2087980" y="2970332"/>
            <a:ext cx="1104800" cy="1104800"/>
            <a:chOff x="1657425" y="1633389"/>
            <a:chExt cx="828600" cy="828600"/>
          </a:xfrm>
          <a:solidFill>
            <a:schemeClr val="bg1">
              <a:lumMod val="50000"/>
            </a:schemeClr>
          </a:solidFill>
        </p:grpSpPr>
        <p:sp>
          <p:nvSpPr>
            <p:cNvPr id="745" name="椭圆 744"/>
            <p:cNvSpPr/>
            <p:nvPr/>
          </p:nvSpPr>
          <p:spPr>
            <a:xfrm>
              <a:off x="1657425" y="1633389"/>
              <a:ext cx="828600" cy="8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pPr>
              <a:endParaRPr lang="zh-CN" altLang="en-US" sz="2400">
                <a:solidFill>
                  <a:prstClr val="white"/>
                </a:solidFill>
              </a:endParaRPr>
            </a:p>
          </p:txBody>
        </p:sp>
        <p:grpSp>
          <p:nvGrpSpPr>
            <p:cNvPr id="746" name="组合 745"/>
            <p:cNvGrpSpPr/>
            <p:nvPr/>
          </p:nvGrpSpPr>
          <p:grpSpPr>
            <a:xfrm>
              <a:off x="1848348" y="1760842"/>
              <a:ext cx="366927" cy="531443"/>
              <a:chOff x="1848348" y="1989442"/>
              <a:chExt cx="366927" cy="531443"/>
            </a:xfrm>
            <a:grpFill/>
          </p:grpSpPr>
          <p:sp>
            <p:nvSpPr>
              <p:cNvPr id="747" name="矩形 746"/>
              <p:cNvSpPr/>
              <p:nvPr/>
            </p:nvSpPr>
            <p:spPr>
              <a:xfrm>
                <a:off x="1891236" y="1989442"/>
                <a:ext cx="323646" cy="377075"/>
              </a:xfrm>
              <a:prstGeom prst="rect">
                <a:avLst/>
              </a:prstGeom>
              <a:grpFill/>
            </p:spPr>
            <p:txBody>
              <a:bodyPr wrap="none">
                <a:spAutoFit/>
              </a:bodyPr>
              <a:lstStyle/>
              <a:p>
                <a:pPr defTabSz="1219170" eaLnBrk="0" fontAlgn="base" hangingPunct="0">
                  <a:spcBef>
                    <a:spcPct val="0"/>
                  </a:spcBef>
                  <a:spcAft>
                    <a:spcPct val="0"/>
                  </a:spcAft>
                </a:pPr>
                <a:r>
                  <a:rPr lang="en-US" altLang="zh-CN" sz="2667" b="1" dirty="0">
                    <a:solidFill>
                      <a:srgbClr val="FFFFFF"/>
                    </a:solidFill>
                    <a:latin typeface="Arial" panose="020B0604020202020204" pitchFamily="34" charset="0"/>
                    <a:ea typeface="Arial Unicode MS" panose="020B0604020202020204" pitchFamily="34" charset="-122"/>
                    <a:cs typeface="Arial" panose="020B0604020202020204" pitchFamily="34" charset="0"/>
                  </a:rPr>
                  <a:t>A</a:t>
                </a:r>
                <a:endParaRPr lang="zh-CN" altLang="en-US" sz="2667" dirty="0">
                  <a:solidFill>
                    <a:srgbClr val="FFFFFF"/>
                  </a:solidFill>
                </a:endParaRPr>
              </a:p>
            </p:txBody>
          </p:sp>
          <p:sp>
            <p:nvSpPr>
              <p:cNvPr id="748" name="矩形 747"/>
              <p:cNvSpPr/>
              <p:nvPr/>
            </p:nvSpPr>
            <p:spPr>
              <a:xfrm>
                <a:off x="1848348" y="2282310"/>
                <a:ext cx="366927" cy="238575"/>
              </a:xfrm>
              <a:prstGeom prst="rect">
                <a:avLst/>
              </a:prstGeom>
              <a:grpFill/>
            </p:spPr>
            <p:txBody>
              <a:bodyPr wrap="none">
                <a:spAutoFit/>
              </a:bodyPr>
              <a:lstStyle/>
              <a:p>
                <a:pPr defTabSz="1219170" eaLnBrk="0" fontAlgn="base" hangingPunct="0">
                  <a:spcBef>
                    <a:spcPct val="0"/>
                  </a:spcBef>
                  <a:spcAft>
                    <a:spcPct val="0"/>
                  </a:spcAft>
                </a:pPr>
                <a:r>
                  <a:rPr lang="en-US" altLang="zh-CN" sz="1467" dirty="0">
                    <a:solidFill>
                      <a:srgbClr val="FFFFFF"/>
                    </a:solidFill>
                    <a:latin typeface="Arial" panose="020B0604020202020204" pitchFamily="34" charset="0"/>
                    <a:ea typeface="Arial Unicode MS" panose="020B0604020202020204" pitchFamily="34" charset="-122"/>
                    <a:cs typeface="Arial" panose="020B0604020202020204" pitchFamily="34" charset="0"/>
                  </a:rPr>
                  <a:t>text</a:t>
                </a:r>
                <a:endParaRPr lang="zh-CN" altLang="en-US" sz="1467" dirty="0">
                  <a:solidFill>
                    <a:srgbClr val="FFFFFF"/>
                  </a:solidFill>
                  <a:latin typeface="Arial" panose="020B0604020202020204" pitchFamily="34" charset="0"/>
                  <a:ea typeface="Arial Unicode MS" panose="020B0604020202020204" pitchFamily="34" charset="-122"/>
                  <a:cs typeface="Arial" panose="020B0604020202020204" pitchFamily="34" charset="0"/>
                </a:endParaRPr>
              </a:p>
            </p:txBody>
          </p:sp>
        </p:grpSp>
      </p:grpSp>
      <p:grpSp>
        <p:nvGrpSpPr>
          <p:cNvPr id="749" name="组合 748"/>
          <p:cNvGrpSpPr/>
          <p:nvPr/>
        </p:nvGrpSpPr>
        <p:grpSpPr>
          <a:xfrm>
            <a:off x="2982060" y="3292912"/>
            <a:ext cx="1435000" cy="1435000"/>
            <a:chOff x="2267025" y="1814364"/>
            <a:chExt cx="1076250" cy="1076250"/>
          </a:xfrm>
          <a:solidFill>
            <a:schemeClr val="accent1">
              <a:lumMod val="60000"/>
              <a:lumOff val="40000"/>
            </a:schemeClr>
          </a:solidFill>
        </p:grpSpPr>
        <p:sp>
          <p:nvSpPr>
            <p:cNvPr id="750" name="椭圆 749"/>
            <p:cNvSpPr/>
            <p:nvPr/>
          </p:nvSpPr>
          <p:spPr>
            <a:xfrm>
              <a:off x="2267025" y="1814364"/>
              <a:ext cx="1076250" cy="1076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pPr>
              <a:endParaRPr lang="zh-CN" altLang="en-US" sz="2400">
                <a:solidFill>
                  <a:prstClr val="white"/>
                </a:solidFill>
              </a:endParaRPr>
            </a:p>
          </p:txBody>
        </p:sp>
        <p:grpSp>
          <p:nvGrpSpPr>
            <p:cNvPr id="751" name="组合 750"/>
            <p:cNvGrpSpPr/>
            <p:nvPr/>
          </p:nvGrpSpPr>
          <p:grpSpPr>
            <a:xfrm>
              <a:off x="2591298" y="2037067"/>
              <a:ext cx="384755" cy="588593"/>
              <a:chOff x="1848348" y="1932292"/>
              <a:chExt cx="384755" cy="588593"/>
            </a:xfrm>
            <a:grpFill/>
          </p:grpSpPr>
          <p:sp>
            <p:nvSpPr>
              <p:cNvPr id="752" name="矩形 751"/>
              <p:cNvSpPr/>
              <p:nvPr/>
            </p:nvSpPr>
            <p:spPr>
              <a:xfrm>
                <a:off x="1872186" y="1932292"/>
                <a:ext cx="360917" cy="438581"/>
              </a:xfrm>
              <a:prstGeom prst="rect">
                <a:avLst/>
              </a:prstGeom>
              <a:grpFill/>
            </p:spPr>
            <p:txBody>
              <a:bodyPr wrap="none">
                <a:spAutoFit/>
              </a:bodyPr>
              <a:lstStyle/>
              <a:p>
                <a:pPr defTabSz="1219170" eaLnBrk="0" fontAlgn="base" hangingPunct="0">
                  <a:spcBef>
                    <a:spcPct val="0"/>
                  </a:spcBef>
                  <a:spcAft>
                    <a:spcPct val="0"/>
                  </a:spcAft>
                </a:pPr>
                <a:r>
                  <a:rPr lang="en-US" altLang="zh-CN" sz="3200" b="1" dirty="0">
                    <a:solidFill>
                      <a:srgbClr val="FFFFFF"/>
                    </a:solidFill>
                    <a:latin typeface="Arial" panose="020B0604020202020204" pitchFamily="34" charset="0"/>
                    <a:ea typeface="Arial Unicode MS" panose="020B0604020202020204" pitchFamily="34" charset="-122"/>
                    <a:cs typeface="Arial" panose="020B0604020202020204" pitchFamily="34" charset="0"/>
                  </a:rPr>
                  <a:t>B</a:t>
                </a:r>
                <a:endParaRPr lang="zh-CN" altLang="en-US" sz="3200" dirty="0">
                  <a:solidFill>
                    <a:srgbClr val="FFFFFF"/>
                  </a:solidFill>
                </a:endParaRPr>
              </a:p>
            </p:txBody>
          </p:sp>
          <p:sp>
            <p:nvSpPr>
              <p:cNvPr id="753" name="矩形 752"/>
              <p:cNvSpPr/>
              <p:nvPr/>
            </p:nvSpPr>
            <p:spPr>
              <a:xfrm>
                <a:off x="1848348" y="2282310"/>
                <a:ext cx="366927" cy="238575"/>
              </a:xfrm>
              <a:prstGeom prst="rect">
                <a:avLst/>
              </a:prstGeom>
              <a:grpFill/>
            </p:spPr>
            <p:txBody>
              <a:bodyPr wrap="none">
                <a:spAutoFit/>
              </a:bodyPr>
              <a:lstStyle/>
              <a:p>
                <a:pPr defTabSz="1219170" eaLnBrk="0" fontAlgn="base" hangingPunct="0">
                  <a:spcBef>
                    <a:spcPct val="0"/>
                  </a:spcBef>
                  <a:spcAft>
                    <a:spcPct val="0"/>
                  </a:spcAft>
                </a:pPr>
                <a:r>
                  <a:rPr lang="en-US" altLang="zh-CN" sz="1467" dirty="0">
                    <a:solidFill>
                      <a:srgbClr val="FFFFFF"/>
                    </a:solidFill>
                    <a:latin typeface="Arial" panose="020B0604020202020204" pitchFamily="34" charset="0"/>
                    <a:ea typeface="Arial Unicode MS" panose="020B0604020202020204" pitchFamily="34" charset="-122"/>
                    <a:cs typeface="Arial" panose="020B0604020202020204" pitchFamily="34" charset="0"/>
                  </a:rPr>
                  <a:t>text</a:t>
                </a:r>
                <a:endParaRPr lang="zh-CN" altLang="en-US" sz="1467" dirty="0">
                  <a:solidFill>
                    <a:srgbClr val="FFFFFF"/>
                  </a:solidFill>
                  <a:latin typeface="Arial" panose="020B0604020202020204" pitchFamily="34" charset="0"/>
                  <a:ea typeface="Arial Unicode MS" panose="020B0604020202020204" pitchFamily="34" charset="-122"/>
                  <a:cs typeface="Arial" panose="020B0604020202020204" pitchFamily="34" charset="0"/>
                </a:endParaRPr>
              </a:p>
            </p:txBody>
          </p:sp>
        </p:grpSp>
      </p:grpSp>
      <p:grpSp>
        <p:nvGrpSpPr>
          <p:cNvPr id="754" name="组合 753"/>
          <p:cNvGrpSpPr/>
          <p:nvPr/>
        </p:nvGrpSpPr>
        <p:grpSpPr>
          <a:xfrm>
            <a:off x="4307536" y="3274728"/>
            <a:ext cx="1755848" cy="1755848"/>
            <a:chOff x="3108732" y="1751196"/>
            <a:chExt cx="1316886" cy="1316886"/>
          </a:xfrm>
          <a:solidFill>
            <a:schemeClr val="bg1">
              <a:lumMod val="50000"/>
            </a:schemeClr>
          </a:solidFill>
        </p:grpSpPr>
        <p:sp>
          <p:nvSpPr>
            <p:cNvPr id="755" name="椭圆 754"/>
            <p:cNvSpPr/>
            <p:nvPr/>
          </p:nvSpPr>
          <p:spPr>
            <a:xfrm>
              <a:off x="3108732" y="1751196"/>
              <a:ext cx="1316886" cy="13168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pPr>
              <a:endParaRPr lang="zh-CN" altLang="en-US" sz="2400">
                <a:solidFill>
                  <a:prstClr val="white"/>
                </a:solidFill>
              </a:endParaRPr>
            </a:p>
          </p:txBody>
        </p:sp>
        <p:grpSp>
          <p:nvGrpSpPr>
            <p:cNvPr id="756" name="组合 755"/>
            <p:cNvGrpSpPr/>
            <p:nvPr/>
          </p:nvGrpSpPr>
          <p:grpSpPr>
            <a:xfrm>
              <a:off x="3548586" y="2065642"/>
              <a:ext cx="398186" cy="626693"/>
              <a:chOff x="1834086" y="1894192"/>
              <a:chExt cx="398186" cy="626693"/>
            </a:xfrm>
            <a:grpFill/>
          </p:grpSpPr>
          <p:sp>
            <p:nvSpPr>
              <p:cNvPr id="757" name="矩形 756"/>
              <p:cNvSpPr/>
              <p:nvPr/>
            </p:nvSpPr>
            <p:spPr>
              <a:xfrm>
                <a:off x="1834086" y="1894192"/>
                <a:ext cx="398186" cy="500090"/>
              </a:xfrm>
              <a:prstGeom prst="rect">
                <a:avLst/>
              </a:prstGeom>
              <a:grpFill/>
            </p:spPr>
            <p:txBody>
              <a:bodyPr wrap="none">
                <a:spAutoFit/>
              </a:bodyPr>
              <a:lstStyle/>
              <a:p>
                <a:pPr defTabSz="1219170" eaLnBrk="0" fontAlgn="base" hangingPunct="0">
                  <a:spcBef>
                    <a:spcPct val="0"/>
                  </a:spcBef>
                  <a:spcAft>
                    <a:spcPct val="0"/>
                  </a:spcAft>
                </a:pPr>
                <a:r>
                  <a:rPr lang="en-US" altLang="zh-CN" sz="3733" b="1" dirty="0">
                    <a:solidFill>
                      <a:srgbClr val="FFFFFF"/>
                    </a:solidFill>
                    <a:latin typeface="Arial" panose="020B0604020202020204" pitchFamily="34" charset="0"/>
                    <a:ea typeface="Arial Unicode MS" panose="020B0604020202020204" pitchFamily="34" charset="-122"/>
                    <a:cs typeface="Arial" panose="020B0604020202020204" pitchFamily="34" charset="0"/>
                  </a:rPr>
                  <a:t>C</a:t>
                </a:r>
                <a:endParaRPr lang="zh-CN" altLang="en-US" sz="3733" dirty="0">
                  <a:solidFill>
                    <a:srgbClr val="FFFFFF"/>
                  </a:solidFill>
                </a:endParaRPr>
              </a:p>
            </p:txBody>
          </p:sp>
          <p:sp>
            <p:nvSpPr>
              <p:cNvPr id="758" name="矩形 757"/>
              <p:cNvSpPr/>
              <p:nvPr/>
            </p:nvSpPr>
            <p:spPr>
              <a:xfrm>
                <a:off x="1848348" y="2282310"/>
                <a:ext cx="366927" cy="238575"/>
              </a:xfrm>
              <a:prstGeom prst="rect">
                <a:avLst/>
              </a:prstGeom>
              <a:grpFill/>
            </p:spPr>
            <p:txBody>
              <a:bodyPr wrap="none">
                <a:spAutoFit/>
              </a:bodyPr>
              <a:lstStyle/>
              <a:p>
                <a:pPr defTabSz="1219170" eaLnBrk="0" fontAlgn="base" hangingPunct="0">
                  <a:spcBef>
                    <a:spcPct val="0"/>
                  </a:spcBef>
                  <a:spcAft>
                    <a:spcPct val="0"/>
                  </a:spcAft>
                </a:pPr>
                <a:r>
                  <a:rPr lang="en-US" altLang="zh-CN" sz="1467" dirty="0">
                    <a:solidFill>
                      <a:srgbClr val="FFFFFF"/>
                    </a:solidFill>
                    <a:latin typeface="Arial" panose="020B0604020202020204" pitchFamily="34" charset="0"/>
                    <a:ea typeface="Arial Unicode MS" panose="020B0604020202020204" pitchFamily="34" charset="-122"/>
                    <a:cs typeface="Arial" panose="020B0604020202020204" pitchFamily="34" charset="0"/>
                  </a:rPr>
                  <a:t>text</a:t>
                </a:r>
                <a:endParaRPr lang="zh-CN" altLang="en-US" sz="1467" dirty="0">
                  <a:solidFill>
                    <a:srgbClr val="FFFFFF"/>
                  </a:solidFill>
                  <a:latin typeface="Arial" panose="020B0604020202020204" pitchFamily="34" charset="0"/>
                  <a:ea typeface="Arial Unicode MS" panose="020B0604020202020204" pitchFamily="34" charset="-122"/>
                  <a:cs typeface="Arial" panose="020B0604020202020204" pitchFamily="34" charset="0"/>
                </a:endParaRPr>
              </a:p>
            </p:txBody>
          </p:sp>
        </p:grpSp>
      </p:grpSp>
      <p:grpSp>
        <p:nvGrpSpPr>
          <p:cNvPr id="759" name="组合 758"/>
          <p:cNvGrpSpPr/>
          <p:nvPr/>
        </p:nvGrpSpPr>
        <p:grpSpPr>
          <a:xfrm>
            <a:off x="5931000" y="2875083"/>
            <a:ext cx="2019200" cy="2019200"/>
            <a:chOff x="4219650" y="1642914"/>
            <a:chExt cx="1514400" cy="1514400"/>
          </a:xfrm>
          <a:solidFill>
            <a:schemeClr val="accent1">
              <a:lumMod val="60000"/>
              <a:lumOff val="40000"/>
            </a:schemeClr>
          </a:solidFill>
        </p:grpSpPr>
        <p:sp>
          <p:nvSpPr>
            <p:cNvPr id="760" name="椭圆 759"/>
            <p:cNvSpPr/>
            <p:nvPr/>
          </p:nvSpPr>
          <p:spPr>
            <a:xfrm>
              <a:off x="4219650" y="1642914"/>
              <a:ext cx="1514400" cy="1514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pPr>
              <a:endParaRPr lang="zh-CN" altLang="en-US" sz="2400">
                <a:solidFill>
                  <a:prstClr val="white"/>
                </a:solidFill>
              </a:endParaRPr>
            </a:p>
          </p:txBody>
        </p:sp>
        <p:grpSp>
          <p:nvGrpSpPr>
            <p:cNvPr id="761" name="组合 760"/>
            <p:cNvGrpSpPr/>
            <p:nvPr/>
          </p:nvGrpSpPr>
          <p:grpSpPr>
            <a:xfrm>
              <a:off x="4748736" y="1960867"/>
              <a:ext cx="435456" cy="702893"/>
              <a:chOff x="1834086" y="1817992"/>
              <a:chExt cx="435456" cy="702893"/>
            </a:xfrm>
            <a:grpFill/>
          </p:grpSpPr>
          <p:sp>
            <p:nvSpPr>
              <p:cNvPr id="762" name="矩形 761"/>
              <p:cNvSpPr/>
              <p:nvPr/>
            </p:nvSpPr>
            <p:spPr>
              <a:xfrm>
                <a:off x="1834086" y="1817992"/>
                <a:ext cx="435456" cy="561741"/>
              </a:xfrm>
              <a:prstGeom prst="rect">
                <a:avLst/>
              </a:prstGeom>
              <a:grpFill/>
            </p:spPr>
            <p:txBody>
              <a:bodyPr wrap="none">
                <a:spAutoFit/>
              </a:bodyPr>
              <a:lstStyle/>
              <a:p>
                <a:pPr defTabSz="1219170" eaLnBrk="0" fontAlgn="base" hangingPunct="0">
                  <a:spcBef>
                    <a:spcPct val="0"/>
                  </a:spcBef>
                  <a:spcAft>
                    <a:spcPct val="0"/>
                  </a:spcAft>
                </a:pPr>
                <a:r>
                  <a:rPr lang="en-US" altLang="zh-CN" sz="4267" b="1" dirty="0">
                    <a:solidFill>
                      <a:srgbClr val="FFFFFF"/>
                    </a:solidFill>
                    <a:latin typeface="Arial" panose="020B0604020202020204" pitchFamily="34" charset="0"/>
                    <a:ea typeface="Arial Unicode MS" panose="020B0604020202020204" pitchFamily="34" charset="-122"/>
                    <a:cs typeface="Arial" panose="020B0604020202020204" pitchFamily="34" charset="0"/>
                  </a:rPr>
                  <a:t>D</a:t>
                </a:r>
                <a:endParaRPr lang="zh-CN" altLang="en-US" sz="4267" dirty="0">
                  <a:solidFill>
                    <a:srgbClr val="FFFFFF"/>
                  </a:solidFill>
                </a:endParaRPr>
              </a:p>
            </p:txBody>
          </p:sp>
          <p:sp>
            <p:nvSpPr>
              <p:cNvPr id="763" name="矩形 762"/>
              <p:cNvSpPr/>
              <p:nvPr/>
            </p:nvSpPr>
            <p:spPr>
              <a:xfrm>
                <a:off x="1848348" y="2282310"/>
                <a:ext cx="366927" cy="238575"/>
              </a:xfrm>
              <a:prstGeom prst="rect">
                <a:avLst/>
              </a:prstGeom>
              <a:grpFill/>
            </p:spPr>
            <p:txBody>
              <a:bodyPr wrap="none">
                <a:spAutoFit/>
              </a:bodyPr>
              <a:lstStyle/>
              <a:p>
                <a:pPr defTabSz="1219170" eaLnBrk="0" fontAlgn="base" hangingPunct="0">
                  <a:spcBef>
                    <a:spcPct val="0"/>
                  </a:spcBef>
                  <a:spcAft>
                    <a:spcPct val="0"/>
                  </a:spcAft>
                </a:pPr>
                <a:r>
                  <a:rPr lang="en-US" altLang="zh-CN" sz="1467" dirty="0">
                    <a:solidFill>
                      <a:srgbClr val="FFFFFF"/>
                    </a:solidFill>
                    <a:latin typeface="Arial" panose="020B0604020202020204" pitchFamily="34" charset="0"/>
                    <a:ea typeface="Arial Unicode MS" panose="020B0604020202020204" pitchFamily="34" charset="-122"/>
                    <a:cs typeface="Arial" panose="020B0604020202020204" pitchFamily="34" charset="0"/>
                  </a:rPr>
                  <a:t>text</a:t>
                </a:r>
                <a:endParaRPr lang="zh-CN" altLang="en-US" sz="1467" dirty="0">
                  <a:solidFill>
                    <a:srgbClr val="FFFFFF"/>
                  </a:solidFill>
                  <a:latin typeface="Arial" panose="020B0604020202020204" pitchFamily="34" charset="0"/>
                  <a:ea typeface="Arial Unicode MS" panose="020B0604020202020204" pitchFamily="34" charset="-122"/>
                  <a:cs typeface="Arial" panose="020B0604020202020204" pitchFamily="34" charset="0"/>
                </a:endParaRPr>
              </a:p>
            </p:txBody>
          </p:sp>
        </p:grpSp>
      </p:grpSp>
      <p:grpSp>
        <p:nvGrpSpPr>
          <p:cNvPr id="764" name="组合 763"/>
          <p:cNvGrpSpPr/>
          <p:nvPr/>
        </p:nvGrpSpPr>
        <p:grpSpPr>
          <a:xfrm>
            <a:off x="7673440" y="1854003"/>
            <a:ext cx="2527200" cy="2527200"/>
            <a:chOff x="5496000" y="1185714"/>
            <a:chExt cx="1895400" cy="1895400"/>
          </a:xfrm>
          <a:solidFill>
            <a:schemeClr val="bg1">
              <a:lumMod val="50000"/>
            </a:schemeClr>
          </a:solidFill>
        </p:grpSpPr>
        <p:sp>
          <p:nvSpPr>
            <p:cNvPr id="765" name="椭圆 764"/>
            <p:cNvSpPr/>
            <p:nvPr/>
          </p:nvSpPr>
          <p:spPr>
            <a:xfrm>
              <a:off x="5496000" y="1185714"/>
              <a:ext cx="1895400" cy="1895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pPr>
              <a:endParaRPr lang="zh-CN" altLang="en-US" sz="2400">
                <a:solidFill>
                  <a:prstClr val="white"/>
                </a:solidFill>
              </a:endParaRPr>
            </a:p>
          </p:txBody>
        </p:sp>
        <p:grpSp>
          <p:nvGrpSpPr>
            <p:cNvPr id="766" name="组合 765"/>
            <p:cNvGrpSpPr/>
            <p:nvPr/>
          </p:nvGrpSpPr>
          <p:grpSpPr>
            <a:xfrm>
              <a:off x="5991723" y="1608442"/>
              <a:ext cx="970458" cy="807668"/>
              <a:chOff x="1572123" y="1751317"/>
              <a:chExt cx="970458" cy="807668"/>
            </a:xfrm>
            <a:grpFill/>
          </p:grpSpPr>
          <p:sp>
            <p:nvSpPr>
              <p:cNvPr id="767" name="矩形 766"/>
              <p:cNvSpPr/>
              <p:nvPr/>
            </p:nvSpPr>
            <p:spPr>
              <a:xfrm>
                <a:off x="1786461" y="1751317"/>
                <a:ext cx="481141" cy="684755"/>
              </a:xfrm>
              <a:prstGeom prst="rect">
                <a:avLst/>
              </a:prstGeom>
              <a:grpFill/>
            </p:spPr>
            <p:txBody>
              <a:bodyPr wrap="none">
                <a:spAutoFit/>
              </a:bodyPr>
              <a:lstStyle/>
              <a:p>
                <a:pPr defTabSz="1219170" eaLnBrk="0" fontAlgn="base" hangingPunct="0">
                  <a:spcBef>
                    <a:spcPct val="0"/>
                  </a:spcBef>
                  <a:spcAft>
                    <a:spcPct val="0"/>
                  </a:spcAft>
                </a:pPr>
                <a:r>
                  <a:rPr lang="en-US" altLang="zh-CN" sz="5333" b="1" dirty="0">
                    <a:solidFill>
                      <a:srgbClr val="FFFFFF"/>
                    </a:solidFill>
                    <a:latin typeface="Arial" panose="020B0604020202020204" pitchFamily="34" charset="0"/>
                    <a:ea typeface="Arial Unicode MS" panose="020B0604020202020204" pitchFamily="34" charset="-122"/>
                    <a:cs typeface="Arial" panose="020B0604020202020204" pitchFamily="34" charset="0"/>
                  </a:rPr>
                  <a:t>E</a:t>
                </a:r>
                <a:endParaRPr lang="zh-CN" altLang="en-US" sz="5333" dirty="0">
                  <a:solidFill>
                    <a:srgbClr val="FFFFFF"/>
                  </a:solidFill>
                </a:endParaRPr>
              </a:p>
            </p:txBody>
          </p:sp>
          <p:sp>
            <p:nvSpPr>
              <p:cNvPr id="768" name="矩形 767"/>
              <p:cNvSpPr/>
              <p:nvPr/>
            </p:nvSpPr>
            <p:spPr>
              <a:xfrm>
                <a:off x="1572123" y="2320410"/>
                <a:ext cx="970458" cy="238575"/>
              </a:xfrm>
              <a:prstGeom prst="rect">
                <a:avLst/>
              </a:prstGeom>
              <a:grpFill/>
            </p:spPr>
            <p:txBody>
              <a:bodyPr wrap="none">
                <a:spAutoFit/>
              </a:bodyPr>
              <a:lstStyle/>
              <a:p>
                <a:pPr defTabSz="1219170" eaLnBrk="0" fontAlgn="base" hangingPunct="0">
                  <a:spcBef>
                    <a:spcPct val="0"/>
                  </a:spcBef>
                  <a:spcAft>
                    <a:spcPct val="0"/>
                  </a:spcAft>
                </a:pPr>
                <a:r>
                  <a:rPr lang="en-US" altLang="zh-CN" sz="1467" dirty="0">
                    <a:solidFill>
                      <a:srgbClr val="FFFFFF"/>
                    </a:solidFill>
                    <a:latin typeface="Arial" panose="020B0604020202020204" pitchFamily="34" charset="0"/>
                    <a:ea typeface="Arial Unicode MS" panose="020B0604020202020204" pitchFamily="34" charset="-122"/>
                    <a:cs typeface="Arial" panose="020B0604020202020204" pitchFamily="34" charset="0"/>
                  </a:rPr>
                  <a:t>Add your text</a:t>
                </a:r>
                <a:endParaRPr lang="zh-CN" altLang="en-US" sz="1467" dirty="0">
                  <a:solidFill>
                    <a:srgbClr val="FFFFFF"/>
                  </a:solidFill>
                  <a:latin typeface="Arial" panose="020B0604020202020204" pitchFamily="34" charset="0"/>
                  <a:ea typeface="Arial Unicode MS" panose="020B0604020202020204" pitchFamily="34" charset="-122"/>
                  <a:cs typeface="Arial" panose="020B0604020202020204" pitchFamily="34" charset="0"/>
                </a:endParaRPr>
              </a:p>
            </p:txBody>
          </p:sp>
        </p:grpSp>
      </p:grpSp>
      <p:grpSp>
        <p:nvGrpSpPr>
          <p:cNvPr id="769" name="组合 768"/>
          <p:cNvGrpSpPr/>
          <p:nvPr/>
        </p:nvGrpSpPr>
        <p:grpSpPr>
          <a:xfrm>
            <a:off x="1641382" y="4601081"/>
            <a:ext cx="1986479" cy="1023575"/>
            <a:chOff x="1307235" y="3801329"/>
            <a:chExt cx="1489859" cy="767681"/>
          </a:xfrm>
        </p:grpSpPr>
        <p:grpSp>
          <p:nvGrpSpPr>
            <p:cNvPr id="770" name="组合 769"/>
            <p:cNvGrpSpPr/>
            <p:nvPr/>
          </p:nvGrpSpPr>
          <p:grpSpPr>
            <a:xfrm>
              <a:off x="1315606" y="3801329"/>
              <a:ext cx="906739" cy="488300"/>
              <a:chOff x="1193686" y="3050759"/>
              <a:chExt cx="906739" cy="488300"/>
            </a:xfrm>
          </p:grpSpPr>
          <p:sp>
            <p:nvSpPr>
              <p:cNvPr id="772" name="文本框 771"/>
              <p:cNvSpPr txBox="1"/>
              <p:nvPr/>
            </p:nvSpPr>
            <p:spPr>
              <a:xfrm>
                <a:off x="1217899" y="3050759"/>
                <a:ext cx="446276" cy="346248"/>
              </a:xfrm>
              <a:prstGeom prst="rect">
                <a:avLst/>
              </a:prstGeom>
              <a:noFill/>
            </p:spPr>
            <p:txBody>
              <a:bodyPr wrap="none">
                <a:spAutoFit/>
              </a:bodyPr>
              <a:lstStyle/>
              <a:p>
                <a:pPr defTabSz="1219170" eaLnBrk="0" fontAlgn="base" hangingPunct="0">
                  <a:spcBef>
                    <a:spcPct val="0"/>
                  </a:spcBef>
                  <a:spcAft>
                    <a:spcPct val="0"/>
                  </a:spcAft>
                  <a:defRPr/>
                </a:pPr>
                <a:r>
                  <a:rPr lang="en-US" altLang="zh-CN" sz="2400" dirty="0">
                    <a:ln w="38100">
                      <a:noFill/>
                    </a:ln>
                    <a:solidFill>
                      <a:prstClr val="black"/>
                    </a:solidFill>
                    <a:latin typeface="Arial Black" panose="020B0A04020102020204" pitchFamily="34" charset="0"/>
                    <a:ea typeface="微软雅黑" panose="020B0503020204020204" pitchFamily="34" charset="-122"/>
                  </a:rPr>
                  <a:t>01</a:t>
                </a:r>
                <a:endParaRPr lang="zh-CN" altLang="en-US" sz="2400" dirty="0">
                  <a:ln w="38100">
                    <a:noFill/>
                  </a:ln>
                  <a:solidFill>
                    <a:prstClr val="black"/>
                  </a:solidFill>
                  <a:latin typeface="Arial Black" panose="020B0A04020102020204" pitchFamily="34" charset="0"/>
                  <a:ea typeface="微软雅黑" panose="020B0503020204020204" pitchFamily="34" charset="-122"/>
                </a:endParaRPr>
              </a:p>
            </p:txBody>
          </p:sp>
          <p:sp>
            <p:nvSpPr>
              <p:cNvPr id="773" name="矩形 772"/>
              <p:cNvSpPr/>
              <p:nvPr/>
            </p:nvSpPr>
            <p:spPr>
              <a:xfrm>
                <a:off x="1193686" y="3346650"/>
                <a:ext cx="906739" cy="192409"/>
              </a:xfrm>
              <a:prstGeom prst="rect">
                <a:avLst/>
              </a:prstGeom>
            </p:spPr>
            <p:txBody>
              <a:bodyPr wrap="none">
                <a:spAutoFit/>
              </a:bodyPr>
              <a:lstStyle/>
              <a:p>
                <a:pPr defTabSz="1219170" eaLnBrk="0" fontAlgn="base" hangingPunct="0">
                  <a:spcBef>
                    <a:spcPct val="0"/>
                  </a:spcBef>
                  <a:spcAft>
                    <a:spcPct val="0"/>
                  </a:spcAft>
                </a:pPr>
                <a:r>
                  <a:rPr lang="en-US" altLang="zh-CN" sz="1067" dirty="0">
                    <a:solidFill>
                      <a:prstClr val="black"/>
                    </a:solidFill>
                    <a:latin typeface="Arial" panose="020B0604020202020204" pitchFamily="34" charset="0"/>
                    <a:ea typeface="Arial Unicode MS" panose="020B0604020202020204" pitchFamily="34" charset="-122"/>
                    <a:cs typeface="Arial" panose="020B0604020202020204" pitchFamily="34" charset="0"/>
                  </a:rPr>
                  <a:t>Add Title In Here</a:t>
                </a:r>
                <a:endParaRPr lang="zh-CN" altLang="en-US" sz="1067" dirty="0">
                  <a:solidFill>
                    <a:prstClr val="black"/>
                  </a:solidFill>
                </a:endParaRPr>
              </a:p>
            </p:txBody>
          </p:sp>
        </p:grpSp>
        <p:sp>
          <p:nvSpPr>
            <p:cNvPr id="771" name="矩形 770"/>
            <p:cNvSpPr/>
            <p:nvPr/>
          </p:nvSpPr>
          <p:spPr>
            <a:xfrm>
              <a:off x="1307235" y="4249692"/>
              <a:ext cx="1489859" cy="319318"/>
            </a:xfrm>
            <a:prstGeom prst="rect">
              <a:avLst/>
            </a:prstGeom>
          </p:spPr>
          <p:txBody>
            <a:bodyPr wrap="square">
              <a:spAutoFit/>
            </a:bodyPr>
            <a:lstStyle/>
            <a:p>
              <a:pPr defTabSz="1219170" eaLnBrk="0" fontAlgn="base" hangingPunct="0">
                <a:lnSpc>
                  <a:spcPts val="1333"/>
                </a:lnSpc>
                <a:spcBef>
                  <a:spcPct val="0"/>
                </a:spcBef>
                <a:spcAft>
                  <a:spcPct val="0"/>
                </a:spcAft>
              </a:pPr>
              <a:r>
                <a:rPr lang="en-US" altLang="zh-CN" sz="800" dirty="0">
                  <a:solidFill>
                    <a:prstClr val="white">
                      <a:lumMod val="50000"/>
                    </a:prstClr>
                  </a:solidFill>
                  <a:latin typeface="Arial" panose="020B0604020202020204" pitchFamily="34" charset="0"/>
                  <a:ea typeface="微软雅黑" panose="020B0503020204020204" pitchFamily="34" charset="-122"/>
                  <a:cs typeface="Arial" panose="020B0604020202020204" pitchFamily="34" charset="0"/>
                </a:rPr>
                <a:t>this is a sample text. insert your desired text here</a:t>
              </a:r>
              <a:endParaRPr lang="zh-CN" altLang="en-US" sz="1867" dirty="0">
                <a:solidFill>
                  <a:prstClr val="white">
                    <a:lumMod val="50000"/>
                  </a:prstClr>
                </a:solidFill>
              </a:endParaRPr>
            </a:p>
          </p:txBody>
        </p:sp>
      </p:grpSp>
      <p:sp>
        <p:nvSpPr>
          <p:cNvPr id="774" name="任意多边形 773"/>
          <p:cNvSpPr/>
          <p:nvPr/>
        </p:nvSpPr>
        <p:spPr>
          <a:xfrm>
            <a:off x="3657600" y="2753360"/>
            <a:ext cx="121920" cy="518160"/>
          </a:xfrm>
          <a:custGeom>
            <a:avLst/>
            <a:gdLst>
              <a:gd name="connsiteX0" fmla="*/ 91440 w 91440"/>
              <a:gd name="connsiteY0" fmla="*/ 388620 h 388620"/>
              <a:gd name="connsiteX1" fmla="*/ 0 w 91440"/>
              <a:gd name="connsiteY1" fmla="*/ 0 h 388620"/>
            </a:gdLst>
            <a:ahLst/>
            <a:cxnLst>
              <a:cxn ang="0">
                <a:pos x="connsiteX0" y="connsiteY0"/>
              </a:cxn>
              <a:cxn ang="0">
                <a:pos x="connsiteX1" y="connsiteY1"/>
              </a:cxn>
            </a:cxnLst>
            <a:rect l="l" t="t" r="r" b="b"/>
            <a:pathLst>
              <a:path w="91440" h="388620">
                <a:moveTo>
                  <a:pt x="91440" y="388620"/>
                </a:moveTo>
                <a:lnTo>
                  <a:pt x="0" y="0"/>
                </a:lnTo>
              </a:path>
            </a:pathLst>
          </a:cu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eaLnBrk="0" fontAlgn="base" hangingPunct="0">
              <a:spcBef>
                <a:spcPct val="0"/>
              </a:spcBef>
              <a:spcAft>
                <a:spcPct val="0"/>
              </a:spcAft>
            </a:pPr>
            <a:endParaRPr lang="zh-CN" altLang="en-US" sz="2400">
              <a:solidFill>
                <a:prstClr val="black"/>
              </a:solidFill>
            </a:endParaRPr>
          </a:p>
        </p:txBody>
      </p:sp>
      <p:sp>
        <p:nvSpPr>
          <p:cNvPr id="775" name="任意多边形 774"/>
          <p:cNvSpPr/>
          <p:nvPr/>
        </p:nvSpPr>
        <p:spPr>
          <a:xfrm>
            <a:off x="1991360" y="4013200"/>
            <a:ext cx="406400" cy="528320"/>
          </a:xfrm>
          <a:custGeom>
            <a:avLst/>
            <a:gdLst>
              <a:gd name="connsiteX0" fmla="*/ 304800 w 304800"/>
              <a:gd name="connsiteY0" fmla="*/ 0 h 396240"/>
              <a:gd name="connsiteX1" fmla="*/ 0 w 304800"/>
              <a:gd name="connsiteY1" fmla="*/ 396240 h 396240"/>
            </a:gdLst>
            <a:ahLst/>
            <a:cxnLst>
              <a:cxn ang="0">
                <a:pos x="connsiteX0" y="connsiteY0"/>
              </a:cxn>
              <a:cxn ang="0">
                <a:pos x="connsiteX1" y="connsiteY1"/>
              </a:cxn>
            </a:cxnLst>
            <a:rect l="l" t="t" r="r" b="b"/>
            <a:pathLst>
              <a:path w="304800" h="396240">
                <a:moveTo>
                  <a:pt x="304800" y="0"/>
                </a:moveTo>
                <a:lnTo>
                  <a:pt x="0" y="396240"/>
                </a:lnTo>
              </a:path>
            </a:pathLst>
          </a:cu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eaLnBrk="0" fontAlgn="base" hangingPunct="0">
              <a:spcBef>
                <a:spcPct val="0"/>
              </a:spcBef>
              <a:spcAft>
                <a:spcPct val="0"/>
              </a:spcAft>
            </a:pPr>
            <a:endParaRPr lang="zh-CN" altLang="en-US" sz="2400">
              <a:solidFill>
                <a:prstClr val="black"/>
              </a:solidFill>
            </a:endParaRPr>
          </a:p>
        </p:txBody>
      </p:sp>
      <p:sp>
        <p:nvSpPr>
          <p:cNvPr id="776" name="任意多边形 775"/>
          <p:cNvSpPr/>
          <p:nvPr/>
        </p:nvSpPr>
        <p:spPr>
          <a:xfrm>
            <a:off x="5232400" y="2052320"/>
            <a:ext cx="406400" cy="1178560"/>
          </a:xfrm>
          <a:custGeom>
            <a:avLst/>
            <a:gdLst>
              <a:gd name="connsiteX0" fmla="*/ 0 w 304800"/>
              <a:gd name="connsiteY0" fmla="*/ 883920 h 883920"/>
              <a:gd name="connsiteX1" fmla="*/ 304800 w 304800"/>
              <a:gd name="connsiteY1" fmla="*/ 0 h 883920"/>
            </a:gdLst>
            <a:ahLst/>
            <a:cxnLst>
              <a:cxn ang="0">
                <a:pos x="connsiteX0" y="connsiteY0"/>
              </a:cxn>
              <a:cxn ang="0">
                <a:pos x="connsiteX1" y="connsiteY1"/>
              </a:cxn>
            </a:cxnLst>
            <a:rect l="l" t="t" r="r" b="b"/>
            <a:pathLst>
              <a:path w="304800" h="883920">
                <a:moveTo>
                  <a:pt x="0" y="883920"/>
                </a:moveTo>
                <a:lnTo>
                  <a:pt x="304800" y="0"/>
                </a:lnTo>
              </a:path>
            </a:pathLst>
          </a:cu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eaLnBrk="0" fontAlgn="base" hangingPunct="0">
              <a:spcBef>
                <a:spcPct val="0"/>
              </a:spcBef>
              <a:spcAft>
                <a:spcPct val="0"/>
              </a:spcAft>
            </a:pPr>
            <a:endParaRPr lang="zh-CN" altLang="en-US" sz="2400">
              <a:solidFill>
                <a:prstClr val="black"/>
              </a:solidFill>
            </a:endParaRPr>
          </a:p>
        </p:txBody>
      </p:sp>
      <p:sp>
        <p:nvSpPr>
          <p:cNvPr id="777" name="任意多边形 776"/>
          <p:cNvSpPr/>
          <p:nvPr/>
        </p:nvSpPr>
        <p:spPr>
          <a:xfrm>
            <a:off x="6512560" y="4897120"/>
            <a:ext cx="325120" cy="467360"/>
          </a:xfrm>
          <a:custGeom>
            <a:avLst/>
            <a:gdLst>
              <a:gd name="connsiteX0" fmla="*/ 243840 w 243840"/>
              <a:gd name="connsiteY0" fmla="*/ 0 h 350520"/>
              <a:gd name="connsiteX1" fmla="*/ 0 w 243840"/>
              <a:gd name="connsiteY1" fmla="*/ 350520 h 350520"/>
            </a:gdLst>
            <a:ahLst/>
            <a:cxnLst>
              <a:cxn ang="0">
                <a:pos x="connsiteX0" y="connsiteY0"/>
              </a:cxn>
              <a:cxn ang="0">
                <a:pos x="connsiteX1" y="connsiteY1"/>
              </a:cxn>
            </a:cxnLst>
            <a:rect l="l" t="t" r="r" b="b"/>
            <a:pathLst>
              <a:path w="243840" h="350520">
                <a:moveTo>
                  <a:pt x="243840" y="0"/>
                </a:moveTo>
                <a:lnTo>
                  <a:pt x="0" y="350520"/>
                </a:lnTo>
              </a:path>
            </a:pathLst>
          </a:cu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eaLnBrk="0" fontAlgn="base" hangingPunct="0">
              <a:spcBef>
                <a:spcPct val="0"/>
              </a:spcBef>
              <a:spcAft>
                <a:spcPct val="0"/>
              </a:spcAft>
            </a:pPr>
            <a:endParaRPr lang="zh-CN" altLang="en-US" sz="2400">
              <a:solidFill>
                <a:prstClr val="black"/>
              </a:solidFill>
            </a:endParaRPr>
          </a:p>
        </p:txBody>
      </p:sp>
      <p:grpSp>
        <p:nvGrpSpPr>
          <p:cNvPr id="778" name="组合 777"/>
          <p:cNvGrpSpPr/>
          <p:nvPr/>
        </p:nvGrpSpPr>
        <p:grpSpPr>
          <a:xfrm>
            <a:off x="5715542" y="1735961"/>
            <a:ext cx="1986479" cy="1023575"/>
            <a:chOff x="1307235" y="3801329"/>
            <a:chExt cx="1489859" cy="767681"/>
          </a:xfrm>
        </p:grpSpPr>
        <p:grpSp>
          <p:nvGrpSpPr>
            <p:cNvPr id="779" name="组合 778"/>
            <p:cNvGrpSpPr/>
            <p:nvPr/>
          </p:nvGrpSpPr>
          <p:grpSpPr>
            <a:xfrm>
              <a:off x="1315606" y="3801329"/>
              <a:ext cx="906739" cy="488300"/>
              <a:chOff x="1193686" y="3050759"/>
              <a:chExt cx="906739" cy="488300"/>
            </a:xfrm>
          </p:grpSpPr>
          <p:sp>
            <p:nvSpPr>
              <p:cNvPr id="781" name="文本框 780"/>
              <p:cNvSpPr txBox="1"/>
              <p:nvPr/>
            </p:nvSpPr>
            <p:spPr>
              <a:xfrm>
                <a:off x="1217899" y="3050759"/>
                <a:ext cx="446276" cy="346248"/>
              </a:xfrm>
              <a:prstGeom prst="rect">
                <a:avLst/>
              </a:prstGeom>
              <a:noFill/>
            </p:spPr>
            <p:txBody>
              <a:bodyPr wrap="none">
                <a:spAutoFit/>
              </a:bodyPr>
              <a:lstStyle/>
              <a:p>
                <a:pPr defTabSz="1219170" eaLnBrk="0" fontAlgn="base" hangingPunct="0">
                  <a:spcBef>
                    <a:spcPct val="0"/>
                  </a:spcBef>
                  <a:spcAft>
                    <a:spcPct val="0"/>
                  </a:spcAft>
                  <a:defRPr/>
                </a:pPr>
                <a:r>
                  <a:rPr lang="en-US" altLang="zh-CN" sz="2400" dirty="0">
                    <a:ln w="38100">
                      <a:noFill/>
                    </a:ln>
                    <a:solidFill>
                      <a:prstClr val="black"/>
                    </a:solidFill>
                    <a:latin typeface="Arial Black" panose="020B0A04020102020204" pitchFamily="34" charset="0"/>
                    <a:ea typeface="微软雅黑" panose="020B0503020204020204" pitchFamily="34" charset="-122"/>
                  </a:rPr>
                  <a:t>03</a:t>
                </a:r>
                <a:endParaRPr lang="zh-CN" altLang="en-US" sz="2400" dirty="0">
                  <a:ln w="38100">
                    <a:noFill/>
                  </a:ln>
                  <a:solidFill>
                    <a:prstClr val="black"/>
                  </a:solidFill>
                  <a:latin typeface="Arial Black" panose="020B0A04020102020204" pitchFamily="34" charset="0"/>
                  <a:ea typeface="微软雅黑" panose="020B0503020204020204" pitchFamily="34" charset="-122"/>
                </a:endParaRPr>
              </a:p>
            </p:txBody>
          </p:sp>
          <p:sp>
            <p:nvSpPr>
              <p:cNvPr id="782" name="矩形 781"/>
              <p:cNvSpPr/>
              <p:nvPr/>
            </p:nvSpPr>
            <p:spPr>
              <a:xfrm>
                <a:off x="1193686" y="3346650"/>
                <a:ext cx="906739" cy="192409"/>
              </a:xfrm>
              <a:prstGeom prst="rect">
                <a:avLst/>
              </a:prstGeom>
            </p:spPr>
            <p:txBody>
              <a:bodyPr wrap="none">
                <a:spAutoFit/>
              </a:bodyPr>
              <a:lstStyle/>
              <a:p>
                <a:pPr defTabSz="1219170" eaLnBrk="0" fontAlgn="base" hangingPunct="0">
                  <a:spcBef>
                    <a:spcPct val="0"/>
                  </a:spcBef>
                  <a:spcAft>
                    <a:spcPct val="0"/>
                  </a:spcAft>
                </a:pPr>
                <a:r>
                  <a:rPr lang="en-US" altLang="zh-CN" sz="1067" dirty="0">
                    <a:solidFill>
                      <a:prstClr val="black"/>
                    </a:solidFill>
                    <a:latin typeface="Arial" panose="020B0604020202020204" pitchFamily="34" charset="0"/>
                    <a:ea typeface="Arial Unicode MS" panose="020B0604020202020204" pitchFamily="34" charset="-122"/>
                    <a:cs typeface="Arial" panose="020B0604020202020204" pitchFamily="34" charset="0"/>
                  </a:rPr>
                  <a:t>Add Title In Here</a:t>
                </a:r>
                <a:endParaRPr lang="zh-CN" altLang="en-US" sz="1067" dirty="0">
                  <a:solidFill>
                    <a:prstClr val="black"/>
                  </a:solidFill>
                </a:endParaRPr>
              </a:p>
            </p:txBody>
          </p:sp>
        </p:grpSp>
        <p:sp>
          <p:nvSpPr>
            <p:cNvPr id="780" name="矩形 779"/>
            <p:cNvSpPr/>
            <p:nvPr/>
          </p:nvSpPr>
          <p:spPr>
            <a:xfrm>
              <a:off x="1307235" y="4249692"/>
              <a:ext cx="1489859" cy="319318"/>
            </a:xfrm>
            <a:prstGeom prst="rect">
              <a:avLst/>
            </a:prstGeom>
          </p:spPr>
          <p:txBody>
            <a:bodyPr wrap="square">
              <a:spAutoFit/>
            </a:bodyPr>
            <a:lstStyle/>
            <a:p>
              <a:pPr defTabSz="1219170" eaLnBrk="0" fontAlgn="base" hangingPunct="0">
                <a:lnSpc>
                  <a:spcPts val="1333"/>
                </a:lnSpc>
                <a:spcBef>
                  <a:spcPct val="0"/>
                </a:spcBef>
                <a:spcAft>
                  <a:spcPct val="0"/>
                </a:spcAft>
              </a:pPr>
              <a:r>
                <a:rPr lang="en-US" altLang="zh-CN" sz="800" dirty="0">
                  <a:solidFill>
                    <a:prstClr val="white">
                      <a:lumMod val="50000"/>
                    </a:prstClr>
                  </a:solidFill>
                  <a:latin typeface="Arial" panose="020B0604020202020204" pitchFamily="34" charset="0"/>
                  <a:ea typeface="微软雅黑" panose="020B0503020204020204" pitchFamily="34" charset="-122"/>
                  <a:cs typeface="Arial" panose="020B0604020202020204" pitchFamily="34" charset="0"/>
                </a:rPr>
                <a:t>this is a sample text. insert your desired text here</a:t>
              </a:r>
              <a:endParaRPr lang="zh-CN" altLang="en-US" sz="1867" dirty="0">
                <a:solidFill>
                  <a:prstClr val="white">
                    <a:lumMod val="50000"/>
                  </a:prstClr>
                </a:solidFill>
              </a:endParaRPr>
            </a:p>
          </p:txBody>
        </p:sp>
      </p:grpSp>
      <p:grpSp>
        <p:nvGrpSpPr>
          <p:cNvPr id="783" name="组合 782"/>
          <p:cNvGrpSpPr/>
          <p:nvPr/>
        </p:nvGrpSpPr>
        <p:grpSpPr>
          <a:xfrm>
            <a:off x="1610900" y="1837561"/>
            <a:ext cx="1986478" cy="1023575"/>
            <a:chOff x="1307235" y="3801329"/>
            <a:chExt cx="1489859" cy="767681"/>
          </a:xfrm>
        </p:grpSpPr>
        <p:grpSp>
          <p:nvGrpSpPr>
            <p:cNvPr id="784" name="组合 783"/>
            <p:cNvGrpSpPr/>
            <p:nvPr/>
          </p:nvGrpSpPr>
          <p:grpSpPr>
            <a:xfrm>
              <a:off x="1849006" y="3801329"/>
              <a:ext cx="927689" cy="488300"/>
              <a:chOff x="1727086" y="3050759"/>
              <a:chExt cx="927689" cy="488300"/>
            </a:xfrm>
          </p:grpSpPr>
          <p:sp>
            <p:nvSpPr>
              <p:cNvPr id="786" name="文本框 785"/>
              <p:cNvSpPr txBox="1"/>
              <p:nvPr/>
            </p:nvSpPr>
            <p:spPr>
              <a:xfrm>
                <a:off x="2208499" y="3050759"/>
                <a:ext cx="446276" cy="346248"/>
              </a:xfrm>
              <a:prstGeom prst="rect">
                <a:avLst/>
              </a:prstGeom>
              <a:noFill/>
            </p:spPr>
            <p:txBody>
              <a:bodyPr wrap="none">
                <a:spAutoFit/>
              </a:bodyPr>
              <a:lstStyle/>
              <a:p>
                <a:pPr defTabSz="1219170" eaLnBrk="0" fontAlgn="base" hangingPunct="0">
                  <a:spcBef>
                    <a:spcPct val="0"/>
                  </a:spcBef>
                  <a:spcAft>
                    <a:spcPct val="0"/>
                  </a:spcAft>
                  <a:defRPr/>
                </a:pPr>
                <a:r>
                  <a:rPr lang="en-US" altLang="zh-CN" sz="2400" dirty="0">
                    <a:ln w="38100">
                      <a:noFill/>
                    </a:ln>
                    <a:solidFill>
                      <a:prstClr val="black"/>
                    </a:solidFill>
                    <a:latin typeface="Arial Black" panose="020B0A04020102020204" pitchFamily="34" charset="0"/>
                    <a:ea typeface="微软雅黑" panose="020B0503020204020204" pitchFamily="34" charset="-122"/>
                  </a:rPr>
                  <a:t>02</a:t>
                </a:r>
                <a:endParaRPr lang="zh-CN" altLang="en-US" sz="2400" dirty="0">
                  <a:ln w="38100">
                    <a:noFill/>
                  </a:ln>
                  <a:solidFill>
                    <a:prstClr val="black"/>
                  </a:solidFill>
                  <a:latin typeface="Arial Black" panose="020B0A04020102020204" pitchFamily="34" charset="0"/>
                  <a:ea typeface="微软雅黑" panose="020B0503020204020204" pitchFamily="34" charset="-122"/>
                </a:endParaRPr>
              </a:p>
            </p:txBody>
          </p:sp>
          <p:sp>
            <p:nvSpPr>
              <p:cNvPr id="787" name="矩形 786"/>
              <p:cNvSpPr/>
              <p:nvPr/>
            </p:nvSpPr>
            <p:spPr>
              <a:xfrm>
                <a:off x="1727086" y="3346650"/>
                <a:ext cx="906739" cy="192409"/>
              </a:xfrm>
              <a:prstGeom prst="rect">
                <a:avLst/>
              </a:prstGeom>
            </p:spPr>
            <p:txBody>
              <a:bodyPr wrap="none">
                <a:spAutoFit/>
              </a:bodyPr>
              <a:lstStyle/>
              <a:p>
                <a:pPr defTabSz="1219170" eaLnBrk="0" fontAlgn="base" hangingPunct="0">
                  <a:spcBef>
                    <a:spcPct val="0"/>
                  </a:spcBef>
                  <a:spcAft>
                    <a:spcPct val="0"/>
                  </a:spcAft>
                </a:pPr>
                <a:r>
                  <a:rPr lang="en-US" altLang="zh-CN" sz="1067" dirty="0">
                    <a:solidFill>
                      <a:prstClr val="black"/>
                    </a:solidFill>
                    <a:latin typeface="Arial" panose="020B0604020202020204" pitchFamily="34" charset="0"/>
                    <a:ea typeface="Arial Unicode MS" panose="020B0604020202020204" pitchFamily="34" charset="-122"/>
                    <a:cs typeface="Arial" panose="020B0604020202020204" pitchFamily="34" charset="0"/>
                  </a:rPr>
                  <a:t>Add Title In Here</a:t>
                </a:r>
                <a:endParaRPr lang="zh-CN" altLang="en-US" sz="1067" dirty="0">
                  <a:solidFill>
                    <a:prstClr val="black"/>
                  </a:solidFill>
                </a:endParaRPr>
              </a:p>
            </p:txBody>
          </p:sp>
        </p:grpSp>
        <p:sp>
          <p:nvSpPr>
            <p:cNvPr id="785" name="矩形 784"/>
            <p:cNvSpPr/>
            <p:nvPr/>
          </p:nvSpPr>
          <p:spPr>
            <a:xfrm>
              <a:off x="1307235" y="4249692"/>
              <a:ext cx="1489859" cy="319318"/>
            </a:xfrm>
            <a:prstGeom prst="rect">
              <a:avLst/>
            </a:prstGeom>
          </p:spPr>
          <p:txBody>
            <a:bodyPr wrap="square">
              <a:spAutoFit/>
            </a:bodyPr>
            <a:lstStyle/>
            <a:p>
              <a:pPr algn="r" defTabSz="1219170" eaLnBrk="0" fontAlgn="base" hangingPunct="0">
                <a:lnSpc>
                  <a:spcPts val="1333"/>
                </a:lnSpc>
                <a:spcBef>
                  <a:spcPct val="0"/>
                </a:spcBef>
                <a:spcAft>
                  <a:spcPct val="0"/>
                </a:spcAft>
              </a:pPr>
              <a:r>
                <a:rPr lang="en-US" altLang="zh-CN" sz="800" dirty="0">
                  <a:solidFill>
                    <a:prstClr val="white">
                      <a:lumMod val="50000"/>
                    </a:prstClr>
                  </a:solidFill>
                  <a:latin typeface="Arial" panose="020B0604020202020204" pitchFamily="34" charset="0"/>
                  <a:ea typeface="微软雅黑" panose="020B0503020204020204" pitchFamily="34" charset="-122"/>
                  <a:cs typeface="Arial" panose="020B0604020202020204" pitchFamily="34" charset="0"/>
                </a:rPr>
                <a:t>this is a sample text. insert your desired text here</a:t>
              </a:r>
              <a:endParaRPr lang="zh-CN" altLang="en-US" sz="1867" dirty="0">
                <a:solidFill>
                  <a:prstClr val="white">
                    <a:lumMod val="50000"/>
                  </a:prstClr>
                </a:solidFill>
              </a:endParaRPr>
            </a:p>
          </p:txBody>
        </p:sp>
      </p:grpSp>
      <p:grpSp>
        <p:nvGrpSpPr>
          <p:cNvPr id="788" name="组合 787"/>
          <p:cNvGrpSpPr/>
          <p:nvPr/>
        </p:nvGrpSpPr>
        <p:grpSpPr>
          <a:xfrm>
            <a:off x="5796822" y="5109081"/>
            <a:ext cx="1986479" cy="1023575"/>
            <a:chOff x="1307235" y="3801329"/>
            <a:chExt cx="1489859" cy="767681"/>
          </a:xfrm>
        </p:grpSpPr>
        <p:grpSp>
          <p:nvGrpSpPr>
            <p:cNvPr id="789" name="组合 788"/>
            <p:cNvGrpSpPr/>
            <p:nvPr/>
          </p:nvGrpSpPr>
          <p:grpSpPr>
            <a:xfrm>
              <a:off x="1315606" y="3801329"/>
              <a:ext cx="906739" cy="488300"/>
              <a:chOff x="1193686" y="3050759"/>
              <a:chExt cx="906739" cy="488300"/>
            </a:xfrm>
          </p:grpSpPr>
          <p:sp>
            <p:nvSpPr>
              <p:cNvPr id="791" name="文本框 790"/>
              <p:cNvSpPr txBox="1"/>
              <p:nvPr/>
            </p:nvSpPr>
            <p:spPr>
              <a:xfrm>
                <a:off x="1217899" y="3050759"/>
                <a:ext cx="446276" cy="346248"/>
              </a:xfrm>
              <a:prstGeom prst="rect">
                <a:avLst/>
              </a:prstGeom>
              <a:noFill/>
            </p:spPr>
            <p:txBody>
              <a:bodyPr wrap="none">
                <a:spAutoFit/>
              </a:bodyPr>
              <a:lstStyle/>
              <a:p>
                <a:pPr defTabSz="1219170" eaLnBrk="0" fontAlgn="base" hangingPunct="0">
                  <a:spcBef>
                    <a:spcPct val="0"/>
                  </a:spcBef>
                  <a:spcAft>
                    <a:spcPct val="0"/>
                  </a:spcAft>
                  <a:defRPr/>
                </a:pPr>
                <a:r>
                  <a:rPr lang="en-US" altLang="zh-CN" sz="2400" dirty="0">
                    <a:ln w="38100">
                      <a:noFill/>
                    </a:ln>
                    <a:solidFill>
                      <a:prstClr val="black"/>
                    </a:solidFill>
                    <a:latin typeface="Arial Black" panose="020B0A04020102020204" pitchFamily="34" charset="0"/>
                    <a:ea typeface="微软雅黑" panose="020B0503020204020204" pitchFamily="34" charset="-122"/>
                  </a:rPr>
                  <a:t>04</a:t>
                </a:r>
                <a:endParaRPr lang="zh-CN" altLang="en-US" sz="2400" dirty="0">
                  <a:ln w="38100">
                    <a:noFill/>
                  </a:ln>
                  <a:solidFill>
                    <a:prstClr val="black"/>
                  </a:solidFill>
                  <a:latin typeface="Arial Black" panose="020B0A04020102020204" pitchFamily="34" charset="0"/>
                  <a:ea typeface="微软雅黑" panose="020B0503020204020204" pitchFamily="34" charset="-122"/>
                </a:endParaRPr>
              </a:p>
            </p:txBody>
          </p:sp>
          <p:sp>
            <p:nvSpPr>
              <p:cNvPr id="792" name="矩形 791"/>
              <p:cNvSpPr/>
              <p:nvPr/>
            </p:nvSpPr>
            <p:spPr>
              <a:xfrm>
                <a:off x="1193686" y="3346650"/>
                <a:ext cx="906739" cy="192409"/>
              </a:xfrm>
              <a:prstGeom prst="rect">
                <a:avLst/>
              </a:prstGeom>
            </p:spPr>
            <p:txBody>
              <a:bodyPr wrap="none">
                <a:spAutoFit/>
              </a:bodyPr>
              <a:lstStyle/>
              <a:p>
                <a:pPr defTabSz="1219170" eaLnBrk="0" fontAlgn="base" hangingPunct="0">
                  <a:spcBef>
                    <a:spcPct val="0"/>
                  </a:spcBef>
                  <a:spcAft>
                    <a:spcPct val="0"/>
                  </a:spcAft>
                </a:pPr>
                <a:r>
                  <a:rPr lang="en-US" altLang="zh-CN" sz="1067" dirty="0">
                    <a:solidFill>
                      <a:prstClr val="black"/>
                    </a:solidFill>
                    <a:latin typeface="Arial" panose="020B0604020202020204" pitchFamily="34" charset="0"/>
                    <a:ea typeface="Arial Unicode MS" panose="020B0604020202020204" pitchFamily="34" charset="-122"/>
                    <a:cs typeface="Arial" panose="020B0604020202020204" pitchFamily="34" charset="0"/>
                  </a:rPr>
                  <a:t>Add Title In Here</a:t>
                </a:r>
                <a:endParaRPr lang="zh-CN" altLang="en-US" sz="1067" dirty="0">
                  <a:solidFill>
                    <a:prstClr val="black"/>
                  </a:solidFill>
                </a:endParaRPr>
              </a:p>
            </p:txBody>
          </p:sp>
        </p:grpSp>
        <p:sp>
          <p:nvSpPr>
            <p:cNvPr id="790" name="矩形 789"/>
            <p:cNvSpPr/>
            <p:nvPr/>
          </p:nvSpPr>
          <p:spPr>
            <a:xfrm>
              <a:off x="1307235" y="4249692"/>
              <a:ext cx="1489859" cy="319318"/>
            </a:xfrm>
            <a:prstGeom prst="rect">
              <a:avLst/>
            </a:prstGeom>
          </p:spPr>
          <p:txBody>
            <a:bodyPr wrap="square">
              <a:spAutoFit/>
            </a:bodyPr>
            <a:lstStyle/>
            <a:p>
              <a:pPr defTabSz="1219170" eaLnBrk="0" fontAlgn="base" hangingPunct="0">
                <a:lnSpc>
                  <a:spcPts val="1333"/>
                </a:lnSpc>
                <a:spcBef>
                  <a:spcPct val="0"/>
                </a:spcBef>
                <a:spcAft>
                  <a:spcPct val="0"/>
                </a:spcAft>
              </a:pPr>
              <a:r>
                <a:rPr lang="en-US" altLang="zh-CN" sz="800" dirty="0">
                  <a:solidFill>
                    <a:prstClr val="white">
                      <a:lumMod val="50000"/>
                    </a:prstClr>
                  </a:solidFill>
                  <a:latin typeface="Arial" panose="020B0604020202020204" pitchFamily="34" charset="0"/>
                  <a:ea typeface="微软雅黑" panose="020B0503020204020204" pitchFamily="34" charset="-122"/>
                  <a:cs typeface="Arial" panose="020B0604020202020204" pitchFamily="34" charset="0"/>
                </a:rPr>
                <a:t>this is a sample text. insert your desired text here</a:t>
              </a:r>
              <a:endParaRPr lang="zh-CN" altLang="en-US" sz="1867" dirty="0">
                <a:solidFill>
                  <a:prstClr val="white">
                    <a:lumMod val="50000"/>
                  </a:prstClr>
                </a:solidFill>
              </a:endParaRPr>
            </a:p>
          </p:txBody>
        </p:sp>
      </p:grpSp>
      <p:sp>
        <p:nvSpPr>
          <p:cNvPr id="793" name="任意多边形 792"/>
          <p:cNvSpPr/>
          <p:nvPr/>
        </p:nvSpPr>
        <p:spPr>
          <a:xfrm>
            <a:off x="9113520" y="4358640"/>
            <a:ext cx="345440" cy="599440"/>
          </a:xfrm>
          <a:custGeom>
            <a:avLst/>
            <a:gdLst>
              <a:gd name="connsiteX0" fmla="*/ 0 w 259080"/>
              <a:gd name="connsiteY0" fmla="*/ 0 h 449580"/>
              <a:gd name="connsiteX1" fmla="*/ 259080 w 259080"/>
              <a:gd name="connsiteY1" fmla="*/ 449580 h 449580"/>
            </a:gdLst>
            <a:ahLst/>
            <a:cxnLst>
              <a:cxn ang="0">
                <a:pos x="connsiteX0" y="connsiteY0"/>
              </a:cxn>
              <a:cxn ang="0">
                <a:pos x="connsiteX1" y="connsiteY1"/>
              </a:cxn>
            </a:cxnLst>
            <a:rect l="l" t="t" r="r" b="b"/>
            <a:pathLst>
              <a:path w="259080" h="449580">
                <a:moveTo>
                  <a:pt x="0" y="0"/>
                </a:moveTo>
                <a:lnTo>
                  <a:pt x="259080" y="449580"/>
                </a:lnTo>
              </a:path>
            </a:pathLst>
          </a:cu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eaLnBrk="0" fontAlgn="base" hangingPunct="0">
              <a:spcBef>
                <a:spcPct val="0"/>
              </a:spcBef>
              <a:spcAft>
                <a:spcPct val="0"/>
              </a:spcAft>
            </a:pPr>
            <a:endParaRPr lang="zh-CN" altLang="en-US" sz="2400">
              <a:solidFill>
                <a:prstClr val="black"/>
              </a:solidFill>
            </a:endParaRPr>
          </a:p>
        </p:txBody>
      </p:sp>
      <p:grpSp>
        <p:nvGrpSpPr>
          <p:cNvPr id="794" name="组合 793"/>
          <p:cNvGrpSpPr/>
          <p:nvPr/>
        </p:nvGrpSpPr>
        <p:grpSpPr>
          <a:xfrm>
            <a:off x="8692422" y="4682361"/>
            <a:ext cx="1986479" cy="1023575"/>
            <a:chOff x="1307235" y="3801329"/>
            <a:chExt cx="1489859" cy="767681"/>
          </a:xfrm>
        </p:grpSpPr>
        <p:grpSp>
          <p:nvGrpSpPr>
            <p:cNvPr id="795" name="组合 794"/>
            <p:cNvGrpSpPr/>
            <p:nvPr/>
          </p:nvGrpSpPr>
          <p:grpSpPr>
            <a:xfrm>
              <a:off x="1315606" y="3801329"/>
              <a:ext cx="906739" cy="488300"/>
              <a:chOff x="1193686" y="3050759"/>
              <a:chExt cx="906739" cy="488300"/>
            </a:xfrm>
          </p:grpSpPr>
          <p:sp>
            <p:nvSpPr>
              <p:cNvPr id="797" name="文本框 796"/>
              <p:cNvSpPr txBox="1"/>
              <p:nvPr/>
            </p:nvSpPr>
            <p:spPr>
              <a:xfrm>
                <a:off x="1217899" y="3050759"/>
                <a:ext cx="446276" cy="346248"/>
              </a:xfrm>
              <a:prstGeom prst="rect">
                <a:avLst/>
              </a:prstGeom>
              <a:noFill/>
            </p:spPr>
            <p:txBody>
              <a:bodyPr wrap="none">
                <a:spAutoFit/>
              </a:bodyPr>
              <a:lstStyle/>
              <a:p>
                <a:pPr defTabSz="1219170" eaLnBrk="0" fontAlgn="base" hangingPunct="0">
                  <a:spcBef>
                    <a:spcPct val="0"/>
                  </a:spcBef>
                  <a:spcAft>
                    <a:spcPct val="0"/>
                  </a:spcAft>
                  <a:defRPr/>
                </a:pPr>
                <a:r>
                  <a:rPr lang="en-US" altLang="zh-CN" sz="2400" dirty="0">
                    <a:ln w="38100">
                      <a:noFill/>
                    </a:ln>
                    <a:solidFill>
                      <a:prstClr val="black"/>
                    </a:solidFill>
                    <a:latin typeface="Arial Black" panose="020B0A04020102020204" pitchFamily="34" charset="0"/>
                    <a:ea typeface="微软雅黑" panose="020B0503020204020204" pitchFamily="34" charset="-122"/>
                  </a:rPr>
                  <a:t>05</a:t>
                </a:r>
                <a:endParaRPr lang="zh-CN" altLang="en-US" sz="2400" dirty="0">
                  <a:ln w="38100">
                    <a:noFill/>
                  </a:ln>
                  <a:solidFill>
                    <a:prstClr val="black"/>
                  </a:solidFill>
                  <a:latin typeface="Arial Black" panose="020B0A04020102020204" pitchFamily="34" charset="0"/>
                  <a:ea typeface="微软雅黑" panose="020B0503020204020204" pitchFamily="34" charset="-122"/>
                </a:endParaRPr>
              </a:p>
            </p:txBody>
          </p:sp>
          <p:sp>
            <p:nvSpPr>
              <p:cNvPr id="798" name="矩形 797"/>
              <p:cNvSpPr/>
              <p:nvPr/>
            </p:nvSpPr>
            <p:spPr>
              <a:xfrm>
                <a:off x="1193686" y="3346650"/>
                <a:ext cx="906739" cy="192409"/>
              </a:xfrm>
              <a:prstGeom prst="rect">
                <a:avLst/>
              </a:prstGeom>
            </p:spPr>
            <p:txBody>
              <a:bodyPr wrap="none">
                <a:spAutoFit/>
              </a:bodyPr>
              <a:lstStyle/>
              <a:p>
                <a:pPr defTabSz="1219170" eaLnBrk="0" fontAlgn="base" hangingPunct="0">
                  <a:spcBef>
                    <a:spcPct val="0"/>
                  </a:spcBef>
                  <a:spcAft>
                    <a:spcPct val="0"/>
                  </a:spcAft>
                </a:pPr>
                <a:r>
                  <a:rPr lang="en-US" altLang="zh-CN" sz="1067" dirty="0">
                    <a:solidFill>
                      <a:prstClr val="black"/>
                    </a:solidFill>
                    <a:latin typeface="Arial" panose="020B0604020202020204" pitchFamily="34" charset="0"/>
                    <a:ea typeface="Arial Unicode MS" panose="020B0604020202020204" pitchFamily="34" charset="-122"/>
                    <a:cs typeface="Arial" panose="020B0604020202020204" pitchFamily="34" charset="0"/>
                  </a:rPr>
                  <a:t>Add Title In Here</a:t>
                </a:r>
                <a:endParaRPr lang="zh-CN" altLang="en-US" sz="1067" dirty="0">
                  <a:solidFill>
                    <a:prstClr val="black"/>
                  </a:solidFill>
                </a:endParaRPr>
              </a:p>
            </p:txBody>
          </p:sp>
        </p:grpSp>
        <p:sp>
          <p:nvSpPr>
            <p:cNvPr id="796" name="矩形 795"/>
            <p:cNvSpPr/>
            <p:nvPr/>
          </p:nvSpPr>
          <p:spPr>
            <a:xfrm>
              <a:off x="1307235" y="4249692"/>
              <a:ext cx="1489859" cy="319318"/>
            </a:xfrm>
            <a:prstGeom prst="rect">
              <a:avLst/>
            </a:prstGeom>
          </p:spPr>
          <p:txBody>
            <a:bodyPr wrap="square">
              <a:spAutoFit/>
            </a:bodyPr>
            <a:lstStyle/>
            <a:p>
              <a:pPr defTabSz="1219170" eaLnBrk="0" fontAlgn="base" hangingPunct="0">
                <a:lnSpc>
                  <a:spcPts val="1333"/>
                </a:lnSpc>
                <a:spcBef>
                  <a:spcPct val="0"/>
                </a:spcBef>
                <a:spcAft>
                  <a:spcPct val="0"/>
                </a:spcAft>
              </a:pPr>
              <a:r>
                <a:rPr lang="en-US" altLang="zh-CN" sz="800" dirty="0">
                  <a:solidFill>
                    <a:prstClr val="white">
                      <a:lumMod val="50000"/>
                    </a:prstClr>
                  </a:solidFill>
                  <a:latin typeface="Arial" panose="020B0604020202020204" pitchFamily="34" charset="0"/>
                  <a:ea typeface="微软雅黑" panose="020B0503020204020204" pitchFamily="34" charset="-122"/>
                  <a:cs typeface="Arial" panose="020B0604020202020204" pitchFamily="34" charset="0"/>
                </a:rPr>
                <a:t>this is a sample text. insert your desired text here</a:t>
              </a:r>
              <a:endParaRPr lang="zh-CN" altLang="en-US" sz="1867" dirty="0">
                <a:solidFill>
                  <a:prstClr val="white">
                    <a:lumMod val="50000"/>
                  </a:prstClr>
                </a:solidFill>
              </a:endParaRPr>
            </a:p>
          </p:txBody>
        </p:sp>
      </p:grpSp>
    </p:spTree>
    <p:extLst>
      <p:ext uri="{BB962C8B-B14F-4D97-AF65-F5344CB8AC3E}">
        <p14:creationId xmlns:p14="http://schemas.microsoft.com/office/powerpoint/2010/main" val="93115323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92965" cy="6858000"/>
          </a:xfrm>
          <a:prstGeom prst="rect">
            <a:avLst/>
          </a:prstGeom>
        </p:spPr>
      </p:pic>
    </p:spTree>
    <p:extLst>
      <p:ext uri="{BB962C8B-B14F-4D97-AF65-F5344CB8AC3E}">
        <p14:creationId xmlns:p14="http://schemas.microsoft.com/office/powerpoint/2010/main" val="153070912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69" y="0"/>
            <a:ext cx="12192000" cy="5544312"/>
          </a:xfrm>
          <a:prstGeom prst="rect">
            <a:avLst/>
          </a:prstGeom>
        </p:spPr>
      </p:pic>
      <p:sp>
        <p:nvSpPr>
          <p:cNvPr id="54" name="幻灯片编号占位符 4"/>
          <p:cNvSpPr>
            <a:spLocks noGrp="1"/>
          </p:cNvSpPr>
          <p:nvPr>
            <p:ph type="sldNum" sz="quarter" idx="12"/>
          </p:nvPr>
        </p:nvSpPr>
        <p:spPr/>
        <p:txBody>
          <a:bodyPr/>
          <a:lstStyle/>
          <a:p>
            <a:fld id="{554F3812-B6D3-C541-B264-E2AB60F05F3F}" type="slidenum">
              <a:rPr lang="zh-CN" altLang="en-US" b="1">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rPr>
              <a:pPr/>
              <a:t>20</a:t>
            </a:fld>
            <a:endParaRPr lang="zh-CN" altLang="en-US" sz="1800" b="1">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endParaRPr>
          </a:p>
        </p:txBody>
      </p:sp>
      <p:sp>
        <p:nvSpPr>
          <p:cNvPr id="11268" name="矩形 3"/>
          <p:cNvSpPr>
            <a:spLocks noChangeArrowheads="1"/>
          </p:cNvSpPr>
          <p:nvPr/>
        </p:nvSpPr>
        <p:spPr bwMode="auto">
          <a:xfrm>
            <a:off x="0" y="4353356"/>
            <a:ext cx="12204700" cy="2549094"/>
          </a:xfrm>
          <a:prstGeom prst="rect">
            <a:avLst/>
          </a:prstGeom>
          <a:solidFill>
            <a:schemeClr val="bg1"/>
          </a:solidFill>
          <a:ln>
            <a:noFill/>
          </a:ln>
          <a:extLst/>
        </p:spPr>
        <p:txBody>
          <a:bodyPr anchor="ctr"/>
          <a:lstStyle/>
          <a:p>
            <a:pPr algn="ctr"/>
            <a:endParaRPr lang="zh-CN" altLang="zh-CN" b="1">
              <a:solidFill>
                <a:srgbClr val="FFFFFF"/>
              </a:solidFill>
              <a:latin typeface="微软雅黑" panose="020B0503020204020204" pitchFamily="34" charset="-122"/>
              <a:ea typeface="微软雅黑" panose="020B0503020204020204" pitchFamily="34" charset="-122"/>
              <a:cs typeface="Lantinghei SC Demibold" charset="-122"/>
            </a:endParaRPr>
          </a:p>
        </p:txBody>
      </p:sp>
      <p:grpSp>
        <p:nvGrpSpPr>
          <p:cNvPr id="11270" name="组合 5"/>
          <p:cNvGrpSpPr>
            <a:grpSpLocks/>
          </p:cNvGrpSpPr>
          <p:nvPr/>
        </p:nvGrpSpPr>
        <p:grpSpPr bwMode="auto">
          <a:xfrm>
            <a:off x="605200" y="3606677"/>
            <a:ext cx="1260475" cy="1260475"/>
            <a:chOff x="0" y="0"/>
            <a:chExt cx="1381538" cy="1381538"/>
          </a:xfrm>
          <a:solidFill>
            <a:srgbClr val="EAECF0"/>
          </a:solidFill>
        </p:grpSpPr>
        <p:sp>
          <p:nvSpPr>
            <p:cNvPr id="11271" name="椭圆 13"/>
            <p:cNvSpPr>
              <a:spLocks noChangeAspect="1" noChangeArrowheads="1"/>
            </p:cNvSpPr>
            <p:nvPr/>
          </p:nvSpPr>
          <p:spPr bwMode="auto">
            <a:xfrm>
              <a:off x="0" y="0"/>
              <a:ext cx="1381538" cy="1381538"/>
            </a:xfrm>
            <a:prstGeom prst="ellipse">
              <a:avLst/>
            </a:prstGeom>
            <a:solidFill>
              <a:schemeClr val="accent1">
                <a:lumMod val="60000"/>
                <a:lumOff val="40000"/>
              </a:schemeClr>
            </a:solidFill>
            <a:ln w="19050" cap="flat" cmpd="sng">
              <a:solidFill>
                <a:srgbClr val="EAECF0"/>
              </a:solidFill>
              <a:bevel/>
              <a:headEnd/>
              <a:tailEnd/>
            </a:ln>
          </p:spPr>
          <p:txBody>
            <a:bodyPr anchor="ctr"/>
            <a:lstStyle/>
            <a:p>
              <a:pPr algn="ctr"/>
              <a:endParaRPr lang="zh-CN" altLang="zh-CN"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11272" name="任意多边形 15"/>
            <p:cNvSpPr>
              <a:spLocks noChangeArrowheads="1"/>
            </p:cNvSpPr>
            <p:nvPr/>
          </p:nvSpPr>
          <p:spPr bwMode="auto">
            <a:xfrm>
              <a:off x="544143" y="400776"/>
              <a:ext cx="293251" cy="579985"/>
            </a:xfrm>
            <a:custGeom>
              <a:avLst/>
              <a:gdLst>
                <a:gd name="T0" fmla="*/ 223629 w 447261"/>
                <a:gd name="T1" fmla="*/ 755374 h 884582"/>
                <a:gd name="T2" fmla="*/ 173933 w 447261"/>
                <a:gd name="T3" fmla="*/ 805070 h 884582"/>
                <a:gd name="T4" fmla="*/ 223629 w 447261"/>
                <a:gd name="T5" fmla="*/ 854766 h 884582"/>
                <a:gd name="T6" fmla="*/ 273325 w 447261"/>
                <a:gd name="T7" fmla="*/ 805070 h 884582"/>
                <a:gd name="T8" fmla="*/ 223629 w 447261"/>
                <a:gd name="T9" fmla="*/ 755374 h 884582"/>
                <a:gd name="T10" fmla="*/ 34786 w 447261"/>
                <a:gd name="T11" fmla="*/ 54665 h 884582"/>
                <a:gd name="T12" fmla="*/ 34786 w 447261"/>
                <a:gd name="T13" fmla="*/ 690770 h 884582"/>
                <a:gd name="T14" fmla="*/ 412473 w 447261"/>
                <a:gd name="T15" fmla="*/ 690770 h 884582"/>
                <a:gd name="T16" fmla="*/ 412473 w 447261"/>
                <a:gd name="T17" fmla="*/ 54665 h 884582"/>
                <a:gd name="T18" fmla="*/ 74545 w 447261"/>
                <a:gd name="T19" fmla="*/ 0 h 884582"/>
                <a:gd name="T20" fmla="*/ 372716 w 447261"/>
                <a:gd name="T21" fmla="*/ 0 h 884582"/>
                <a:gd name="T22" fmla="*/ 447261 w 447261"/>
                <a:gd name="T23" fmla="*/ 74545 h 884582"/>
                <a:gd name="T24" fmla="*/ 447261 w 447261"/>
                <a:gd name="T25" fmla="*/ 810037 h 884582"/>
                <a:gd name="T26" fmla="*/ 372716 w 447261"/>
                <a:gd name="T27" fmla="*/ 884582 h 884582"/>
                <a:gd name="T28" fmla="*/ 74545 w 447261"/>
                <a:gd name="T29" fmla="*/ 884582 h 884582"/>
                <a:gd name="T30" fmla="*/ 0 w 447261"/>
                <a:gd name="T31" fmla="*/ 810037 h 884582"/>
                <a:gd name="T32" fmla="*/ 0 w 447261"/>
                <a:gd name="T33" fmla="*/ 74545 h 884582"/>
                <a:gd name="T34" fmla="*/ 74545 w 447261"/>
                <a:gd name="T35" fmla="*/ 0 h 8845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47261"/>
                <a:gd name="T55" fmla="*/ 0 h 884582"/>
                <a:gd name="T56" fmla="*/ 447261 w 447261"/>
                <a:gd name="T57" fmla="*/ 884582 h 8845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47261" h="884582">
                  <a:moveTo>
                    <a:pt x="223629" y="755374"/>
                  </a:moveTo>
                  <a:cubicBezTo>
                    <a:pt x="196183" y="755374"/>
                    <a:pt x="173933" y="777624"/>
                    <a:pt x="173933" y="805070"/>
                  </a:cubicBezTo>
                  <a:cubicBezTo>
                    <a:pt x="173933" y="832516"/>
                    <a:pt x="196183" y="854766"/>
                    <a:pt x="223629" y="854766"/>
                  </a:cubicBezTo>
                  <a:cubicBezTo>
                    <a:pt x="251075" y="854766"/>
                    <a:pt x="273325" y="832516"/>
                    <a:pt x="273325" y="805070"/>
                  </a:cubicBezTo>
                  <a:cubicBezTo>
                    <a:pt x="273325" y="777624"/>
                    <a:pt x="251075" y="755374"/>
                    <a:pt x="223629" y="755374"/>
                  </a:cubicBezTo>
                  <a:close/>
                  <a:moveTo>
                    <a:pt x="34786" y="54665"/>
                  </a:moveTo>
                  <a:lnTo>
                    <a:pt x="34786" y="690770"/>
                  </a:lnTo>
                  <a:lnTo>
                    <a:pt x="412473" y="690770"/>
                  </a:lnTo>
                  <a:lnTo>
                    <a:pt x="412473" y="54665"/>
                  </a:lnTo>
                  <a:close/>
                  <a:moveTo>
                    <a:pt x="74545" y="0"/>
                  </a:moveTo>
                  <a:lnTo>
                    <a:pt x="372716" y="0"/>
                  </a:lnTo>
                  <a:cubicBezTo>
                    <a:pt x="413886" y="0"/>
                    <a:pt x="447261" y="33375"/>
                    <a:pt x="447261" y="74545"/>
                  </a:cubicBezTo>
                  <a:lnTo>
                    <a:pt x="447261" y="810037"/>
                  </a:lnTo>
                  <a:cubicBezTo>
                    <a:pt x="447261" y="851207"/>
                    <a:pt x="413886" y="884582"/>
                    <a:pt x="372716" y="884582"/>
                  </a:cubicBezTo>
                  <a:lnTo>
                    <a:pt x="74545" y="884582"/>
                  </a:lnTo>
                  <a:cubicBezTo>
                    <a:pt x="33375" y="884582"/>
                    <a:pt x="0" y="851207"/>
                    <a:pt x="0" y="810037"/>
                  </a:cubicBezTo>
                  <a:lnTo>
                    <a:pt x="0" y="74545"/>
                  </a:lnTo>
                  <a:cubicBezTo>
                    <a:pt x="0" y="33375"/>
                    <a:pt x="33375" y="0"/>
                    <a:pt x="74545" y="0"/>
                  </a:cubicBezTo>
                  <a:close/>
                </a:path>
              </a:pathLst>
            </a:custGeom>
            <a:solidFill>
              <a:schemeClr val="tx1"/>
            </a:solidFill>
            <a:ln w="12700" cap="flat" cmpd="sng">
              <a:solidFill>
                <a:schemeClr val="tx1">
                  <a:lumMod val="65000"/>
                  <a:lumOff val="35000"/>
                </a:schemeClr>
              </a:solidFill>
              <a:bevel/>
              <a:headEnd/>
              <a:tailEnd/>
            </a:ln>
            <a:extLst/>
          </p:spPr>
          <p:txBody>
            <a:bodyPr anchor="ctr"/>
            <a:lstStyle/>
            <a:p>
              <a:pPr algn="ctr"/>
              <a:endParaRPr lang="zh-CN" altLang="zh-CN" b="1">
                <a:solidFill>
                  <a:srgbClr val="FFFFFF"/>
                </a:solidFill>
                <a:latin typeface="微软雅黑" panose="020B0503020204020204" pitchFamily="34" charset="-122"/>
                <a:ea typeface="微软雅黑" panose="020B0503020204020204" pitchFamily="34" charset="-122"/>
                <a:cs typeface="Lantinghei SC Demibold" charset="-122"/>
              </a:endParaRPr>
            </a:p>
          </p:txBody>
        </p:sp>
      </p:grpSp>
      <p:grpSp>
        <p:nvGrpSpPr>
          <p:cNvPr id="11297" name="组合 42"/>
          <p:cNvGrpSpPr>
            <a:grpSpLocks/>
          </p:cNvGrpSpPr>
          <p:nvPr/>
        </p:nvGrpSpPr>
        <p:grpSpPr bwMode="auto">
          <a:xfrm>
            <a:off x="10216357" y="3606679"/>
            <a:ext cx="1260475" cy="1260475"/>
            <a:chOff x="0" y="0"/>
            <a:chExt cx="1260000" cy="1260000"/>
          </a:xfrm>
          <a:solidFill>
            <a:srgbClr val="EAECF0"/>
          </a:solidFill>
        </p:grpSpPr>
        <p:sp>
          <p:nvSpPr>
            <p:cNvPr id="11298" name="椭圆 36"/>
            <p:cNvSpPr>
              <a:spLocks noChangeArrowheads="1"/>
            </p:cNvSpPr>
            <p:nvPr/>
          </p:nvSpPr>
          <p:spPr bwMode="auto">
            <a:xfrm>
              <a:off x="0" y="0"/>
              <a:ext cx="1260000" cy="1260000"/>
            </a:xfrm>
            <a:prstGeom prst="ellipse">
              <a:avLst/>
            </a:prstGeom>
            <a:solidFill>
              <a:schemeClr val="accent1">
                <a:lumMod val="60000"/>
                <a:lumOff val="40000"/>
              </a:schemeClr>
            </a:solidFill>
            <a:ln w="19050" cap="flat" cmpd="sng">
              <a:solidFill>
                <a:srgbClr val="EAECF0"/>
              </a:solidFill>
              <a:bevel/>
              <a:headEnd/>
              <a:tailEnd/>
            </a:ln>
          </p:spPr>
          <p:txBody>
            <a:bodyPr anchor="ctr"/>
            <a:lstStyle/>
            <a:p>
              <a:pPr algn="ctr"/>
              <a:endParaRPr lang="zh-CN" altLang="zh-CN" b="1">
                <a:solidFill>
                  <a:srgbClr val="FFFFFF"/>
                </a:solidFill>
                <a:latin typeface="微软雅黑" panose="020B0503020204020204" pitchFamily="34" charset="-122"/>
                <a:ea typeface="微软雅黑" panose="020B0503020204020204" pitchFamily="34" charset="-122"/>
                <a:cs typeface="Lantinghei SC Demibold" charset="-122"/>
              </a:endParaRPr>
            </a:p>
          </p:txBody>
        </p:sp>
        <p:grpSp>
          <p:nvGrpSpPr>
            <p:cNvPr id="11299" name="组合 41"/>
            <p:cNvGrpSpPr>
              <a:grpSpLocks/>
            </p:cNvGrpSpPr>
            <p:nvPr/>
          </p:nvGrpSpPr>
          <p:grpSpPr bwMode="auto">
            <a:xfrm>
              <a:off x="327851" y="411474"/>
              <a:ext cx="604299" cy="437052"/>
              <a:chOff x="0" y="0"/>
              <a:chExt cx="735496" cy="531939"/>
            </a:xfrm>
            <a:grpFill/>
          </p:grpSpPr>
          <p:sp>
            <p:nvSpPr>
              <p:cNvPr id="11300" name="任意多边形 39"/>
              <p:cNvSpPr>
                <a:spLocks noChangeArrowheads="1"/>
              </p:cNvSpPr>
              <p:nvPr/>
            </p:nvSpPr>
            <p:spPr bwMode="auto">
              <a:xfrm>
                <a:off x="0" y="45771"/>
                <a:ext cx="735496" cy="486168"/>
              </a:xfrm>
              <a:custGeom>
                <a:avLst/>
                <a:gdLst>
                  <a:gd name="T0" fmla="*/ 706070 w 735496"/>
                  <a:gd name="T1" fmla="*/ 0 h 486168"/>
                  <a:gd name="T2" fmla="*/ 726277 w 735496"/>
                  <a:gd name="T3" fmla="*/ 8370 h 486168"/>
                  <a:gd name="T4" fmla="*/ 735496 w 735496"/>
                  <a:gd name="T5" fmla="*/ 30627 h 486168"/>
                  <a:gd name="T6" fmla="*/ 735496 w 735496"/>
                  <a:gd name="T7" fmla="*/ 454692 h 486168"/>
                  <a:gd name="T8" fmla="*/ 704020 w 735496"/>
                  <a:gd name="T9" fmla="*/ 486168 h 486168"/>
                  <a:gd name="T10" fmla="*/ 31476 w 735496"/>
                  <a:gd name="T11" fmla="*/ 486168 h 486168"/>
                  <a:gd name="T12" fmla="*/ 0 w 735496"/>
                  <a:gd name="T13" fmla="*/ 454692 h 486168"/>
                  <a:gd name="T14" fmla="*/ 0 w 735496"/>
                  <a:gd name="T15" fmla="*/ 30627 h 486168"/>
                  <a:gd name="T16" fmla="*/ 9219 w 735496"/>
                  <a:gd name="T17" fmla="*/ 8370 h 486168"/>
                  <a:gd name="T18" fmla="*/ 29425 w 735496"/>
                  <a:gd name="T19" fmla="*/ 1 h 486168"/>
                  <a:gd name="T20" fmla="*/ 367747 w 735496"/>
                  <a:gd name="T21" fmla="*/ 338323 h 4861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35496"/>
                  <a:gd name="T34" fmla="*/ 0 h 486168"/>
                  <a:gd name="T35" fmla="*/ 735496 w 735496"/>
                  <a:gd name="T36" fmla="*/ 486168 h 4861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35496" h="486168">
                    <a:moveTo>
                      <a:pt x="706070" y="0"/>
                    </a:moveTo>
                    <a:lnTo>
                      <a:pt x="726277" y="8370"/>
                    </a:lnTo>
                    <a:cubicBezTo>
                      <a:pt x="731973" y="14066"/>
                      <a:pt x="735496" y="21935"/>
                      <a:pt x="735496" y="30627"/>
                    </a:cubicBezTo>
                    <a:lnTo>
                      <a:pt x="735496" y="454692"/>
                    </a:lnTo>
                    <a:cubicBezTo>
                      <a:pt x="735496" y="472076"/>
                      <a:pt x="721404" y="486168"/>
                      <a:pt x="704020" y="486168"/>
                    </a:cubicBezTo>
                    <a:lnTo>
                      <a:pt x="31476" y="486168"/>
                    </a:lnTo>
                    <a:cubicBezTo>
                      <a:pt x="14092" y="486168"/>
                      <a:pt x="0" y="472076"/>
                      <a:pt x="0" y="454692"/>
                    </a:cubicBezTo>
                    <a:lnTo>
                      <a:pt x="0" y="30627"/>
                    </a:lnTo>
                    <a:cubicBezTo>
                      <a:pt x="0" y="21935"/>
                      <a:pt x="3523" y="14066"/>
                      <a:pt x="9219" y="8370"/>
                    </a:cubicBezTo>
                    <a:lnTo>
                      <a:pt x="29425" y="1"/>
                    </a:lnTo>
                    <a:lnTo>
                      <a:pt x="367747" y="338323"/>
                    </a:lnTo>
                    <a:close/>
                  </a:path>
                </a:pathLst>
              </a:custGeom>
              <a:solidFill>
                <a:schemeClr val="tx1"/>
              </a:solidFill>
              <a:ln w="12700" cap="flat" cmpd="sng">
                <a:noFill/>
                <a:bevel/>
                <a:headEnd/>
                <a:tailEnd/>
              </a:ln>
              <a:extLst/>
            </p:spPr>
            <p:txBody>
              <a:bodyPr anchor="ctr"/>
              <a:lstStyle/>
              <a:p>
                <a:pPr algn="ctr"/>
                <a:endParaRPr lang="zh-CN" altLang="zh-CN"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11301" name="任意多边形 40"/>
              <p:cNvSpPr>
                <a:spLocks noChangeArrowheads="1"/>
              </p:cNvSpPr>
              <p:nvPr/>
            </p:nvSpPr>
            <p:spPr bwMode="auto">
              <a:xfrm>
                <a:off x="34553" y="0"/>
                <a:ext cx="671126" cy="339171"/>
              </a:xfrm>
              <a:custGeom>
                <a:avLst/>
                <a:gdLst>
                  <a:gd name="T0" fmla="*/ 17422 w 671126"/>
                  <a:gd name="T1" fmla="*/ 0 h 339171"/>
                  <a:gd name="T2" fmla="*/ 671126 w 671126"/>
                  <a:gd name="T3" fmla="*/ 0 h 339171"/>
                  <a:gd name="T4" fmla="*/ 331955 w 671126"/>
                  <a:gd name="T5" fmla="*/ 339171 h 339171"/>
                  <a:gd name="T6" fmla="*/ 0 w 671126"/>
                  <a:gd name="T7" fmla="*/ 7216 h 339171"/>
                  <a:gd name="T8" fmla="*/ 0 60000 65536"/>
                  <a:gd name="T9" fmla="*/ 0 60000 65536"/>
                  <a:gd name="T10" fmla="*/ 0 60000 65536"/>
                  <a:gd name="T11" fmla="*/ 0 60000 65536"/>
                  <a:gd name="T12" fmla="*/ 0 w 671126"/>
                  <a:gd name="T13" fmla="*/ 0 h 339171"/>
                  <a:gd name="T14" fmla="*/ 671126 w 671126"/>
                  <a:gd name="T15" fmla="*/ 339171 h 339171"/>
                </a:gdLst>
                <a:ahLst/>
                <a:cxnLst>
                  <a:cxn ang="T8">
                    <a:pos x="T0" y="T1"/>
                  </a:cxn>
                  <a:cxn ang="T9">
                    <a:pos x="T2" y="T3"/>
                  </a:cxn>
                  <a:cxn ang="T10">
                    <a:pos x="T4" y="T5"/>
                  </a:cxn>
                  <a:cxn ang="T11">
                    <a:pos x="T6" y="T7"/>
                  </a:cxn>
                </a:cxnLst>
                <a:rect l="T12" t="T13" r="T14" b="T15"/>
                <a:pathLst>
                  <a:path w="671126" h="339171">
                    <a:moveTo>
                      <a:pt x="17422" y="0"/>
                    </a:moveTo>
                    <a:lnTo>
                      <a:pt x="671126" y="0"/>
                    </a:lnTo>
                    <a:lnTo>
                      <a:pt x="331955" y="339171"/>
                    </a:lnTo>
                    <a:lnTo>
                      <a:pt x="0" y="7216"/>
                    </a:lnTo>
                    <a:close/>
                  </a:path>
                </a:pathLst>
              </a:custGeom>
              <a:solidFill>
                <a:schemeClr val="tx1"/>
              </a:solidFill>
              <a:ln w="12700" cap="flat" cmpd="sng">
                <a:noFill/>
                <a:bevel/>
                <a:headEnd/>
                <a:tailEnd/>
              </a:ln>
              <a:extLst/>
            </p:spPr>
            <p:txBody>
              <a:bodyPr anchor="ctr"/>
              <a:lstStyle/>
              <a:p>
                <a:pPr algn="ctr"/>
                <a:endParaRPr lang="zh-CN" altLang="zh-CN" b="1">
                  <a:solidFill>
                    <a:srgbClr val="FFFFFF"/>
                  </a:solidFill>
                  <a:latin typeface="微软雅黑" panose="020B0503020204020204" pitchFamily="34" charset="-122"/>
                  <a:ea typeface="微软雅黑" panose="020B0503020204020204" pitchFamily="34" charset="-122"/>
                  <a:cs typeface="Lantinghei SC Demibold" charset="-122"/>
                </a:endParaRPr>
              </a:p>
            </p:txBody>
          </p:sp>
        </p:grpSp>
      </p:grpSp>
      <p:sp>
        <p:nvSpPr>
          <p:cNvPr id="11306" name="直接连接符 50"/>
          <p:cNvSpPr>
            <a:spLocks noChangeShapeType="1"/>
          </p:cNvSpPr>
          <p:nvPr/>
        </p:nvSpPr>
        <p:spPr bwMode="auto">
          <a:xfrm>
            <a:off x="373857" y="5565775"/>
            <a:ext cx="1744662" cy="0"/>
          </a:xfrm>
          <a:prstGeom prst="line">
            <a:avLst/>
          </a:prstGeom>
          <a:noFill/>
          <a:ln w="22225" cap="flat" cmpd="sng">
            <a:solidFill>
              <a:srgbClr val="C9C9C9"/>
            </a:solidFill>
            <a:bevel/>
            <a:headEnd/>
            <a:tailEnd/>
          </a:ln>
          <a:extLst>
            <a:ext uri="{909E8E84-426E-40DD-AFC4-6F175D3DCCD1}">
              <a14:hiddenFill xmlns:a14="http://schemas.microsoft.com/office/drawing/2010/main">
                <a:noFill/>
              </a14:hiddenFill>
            </a:ext>
          </a:extLst>
        </p:spPr>
        <p:txBody>
          <a:bodyPr/>
          <a:lstStyle/>
          <a:p>
            <a:endParaRPr lang="zh-CN" altLang="en-US" b="1">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endParaRPr>
          </a:p>
        </p:txBody>
      </p:sp>
      <p:sp>
        <p:nvSpPr>
          <p:cNvPr id="11307" name="文本框 53"/>
          <p:cNvSpPr>
            <a:spLocks noChangeArrowheads="1"/>
          </p:cNvSpPr>
          <p:nvPr/>
        </p:nvSpPr>
        <p:spPr bwMode="auto">
          <a:xfrm>
            <a:off x="410369" y="5746750"/>
            <a:ext cx="16716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en-US" altLang="zh-CN" sz="1400" b="1">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sym typeface="微软雅黑" charset="0"/>
              </a:rPr>
              <a:t>Click to add your text here</a:t>
            </a:r>
            <a:endParaRPr lang="zh-CN" altLang="en-US" sz="1400" b="1">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sym typeface="微软雅黑" charset="0"/>
            </a:endParaRPr>
          </a:p>
        </p:txBody>
      </p:sp>
      <p:sp>
        <p:nvSpPr>
          <p:cNvPr id="11309" name="直接连接符 51"/>
          <p:cNvSpPr>
            <a:spLocks noChangeShapeType="1"/>
          </p:cNvSpPr>
          <p:nvPr/>
        </p:nvSpPr>
        <p:spPr bwMode="auto">
          <a:xfrm>
            <a:off x="2783682" y="5565775"/>
            <a:ext cx="1746250" cy="0"/>
          </a:xfrm>
          <a:prstGeom prst="line">
            <a:avLst/>
          </a:prstGeom>
          <a:noFill/>
          <a:ln w="22225" cap="flat" cmpd="sng">
            <a:solidFill>
              <a:srgbClr val="C9C9C9"/>
            </a:solidFill>
            <a:bevel/>
            <a:headEnd/>
            <a:tailEnd/>
          </a:ln>
          <a:extLst>
            <a:ext uri="{909E8E84-426E-40DD-AFC4-6F175D3DCCD1}">
              <a14:hiddenFill xmlns:a14="http://schemas.microsoft.com/office/drawing/2010/main">
                <a:noFill/>
              </a14:hiddenFill>
            </a:ext>
          </a:extLst>
        </p:spPr>
        <p:txBody>
          <a:bodyPr/>
          <a:lstStyle/>
          <a:p>
            <a:endParaRPr lang="zh-CN" altLang="en-US" b="1">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endParaRPr>
          </a:p>
        </p:txBody>
      </p:sp>
      <p:sp>
        <p:nvSpPr>
          <p:cNvPr id="11310" name="文本框 54"/>
          <p:cNvSpPr>
            <a:spLocks noChangeArrowheads="1"/>
          </p:cNvSpPr>
          <p:nvPr/>
        </p:nvSpPr>
        <p:spPr bwMode="auto">
          <a:xfrm>
            <a:off x="2670969" y="5746750"/>
            <a:ext cx="19716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en-US" altLang="zh-CN" sz="1400" b="1">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sym typeface="微软雅黑" charset="0"/>
              </a:rPr>
              <a:t>Click to add your text here</a:t>
            </a:r>
            <a:endParaRPr lang="zh-CN" altLang="en-US" sz="1400" b="1">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sym typeface="微软雅黑" charset="0"/>
            </a:endParaRPr>
          </a:p>
        </p:txBody>
      </p:sp>
      <p:sp>
        <p:nvSpPr>
          <p:cNvPr id="11312" name="直接连接符 52"/>
          <p:cNvSpPr>
            <a:spLocks noChangeShapeType="1"/>
          </p:cNvSpPr>
          <p:nvPr/>
        </p:nvSpPr>
        <p:spPr bwMode="auto">
          <a:xfrm>
            <a:off x="5195094" y="5565775"/>
            <a:ext cx="1746250" cy="0"/>
          </a:xfrm>
          <a:prstGeom prst="line">
            <a:avLst/>
          </a:prstGeom>
          <a:noFill/>
          <a:ln w="22225" cap="flat" cmpd="sng">
            <a:solidFill>
              <a:srgbClr val="C9C9C9"/>
            </a:solidFill>
            <a:bevel/>
            <a:headEnd/>
            <a:tailEnd/>
          </a:ln>
          <a:extLst>
            <a:ext uri="{909E8E84-426E-40DD-AFC4-6F175D3DCCD1}">
              <a14:hiddenFill xmlns:a14="http://schemas.microsoft.com/office/drawing/2010/main">
                <a:noFill/>
              </a14:hiddenFill>
            </a:ext>
          </a:extLst>
        </p:spPr>
        <p:txBody>
          <a:bodyPr/>
          <a:lstStyle/>
          <a:p>
            <a:endParaRPr lang="zh-CN" altLang="en-US" b="1">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endParaRPr>
          </a:p>
        </p:txBody>
      </p:sp>
      <p:sp>
        <p:nvSpPr>
          <p:cNvPr id="11313" name="文本框 55"/>
          <p:cNvSpPr>
            <a:spLocks noChangeArrowheads="1"/>
          </p:cNvSpPr>
          <p:nvPr/>
        </p:nvSpPr>
        <p:spPr bwMode="auto">
          <a:xfrm>
            <a:off x="5082382" y="5746750"/>
            <a:ext cx="19700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en-US" altLang="zh-CN" sz="1400" b="1">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sym typeface="微软雅黑" charset="0"/>
              </a:rPr>
              <a:t>Click to add your text here</a:t>
            </a:r>
            <a:endParaRPr lang="zh-CN" altLang="en-US" sz="1400" b="1">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sym typeface="微软雅黑" charset="0"/>
            </a:endParaRPr>
          </a:p>
        </p:txBody>
      </p:sp>
      <p:sp>
        <p:nvSpPr>
          <p:cNvPr id="11315" name="直接连接符 64"/>
          <p:cNvSpPr>
            <a:spLocks noChangeShapeType="1"/>
          </p:cNvSpPr>
          <p:nvPr/>
        </p:nvSpPr>
        <p:spPr bwMode="auto">
          <a:xfrm>
            <a:off x="7608094" y="5565775"/>
            <a:ext cx="1746250" cy="0"/>
          </a:xfrm>
          <a:prstGeom prst="line">
            <a:avLst/>
          </a:prstGeom>
          <a:noFill/>
          <a:ln w="22225" cap="flat" cmpd="sng">
            <a:solidFill>
              <a:srgbClr val="C9C9C9"/>
            </a:solidFill>
            <a:bevel/>
            <a:headEnd/>
            <a:tailEnd/>
          </a:ln>
          <a:extLst>
            <a:ext uri="{909E8E84-426E-40DD-AFC4-6F175D3DCCD1}">
              <a14:hiddenFill xmlns:a14="http://schemas.microsoft.com/office/drawing/2010/main">
                <a:noFill/>
              </a14:hiddenFill>
            </a:ext>
          </a:extLst>
        </p:spPr>
        <p:txBody>
          <a:bodyPr/>
          <a:lstStyle/>
          <a:p>
            <a:endParaRPr lang="zh-CN" altLang="en-US" b="1">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endParaRPr>
          </a:p>
        </p:txBody>
      </p:sp>
      <p:sp>
        <p:nvSpPr>
          <p:cNvPr id="11316" name="文本框 65"/>
          <p:cNvSpPr>
            <a:spLocks noChangeArrowheads="1"/>
          </p:cNvSpPr>
          <p:nvPr/>
        </p:nvSpPr>
        <p:spPr bwMode="auto">
          <a:xfrm>
            <a:off x="7495382" y="5746750"/>
            <a:ext cx="19700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en-US" altLang="zh-CN" sz="1400" b="1">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sym typeface="微软雅黑" charset="0"/>
              </a:rPr>
              <a:t>Click to add your text here</a:t>
            </a:r>
            <a:endParaRPr lang="zh-CN" altLang="en-US" sz="1400" b="1">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sym typeface="微软雅黑" charset="0"/>
            </a:endParaRPr>
          </a:p>
        </p:txBody>
      </p:sp>
      <p:grpSp>
        <p:nvGrpSpPr>
          <p:cNvPr id="6" name="组 5"/>
          <p:cNvGrpSpPr/>
          <p:nvPr/>
        </p:nvGrpSpPr>
        <p:grpSpPr>
          <a:xfrm>
            <a:off x="102394" y="5056188"/>
            <a:ext cx="12131675" cy="355600"/>
            <a:chOff x="106362" y="4700832"/>
            <a:chExt cx="12131675" cy="355600"/>
          </a:xfrm>
        </p:grpSpPr>
        <p:sp>
          <p:nvSpPr>
            <p:cNvPr id="11305" name="文本框 47"/>
            <p:cNvSpPr>
              <a:spLocks noChangeArrowheads="1"/>
            </p:cNvSpPr>
            <p:nvPr/>
          </p:nvSpPr>
          <p:spPr bwMode="auto">
            <a:xfrm>
              <a:off x="106362" y="4718294"/>
              <a:ext cx="2286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600" b="1">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sym typeface="Arial Unicode MS" charset="0"/>
                </a:rPr>
                <a:t>Smartphone App</a:t>
              </a:r>
              <a:endParaRPr lang="zh-CN" altLang="en-US" sz="1600" b="1">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sym typeface="Arial Unicode MS" charset="0"/>
              </a:endParaRPr>
            </a:p>
          </p:txBody>
        </p:sp>
        <p:sp>
          <p:nvSpPr>
            <p:cNvPr id="11308" name="文本框 48"/>
            <p:cNvSpPr>
              <a:spLocks noChangeArrowheads="1"/>
            </p:cNvSpPr>
            <p:nvPr/>
          </p:nvSpPr>
          <p:spPr bwMode="auto">
            <a:xfrm>
              <a:off x="2314575" y="4718294"/>
              <a:ext cx="2692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600" b="1">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sym typeface="Arial Unicode MS" charset="0"/>
                </a:rPr>
                <a:t>Dekstop App</a:t>
              </a:r>
              <a:endParaRPr lang="zh-CN" altLang="en-US" sz="1600" b="1">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sym typeface="Arial Unicode MS" charset="0"/>
              </a:endParaRPr>
            </a:p>
          </p:txBody>
        </p:sp>
        <p:sp>
          <p:nvSpPr>
            <p:cNvPr id="11311" name="文本框 49"/>
            <p:cNvSpPr>
              <a:spLocks noChangeArrowheads="1"/>
            </p:cNvSpPr>
            <p:nvPr/>
          </p:nvSpPr>
          <p:spPr bwMode="auto">
            <a:xfrm>
              <a:off x="4724400" y="4718294"/>
              <a:ext cx="26939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600" b="1" dirty="0" smtClean="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sym typeface="Arial Unicode MS" charset="0"/>
                </a:rPr>
                <a:t>We chat</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sym typeface="Arial Unicode MS" charset="0"/>
              </a:endParaRPr>
            </a:p>
          </p:txBody>
        </p:sp>
        <p:sp>
          <p:nvSpPr>
            <p:cNvPr id="11314" name="文本框 63"/>
            <p:cNvSpPr>
              <a:spLocks noChangeArrowheads="1"/>
            </p:cNvSpPr>
            <p:nvPr/>
          </p:nvSpPr>
          <p:spPr bwMode="auto">
            <a:xfrm>
              <a:off x="7137400" y="4718294"/>
              <a:ext cx="26939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600" b="1">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sym typeface="Arial Unicode MS" charset="0"/>
                </a:rPr>
                <a:t>Social Media</a:t>
              </a:r>
              <a:endParaRPr lang="zh-CN" altLang="en-US" b="1">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endParaRPr>
            </a:p>
          </p:txBody>
        </p:sp>
        <p:sp>
          <p:nvSpPr>
            <p:cNvPr id="11317" name="文本框 70"/>
            <p:cNvSpPr>
              <a:spLocks noChangeArrowheads="1"/>
            </p:cNvSpPr>
            <p:nvPr/>
          </p:nvSpPr>
          <p:spPr bwMode="auto">
            <a:xfrm>
              <a:off x="9544050" y="4700832"/>
              <a:ext cx="26939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sym typeface="Arial Unicode MS" charset="0"/>
                </a:rPr>
                <a:t>Mail Management</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endParaRPr>
            </a:p>
          </p:txBody>
        </p:sp>
      </p:grpSp>
      <p:sp>
        <p:nvSpPr>
          <p:cNvPr id="11318" name="直接连接符 71"/>
          <p:cNvSpPr>
            <a:spLocks noChangeShapeType="1"/>
          </p:cNvSpPr>
          <p:nvPr/>
        </p:nvSpPr>
        <p:spPr bwMode="auto">
          <a:xfrm>
            <a:off x="10014744" y="5548313"/>
            <a:ext cx="1746250" cy="1587"/>
          </a:xfrm>
          <a:prstGeom prst="line">
            <a:avLst/>
          </a:prstGeom>
          <a:noFill/>
          <a:ln w="22225" cap="flat" cmpd="sng">
            <a:solidFill>
              <a:srgbClr val="C9C9C9"/>
            </a:solidFill>
            <a:bevel/>
            <a:headEnd/>
            <a:tailEnd/>
          </a:ln>
          <a:extLst>
            <a:ext uri="{909E8E84-426E-40DD-AFC4-6F175D3DCCD1}">
              <a14:hiddenFill xmlns:a14="http://schemas.microsoft.com/office/drawing/2010/main">
                <a:noFill/>
              </a14:hiddenFill>
            </a:ext>
          </a:extLst>
        </p:spPr>
        <p:txBody>
          <a:bodyPr/>
          <a:lstStyle/>
          <a:p>
            <a:endParaRPr lang="zh-CN" altLang="en-US" b="1">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endParaRPr>
          </a:p>
        </p:txBody>
      </p:sp>
      <p:sp>
        <p:nvSpPr>
          <p:cNvPr id="11319" name="文本框 72"/>
          <p:cNvSpPr>
            <a:spLocks noChangeArrowheads="1"/>
          </p:cNvSpPr>
          <p:nvPr/>
        </p:nvSpPr>
        <p:spPr bwMode="auto">
          <a:xfrm>
            <a:off x="9902032" y="5730875"/>
            <a:ext cx="19700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en-US" altLang="zh-CN" sz="1400" b="1">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sym typeface="微软雅黑" charset="0"/>
              </a:rPr>
              <a:t>Click to add your text here</a:t>
            </a:r>
            <a:endParaRPr lang="zh-CN" altLang="en-US" sz="1400" b="1">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sym typeface="微软雅黑" charset="0"/>
            </a:endParaRPr>
          </a:p>
        </p:txBody>
      </p:sp>
      <p:grpSp>
        <p:nvGrpSpPr>
          <p:cNvPr id="3" name="组 2"/>
          <p:cNvGrpSpPr/>
          <p:nvPr/>
        </p:nvGrpSpPr>
        <p:grpSpPr>
          <a:xfrm>
            <a:off x="5340351" y="3606677"/>
            <a:ext cx="1260475" cy="1260475"/>
            <a:chOff x="5344319" y="3251321"/>
            <a:chExt cx="1260475" cy="1260475"/>
          </a:xfrm>
          <a:solidFill>
            <a:srgbClr val="EAECF0"/>
          </a:solidFill>
        </p:grpSpPr>
        <p:sp>
          <p:nvSpPr>
            <p:cNvPr id="58" name="椭圆 13"/>
            <p:cNvSpPr>
              <a:spLocks noChangeAspect="1" noChangeArrowheads="1"/>
            </p:cNvSpPr>
            <p:nvPr/>
          </p:nvSpPr>
          <p:spPr bwMode="auto">
            <a:xfrm>
              <a:off x="5344319" y="3251321"/>
              <a:ext cx="1260475" cy="1260475"/>
            </a:xfrm>
            <a:prstGeom prst="ellipse">
              <a:avLst/>
            </a:prstGeom>
            <a:solidFill>
              <a:schemeClr val="accent1">
                <a:lumMod val="60000"/>
                <a:lumOff val="40000"/>
              </a:schemeClr>
            </a:solidFill>
            <a:ln w="19050" cap="flat" cmpd="sng">
              <a:solidFill>
                <a:srgbClr val="EAECF0"/>
              </a:solidFill>
              <a:bevel/>
              <a:headEnd/>
              <a:tailEnd/>
            </a:ln>
          </p:spPr>
          <p:txBody>
            <a:bodyPr anchor="ctr"/>
            <a:lstStyle/>
            <a:p>
              <a:pPr algn="ctr"/>
              <a:endParaRPr lang="zh-CN" altLang="zh-CN"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61" name="椭圆形标注 97"/>
            <p:cNvSpPr/>
            <p:nvPr/>
          </p:nvSpPr>
          <p:spPr bwMode="auto">
            <a:xfrm>
              <a:off x="5677260" y="3616038"/>
              <a:ext cx="642196" cy="601205"/>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a:latin typeface="微软雅黑" panose="020B0503020204020204" pitchFamily="34" charset="-122"/>
                <a:ea typeface="微软雅黑" panose="020B0503020204020204" pitchFamily="34" charset="-122"/>
                <a:cs typeface="Lantinghei SC Demibold" charset="-122"/>
              </a:endParaRPr>
            </a:p>
          </p:txBody>
        </p:sp>
      </p:grpSp>
      <p:grpSp>
        <p:nvGrpSpPr>
          <p:cNvPr id="4" name="组 3"/>
          <p:cNvGrpSpPr/>
          <p:nvPr/>
        </p:nvGrpSpPr>
        <p:grpSpPr>
          <a:xfrm>
            <a:off x="7806532" y="3606679"/>
            <a:ext cx="1258888" cy="1260475"/>
            <a:chOff x="7810500" y="3251323"/>
            <a:chExt cx="1258888" cy="1260475"/>
          </a:xfrm>
          <a:solidFill>
            <a:srgbClr val="EAECF0"/>
          </a:solidFill>
        </p:grpSpPr>
        <p:sp>
          <p:nvSpPr>
            <p:cNvPr id="11295" name="椭圆 35"/>
            <p:cNvSpPr>
              <a:spLocks noChangeArrowheads="1"/>
            </p:cNvSpPr>
            <p:nvPr/>
          </p:nvSpPr>
          <p:spPr bwMode="auto">
            <a:xfrm>
              <a:off x="7810500" y="3251323"/>
              <a:ext cx="1258888" cy="1260475"/>
            </a:xfrm>
            <a:prstGeom prst="ellipse">
              <a:avLst/>
            </a:prstGeom>
            <a:solidFill>
              <a:schemeClr val="accent1">
                <a:lumMod val="60000"/>
                <a:lumOff val="40000"/>
              </a:schemeClr>
            </a:solidFill>
            <a:ln w="19050" cap="flat" cmpd="sng">
              <a:solidFill>
                <a:srgbClr val="EAECF0"/>
              </a:solidFill>
              <a:bevel/>
              <a:headEnd/>
              <a:tailEnd/>
            </a:ln>
          </p:spPr>
          <p:txBody>
            <a:bodyPr anchor="ctr"/>
            <a:lstStyle/>
            <a:p>
              <a:pPr algn="ctr"/>
              <a:endParaRPr lang="zh-CN" altLang="zh-CN"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63" name="矩形 6"/>
            <p:cNvSpPr/>
            <p:nvPr/>
          </p:nvSpPr>
          <p:spPr bwMode="auto">
            <a:xfrm>
              <a:off x="8142511" y="3588194"/>
              <a:ext cx="696647" cy="565339"/>
            </a:xfrm>
            <a:custGeom>
              <a:avLst/>
              <a:gdLst/>
              <a:ahLst/>
              <a:cxnLst/>
              <a:rect l="l" t="t" r="r" b="b"/>
              <a:pathLst>
                <a:path w="684048" h="556307">
                  <a:moveTo>
                    <a:pt x="222901" y="383453"/>
                  </a:moveTo>
                  <a:cubicBezTo>
                    <a:pt x="218315" y="383977"/>
                    <a:pt x="213613" y="385281"/>
                    <a:pt x="209039" y="387420"/>
                  </a:cubicBezTo>
                  <a:cubicBezTo>
                    <a:pt x="190739" y="395979"/>
                    <a:pt x="181407" y="414680"/>
                    <a:pt x="188193" y="429191"/>
                  </a:cubicBezTo>
                  <a:cubicBezTo>
                    <a:pt x="194980" y="443702"/>
                    <a:pt x="215317" y="448527"/>
                    <a:pt x="233616" y="439969"/>
                  </a:cubicBezTo>
                  <a:cubicBezTo>
                    <a:pt x="251915" y="431410"/>
                    <a:pt x="261248" y="412709"/>
                    <a:pt x="254461" y="398198"/>
                  </a:cubicBezTo>
                  <a:cubicBezTo>
                    <a:pt x="249371" y="387315"/>
                    <a:pt x="236659" y="381879"/>
                    <a:pt x="222901" y="383453"/>
                  </a:cubicBezTo>
                  <a:close/>
                  <a:moveTo>
                    <a:pt x="284035" y="369073"/>
                  </a:moveTo>
                  <a:cubicBezTo>
                    <a:pt x="281538" y="368297"/>
                    <a:pt x="278657" y="368441"/>
                    <a:pt x="275985" y="369691"/>
                  </a:cubicBezTo>
                  <a:cubicBezTo>
                    <a:pt x="270641" y="372190"/>
                    <a:pt x="268154" y="378164"/>
                    <a:pt x="270432" y="383034"/>
                  </a:cubicBezTo>
                  <a:cubicBezTo>
                    <a:pt x="272710" y="387904"/>
                    <a:pt x="278888" y="389825"/>
                    <a:pt x="284233" y="387325"/>
                  </a:cubicBezTo>
                  <a:cubicBezTo>
                    <a:pt x="289577" y="384826"/>
                    <a:pt x="292063" y="378852"/>
                    <a:pt x="289785" y="373982"/>
                  </a:cubicBezTo>
                  <a:cubicBezTo>
                    <a:pt x="288647" y="371547"/>
                    <a:pt x="286533" y="369850"/>
                    <a:pt x="284035" y="369073"/>
                  </a:cubicBezTo>
                  <a:close/>
                  <a:moveTo>
                    <a:pt x="266604" y="297070"/>
                  </a:moveTo>
                  <a:cubicBezTo>
                    <a:pt x="319078" y="300338"/>
                    <a:pt x="362309" y="335548"/>
                    <a:pt x="367763" y="383070"/>
                  </a:cubicBezTo>
                  <a:cubicBezTo>
                    <a:pt x="373996" y="437381"/>
                    <a:pt x="328527" y="487207"/>
                    <a:pt x="266205" y="494360"/>
                  </a:cubicBezTo>
                  <a:cubicBezTo>
                    <a:pt x="203883" y="501513"/>
                    <a:pt x="148308" y="463284"/>
                    <a:pt x="142074" y="408972"/>
                  </a:cubicBezTo>
                  <a:cubicBezTo>
                    <a:pt x="135841" y="354661"/>
                    <a:pt x="181310" y="304835"/>
                    <a:pt x="243632" y="297682"/>
                  </a:cubicBezTo>
                  <a:cubicBezTo>
                    <a:pt x="251423" y="296788"/>
                    <a:pt x="259108" y="296603"/>
                    <a:pt x="266604" y="297070"/>
                  </a:cubicBezTo>
                  <a:close/>
                  <a:moveTo>
                    <a:pt x="297042" y="252387"/>
                  </a:moveTo>
                  <a:cubicBezTo>
                    <a:pt x="283618" y="252176"/>
                    <a:pt x="269820" y="252839"/>
                    <a:pt x="255793" y="254449"/>
                  </a:cubicBezTo>
                  <a:cubicBezTo>
                    <a:pt x="143583" y="267328"/>
                    <a:pt x="59288" y="335880"/>
                    <a:pt x="67516" y="407566"/>
                  </a:cubicBezTo>
                  <a:cubicBezTo>
                    <a:pt x="75743" y="479252"/>
                    <a:pt x="173377" y="526925"/>
                    <a:pt x="285587" y="514046"/>
                  </a:cubicBezTo>
                  <a:cubicBezTo>
                    <a:pt x="397797" y="501168"/>
                    <a:pt x="482091" y="432615"/>
                    <a:pt x="473864" y="360929"/>
                  </a:cubicBezTo>
                  <a:cubicBezTo>
                    <a:pt x="466665" y="298204"/>
                    <a:pt x="391015" y="253864"/>
                    <a:pt x="297042" y="252387"/>
                  </a:cubicBezTo>
                  <a:close/>
                  <a:moveTo>
                    <a:pt x="509416" y="97868"/>
                  </a:moveTo>
                  <a:cubicBezTo>
                    <a:pt x="544841" y="99182"/>
                    <a:pt x="588107" y="127580"/>
                    <a:pt x="590257" y="183051"/>
                  </a:cubicBezTo>
                  <a:cubicBezTo>
                    <a:pt x="592352" y="199448"/>
                    <a:pt x="588214" y="215684"/>
                    <a:pt x="579852" y="229407"/>
                  </a:cubicBezTo>
                  <a:lnTo>
                    <a:pt x="580228" y="229581"/>
                  </a:lnTo>
                  <a:cubicBezTo>
                    <a:pt x="580244" y="229743"/>
                    <a:pt x="580186" y="229872"/>
                    <a:pt x="580126" y="230000"/>
                  </a:cubicBezTo>
                  <a:lnTo>
                    <a:pt x="578707" y="232024"/>
                  </a:lnTo>
                  <a:cubicBezTo>
                    <a:pt x="578590" y="232839"/>
                    <a:pt x="578192" y="233485"/>
                    <a:pt x="577787" y="234126"/>
                  </a:cubicBezTo>
                  <a:lnTo>
                    <a:pt x="577385" y="233908"/>
                  </a:lnTo>
                  <a:cubicBezTo>
                    <a:pt x="572286" y="241165"/>
                    <a:pt x="563167" y="244302"/>
                    <a:pt x="554750" y="241632"/>
                  </a:cubicBezTo>
                  <a:lnTo>
                    <a:pt x="548315" y="238643"/>
                  </a:lnTo>
                  <a:cubicBezTo>
                    <a:pt x="539522" y="233101"/>
                    <a:pt x="536249" y="221620"/>
                    <a:pt x="540834" y="211750"/>
                  </a:cubicBezTo>
                  <a:lnTo>
                    <a:pt x="541088" y="211402"/>
                  </a:lnTo>
                  <a:lnTo>
                    <a:pt x="541243" y="211474"/>
                  </a:lnTo>
                  <a:cubicBezTo>
                    <a:pt x="549302" y="193084"/>
                    <a:pt x="546794" y="175359"/>
                    <a:pt x="541863" y="165391"/>
                  </a:cubicBezTo>
                  <a:cubicBezTo>
                    <a:pt x="534763" y="151042"/>
                    <a:pt x="514479" y="135118"/>
                    <a:pt x="480142" y="145181"/>
                  </a:cubicBezTo>
                  <a:lnTo>
                    <a:pt x="480025" y="144483"/>
                  </a:lnTo>
                  <a:cubicBezTo>
                    <a:pt x="471706" y="144624"/>
                    <a:pt x="464282" y="140887"/>
                    <a:pt x="461009" y="134412"/>
                  </a:cubicBezTo>
                  <a:lnTo>
                    <a:pt x="458966" y="128175"/>
                  </a:lnTo>
                  <a:cubicBezTo>
                    <a:pt x="457496" y="119354"/>
                    <a:pt x="463572" y="110158"/>
                    <a:pt x="473636" y="106144"/>
                  </a:cubicBezTo>
                  <a:lnTo>
                    <a:pt x="473571" y="105761"/>
                  </a:lnTo>
                  <a:cubicBezTo>
                    <a:pt x="485121" y="99922"/>
                    <a:pt x="497817" y="97438"/>
                    <a:pt x="509416" y="97868"/>
                  </a:cubicBezTo>
                  <a:close/>
                  <a:moveTo>
                    <a:pt x="286518" y="82088"/>
                  </a:moveTo>
                  <a:cubicBezTo>
                    <a:pt x="376738" y="91976"/>
                    <a:pt x="317665" y="163994"/>
                    <a:pt x="337363" y="184000"/>
                  </a:cubicBezTo>
                  <a:cubicBezTo>
                    <a:pt x="387081" y="179119"/>
                    <a:pt x="437510" y="146098"/>
                    <a:pt x="486517" y="169358"/>
                  </a:cubicBezTo>
                  <a:cubicBezTo>
                    <a:pt x="533076" y="203014"/>
                    <a:pt x="494312" y="233925"/>
                    <a:pt x="501054" y="264835"/>
                  </a:cubicBezTo>
                  <a:cubicBezTo>
                    <a:pt x="649340" y="323962"/>
                    <a:pt x="585744" y="409170"/>
                    <a:pt x="562675" y="436725"/>
                  </a:cubicBezTo>
                  <a:cubicBezTo>
                    <a:pt x="354965" y="648778"/>
                    <a:pt x="45454" y="533772"/>
                    <a:pt x="10807" y="435328"/>
                  </a:cubicBezTo>
                  <a:cubicBezTo>
                    <a:pt x="-41075" y="330306"/>
                    <a:pt x="100878" y="89491"/>
                    <a:pt x="286518" y="82088"/>
                  </a:cubicBezTo>
                  <a:close/>
                  <a:moveTo>
                    <a:pt x="489068" y="0"/>
                  </a:moveTo>
                  <a:cubicBezTo>
                    <a:pt x="596753" y="0"/>
                    <a:pt x="684048" y="87296"/>
                    <a:pt x="684048" y="194980"/>
                  </a:cubicBezTo>
                  <a:cubicBezTo>
                    <a:pt x="684048" y="216847"/>
                    <a:pt x="680448" y="237874"/>
                    <a:pt x="672966" y="257215"/>
                  </a:cubicBezTo>
                  <a:lnTo>
                    <a:pt x="672379" y="257003"/>
                  </a:lnTo>
                  <a:cubicBezTo>
                    <a:pt x="668967" y="265617"/>
                    <a:pt x="657523" y="269364"/>
                    <a:pt x="645725" y="265916"/>
                  </a:cubicBezTo>
                  <a:lnTo>
                    <a:pt x="637884" y="262819"/>
                  </a:lnTo>
                  <a:cubicBezTo>
                    <a:pt x="627530" y="257587"/>
                    <a:pt x="621785" y="247890"/>
                    <a:pt x="624308" y="239644"/>
                  </a:cubicBezTo>
                  <a:lnTo>
                    <a:pt x="623975" y="239524"/>
                  </a:lnTo>
                  <a:cubicBezTo>
                    <a:pt x="629260" y="225659"/>
                    <a:pt x="631774" y="210613"/>
                    <a:pt x="631774" y="194980"/>
                  </a:cubicBezTo>
                  <a:cubicBezTo>
                    <a:pt x="631774" y="116165"/>
                    <a:pt x="567883" y="52274"/>
                    <a:pt x="489068" y="52274"/>
                  </a:cubicBezTo>
                  <a:lnTo>
                    <a:pt x="469942" y="54202"/>
                  </a:lnTo>
                  <a:lnTo>
                    <a:pt x="469951" y="54239"/>
                  </a:lnTo>
                  <a:cubicBezTo>
                    <a:pt x="469861" y="54366"/>
                    <a:pt x="469744" y="54397"/>
                    <a:pt x="469627" y="54427"/>
                  </a:cubicBezTo>
                  <a:cubicBezTo>
                    <a:pt x="460634" y="56697"/>
                    <a:pt x="450861" y="49439"/>
                    <a:pt x="446718" y="37636"/>
                  </a:cubicBezTo>
                  <a:lnTo>
                    <a:pt x="444619" y="29323"/>
                  </a:lnTo>
                  <a:cubicBezTo>
                    <a:pt x="442667" y="16995"/>
                    <a:pt x="447797" y="5987"/>
                    <a:pt x="456757" y="3699"/>
                  </a:cubicBezTo>
                  <a:lnTo>
                    <a:pt x="456661" y="3267"/>
                  </a:lnTo>
                  <a:cubicBezTo>
                    <a:pt x="467135" y="923"/>
                    <a:pt x="477994" y="0"/>
                    <a:pt x="48906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a:solidFill>
                  <a:schemeClr val="bg1"/>
                </a:solidFill>
                <a:latin typeface="微软雅黑" panose="020B0503020204020204" pitchFamily="34" charset="-122"/>
                <a:ea typeface="微软雅黑" panose="020B0503020204020204" pitchFamily="34" charset="-122"/>
                <a:cs typeface="Lantinghei SC Demibold" charset="-122"/>
              </a:endParaRPr>
            </a:p>
          </p:txBody>
        </p:sp>
      </p:grpSp>
      <p:grpSp>
        <p:nvGrpSpPr>
          <p:cNvPr id="2" name="组 1"/>
          <p:cNvGrpSpPr/>
          <p:nvPr/>
        </p:nvGrpSpPr>
        <p:grpSpPr>
          <a:xfrm>
            <a:off x="2983707" y="3606679"/>
            <a:ext cx="1260475" cy="1260475"/>
            <a:chOff x="2987675" y="3251323"/>
            <a:chExt cx="1260475" cy="1260475"/>
          </a:xfrm>
          <a:solidFill>
            <a:srgbClr val="EAECF0"/>
          </a:solidFill>
        </p:grpSpPr>
        <p:sp>
          <p:nvSpPr>
            <p:cNvPr id="11274" name="椭圆 16"/>
            <p:cNvSpPr>
              <a:spLocks noChangeArrowheads="1"/>
            </p:cNvSpPr>
            <p:nvPr/>
          </p:nvSpPr>
          <p:spPr bwMode="auto">
            <a:xfrm>
              <a:off x="2987675" y="3251323"/>
              <a:ext cx="1260475" cy="1260475"/>
            </a:xfrm>
            <a:prstGeom prst="ellipse">
              <a:avLst/>
            </a:prstGeom>
            <a:solidFill>
              <a:schemeClr val="accent1">
                <a:lumMod val="60000"/>
                <a:lumOff val="40000"/>
              </a:schemeClr>
            </a:solidFill>
            <a:ln w="19050" cap="flat" cmpd="sng">
              <a:solidFill>
                <a:srgbClr val="EAECF0"/>
              </a:solidFill>
              <a:bevel/>
              <a:headEnd/>
              <a:tailEnd/>
            </a:ln>
          </p:spPr>
          <p:txBody>
            <a:bodyPr anchor="ctr"/>
            <a:lstStyle/>
            <a:p>
              <a:pPr algn="ctr"/>
              <a:endParaRPr lang="zh-CN" altLang="zh-CN"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66" name="Freeform 5"/>
            <p:cNvSpPr>
              <a:spLocks/>
            </p:cNvSpPr>
            <p:nvPr/>
          </p:nvSpPr>
          <p:spPr bwMode="auto">
            <a:xfrm>
              <a:off x="3276431" y="3523504"/>
              <a:ext cx="733216" cy="693739"/>
            </a:xfrm>
            <a:custGeom>
              <a:avLst/>
              <a:gdLst>
                <a:gd name="T0" fmla="*/ 255786 w 573088"/>
                <a:gd name="T1" fmla="*/ 59679 h 543745"/>
                <a:gd name="T2" fmla="*/ 292824 w 573088"/>
                <a:gd name="T3" fmla="*/ 74974 h 543745"/>
                <a:gd name="T4" fmla="*/ 448640 w 573088"/>
                <a:gd name="T5" fmla="*/ 225370 h 543745"/>
                <a:gd name="T6" fmla="*/ 456304 w 573088"/>
                <a:gd name="T7" fmla="*/ 245763 h 543745"/>
                <a:gd name="T8" fmla="*/ 456304 w 573088"/>
                <a:gd name="T9" fmla="*/ 317137 h 543745"/>
                <a:gd name="T10" fmla="*/ 456304 w 573088"/>
                <a:gd name="T11" fmla="*/ 322235 h 543745"/>
                <a:gd name="T12" fmla="*/ 456304 w 573088"/>
                <a:gd name="T13" fmla="*/ 429296 h 543745"/>
                <a:gd name="T14" fmla="*/ 456304 w 573088"/>
                <a:gd name="T15" fmla="*/ 431527 h 543745"/>
                <a:gd name="T16" fmla="*/ 456304 w 573088"/>
                <a:gd name="T17" fmla="*/ 447140 h 543745"/>
                <a:gd name="T18" fmla="*/ 417988 w 573088"/>
                <a:gd name="T19" fmla="*/ 485376 h 543745"/>
                <a:gd name="T20" fmla="*/ 310705 w 573088"/>
                <a:gd name="T21" fmla="*/ 485376 h 543745"/>
                <a:gd name="T22" fmla="*/ 310705 w 573088"/>
                <a:gd name="T23" fmla="*/ 363020 h 543745"/>
                <a:gd name="T24" fmla="*/ 290269 w 573088"/>
                <a:gd name="T25" fmla="*/ 345177 h 543745"/>
                <a:gd name="T26" fmla="*/ 221302 w 573088"/>
                <a:gd name="T27" fmla="*/ 345177 h 543745"/>
                <a:gd name="T28" fmla="*/ 200866 w 573088"/>
                <a:gd name="T29" fmla="*/ 363020 h 543745"/>
                <a:gd name="T30" fmla="*/ 200866 w 573088"/>
                <a:gd name="T31" fmla="*/ 485376 h 543745"/>
                <a:gd name="T32" fmla="*/ 93582 w 573088"/>
                <a:gd name="T33" fmla="*/ 485376 h 543745"/>
                <a:gd name="T34" fmla="*/ 55267 w 573088"/>
                <a:gd name="T35" fmla="*/ 447140 h 543745"/>
                <a:gd name="T36" fmla="*/ 55267 w 573088"/>
                <a:gd name="T37" fmla="*/ 291646 h 543745"/>
                <a:gd name="T38" fmla="*/ 55267 w 573088"/>
                <a:gd name="T39" fmla="*/ 245763 h 543745"/>
                <a:gd name="T40" fmla="*/ 65484 w 573088"/>
                <a:gd name="T41" fmla="*/ 225370 h 543745"/>
                <a:gd name="T42" fmla="*/ 218747 w 573088"/>
                <a:gd name="T43" fmla="*/ 74974 h 543745"/>
                <a:gd name="T44" fmla="*/ 255786 w 573088"/>
                <a:gd name="T45" fmla="*/ 59679 h 543745"/>
                <a:gd name="T46" fmla="*/ 79357 w 573088"/>
                <a:gd name="T47" fmla="*/ 54581 h 543745"/>
                <a:gd name="T48" fmla="*/ 127538 w 573088"/>
                <a:gd name="T49" fmla="*/ 54581 h 543745"/>
                <a:gd name="T50" fmla="*/ 127538 w 573088"/>
                <a:gd name="T51" fmla="*/ 95677 h 543745"/>
                <a:gd name="T52" fmla="*/ 79357 w 573088"/>
                <a:gd name="T53" fmla="*/ 141024 h 543745"/>
                <a:gd name="T54" fmla="*/ 79357 w 573088"/>
                <a:gd name="T55" fmla="*/ 54581 h 543745"/>
                <a:gd name="T56" fmla="*/ 255785 w 573088"/>
                <a:gd name="T57" fmla="*/ 0 h 543745"/>
                <a:gd name="T58" fmla="*/ 297780 w 573088"/>
                <a:gd name="T59" fmla="*/ 19062 h 543745"/>
                <a:gd name="T60" fmla="*/ 501389 w 573088"/>
                <a:gd name="T61" fmla="*/ 214758 h 543745"/>
                <a:gd name="T62" fmla="*/ 511570 w 573088"/>
                <a:gd name="T63" fmla="*/ 227466 h 543745"/>
                <a:gd name="T64" fmla="*/ 463213 w 573088"/>
                <a:gd name="T65" fmla="*/ 227466 h 543745"/>
                <a:gd name="T66" fmla="*/ 297780 w 573088"/>
                <a:gd name="T67" fmla="*/ 67350 h 543745"/>
                <a:gd name="T68" fmla="*/ 213790 w 573088"/>
                <a:gd name="T69" fmla="*/ 67350 h 543745"/>
                <a:gd name="T70" fmla="*/ 48357 w 573088"/>
                <a:gd name="T71" fmla="*/ 227466 h 543745"/>
                <a:gd name="T72" fmla="*/ 0 w 573088"/>
                <a:gd name="T73" fmla="*/ 227466 h 543745"/>
                <a:gd name="T74" fmla="*/ 10181 w 573088"/>
                <a:gd name="T75" fmla="*/ 214758 h 543745"/>
                <a:gd name="T76" fmla="*/ 213790 w 573088"/>
                <a:gd name="T77" fmla="*/ 19062 h 543745"/>
                <a:gd name="T78" fmla="*/ 255785 w 573088"/>
                <a:gd name="T79" fmla="*/ 0 h 54374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73088" h="543745">
                  <a:moveTo>
                    <a:pt x="286545" y="66856"/>
                  </a:moveTo>
                  <a:cubicBezTo>
                    <a:pt x="301568" y="66856"/>
                    <a:pt x="316591" y="72568"/>
                    <a:pt x="328037" y="83990"/>
                  </a:cubicBezTo>
                  <a:cubicBezTo>
                    <a:pt x="328037" y="83990"/>
                    <a:pt x="328037" y="83990"/>
                    <a:pt x="502591" y="252472"/>
                  </a:cubicBezTo>
                  <a:cubicBezTo>
                    <a:pt x="508314" y="258183"/>
                    <a:pt x="511176" y="266750"/>
                    <a:pt x="511176" y="275317"/>
                  </a:cubicBezTo>
                  <a:cubicBezTo>
                    <a:pt x="511176" y="275317"/>
                    <a:pt x="511176" y="275317"/>
                    <a:pt x="511176" y="355274"/>
                  </a:cubicBezTo>
                  <a:cubicBezTo>
                    <a:pt x="511176" y="355274"/>
                    <a:pt x="511176" y="355274"/>
                    <a:pt x="511176" y="360985"/>
                  </a:cubicBezTo>
                  <a:cubicBezTo>
                    <a:pt x="511176" y="360985"/>
                    <a:pt x="511176" y="360985"/>
                    <a:pt x="511176" y="480921"/>
                  </a:cubicBezTo>
                  <a:cubicBezTo>
                    <a:pt x="511176" y="480921"/>
                    <a:pt x="511176" y="480921"/>
                    <a:pt x="511176" y="483420"/>
                  </a:cubicBezTo>
                  <a:lnTo>
                    <a:pt x="511176" y="500911"/>
                  </a:lnTo>
                  <a:cubicBezTo>
                    <a:pt x="511176" y="523756"/>
                    <a:pt x="491145" y="543745"/>
                    <a:pt x="468253" y="543745"/>
                  </a:cubicBezTo>
                  <a:cubicBezTo>
                    <a:pt x="468253" y="543745"/>
                    <a:pt x="468253" y="543745"/>
                    <a:pt x="348068" y="543745"/>
                  </a:cubicBezTo>
                  <a:cubicBezTo>
                    <a:pt x="348068" y="543745"/>
                    <a:pt x="348068" y="543745"/>
                    <a:pt x="348068" y="406675"/>
                  </a:cubicBezTo>
                  <a:cubicBezTo>
                    <a:pt x="348068" y="395253"/>
                    <a:pt x="339483" y="386686"/>
                    <a:pt x="325175" y="386686"/>
                  </a:cubicBezTo>
                  <a:cubicBezTo>
                    <a:pt x="325175" y="386686"/>
                    <a:pt x="325175" y="386686"/>
                    <a:pt x="247914" y="386686"/>
                  </a:cubicBezTo>
                  <a:cubicBezTo>
                    <a:pt x="233606" y="386686"/>
                    <a:pt x="225021" y="395253"/>
                    <a:pt x="225021" y="406675"/>
                  </a:cubicBezTo>
                  <a:cubicBezTo>
                    <a:pt x="225021" y="406675"/>
                    <a:pt x="225021" y="406675"/>
                    <a:pt x="225021" y="543745"/>
                  </a:cubicBezTo>
                  <a:cubicBezTo>
                    <a:pt x="225021" y="543745"/>
                    <a:pt x="225021" y="543745"/>
                    <a:pt x="104836" y="543745"/>
                  </a:cubicBezTo>
                  <a:cubicBezTo>
                    <a:pt x="81944" y="543745"/>
                    <a:pt x="61913" y="523756"/>
                    <a:pt x="61913" y="500911"/>
                  </a:cubicBezTo>
                  <a:cubicBezTo>
                    <a:pt x="61913" y="500911"/>
                    <a:pt x="61913" y="500911"/>
                    <a:pt x="61913" y="326718"/>
                  </a:cubicBezTo>
                  <a:cubicBezTo>
                    <a:pt x="61913" y="326718"/>
                    <a:pt x="61913" y="326718"/>
                    <a:pt x="61913" y="275317"/>
                  </a:cubicBezTo>
                  <a:cubicBezTo>
                    <a:pt x="61913" y="266750"/>
                    <a:pt x="64775" y="258183"/>
                    <a:pt x="73359" y="252472"/>
                  </a:cubicBezTo>
                  <a:cubicBezTo>
                    <a:pt x="73359" y="252472"/>
                    <a:pt x="73359" y="252472"/>
                    <a:pt x="245052" y="83990"/>
                  </a:cubicBezTo>
                  <a:cubicBezTo>
                    <a:pt x="256498" y="72568"/>
                    <a:pt x="271521" y="66856"/>
                    <a:pt x="286545" y="66856"/>
                  </a:cubicBezTo>
                  <a:close/>
                  <a:moveTo>
                    <a:pt x="88900" y="61145"/>
                  </a:moveTo>
                  <a:lnTo>
                    <a:pt x="142875" y="61145"/>
                  </a:lnTo>
                  <a:lnTo>
                    <a:pt x="142875" y="107183"/>
                  </a:lnTo>
                  <a:lnTo>
                    <a:pt x="88900" y="157983"/>
                  </a:lnTo>
                  <a:lnTo>
                    <a:pt x="88900" y="61145"/>
                  </a:lnTo>
                  <a:close/>
                  <a:moveTo>
                    <a:pt x="286544" y="0"/>
                  </a:moveTo>
                  <a:cubicBezTo>
                    <a:pt x="302938" y="0"/>
                    <a:pt x="319333" y="7118"/>
                    <a:pt x="333589" y="21354"/>
                  </a:cubicBezTo>
                  <a:cubicBezTo>
                    <a:pt x="333593" y="21358"/>
                    <a:pt x="334605" y="22330"/>
                    <a:pt x="561683" y="240584"/>
                  </a:cubicBezTo>
                  <a:cubicBezTo>
                    <a:pt x="567386" y="246279"/>
                    <a:pt x="570237" y="249126"/>
                    <a:pt x="573088" y="254820"/>
                  </a:cubicBezTo>
                  <a:cubicBezTo>
                    <a:pt x="573085" y="254820"/>
                    <a:pt x="572659" y="254820"/>
                    <a:pt x="518916" y="254820"/>
                  </a:cubicBezTo>
                  <a:cubicBezTo>
                    <a:pt x="518912" y="254817"/>
                    <a:pt x="518106" y="254036"/>
                    <a:pt x="333589" y="75449"/>
                  </a:cubicBezTo>
                  <a:cubicBezTo>
                    <a:pt x="307928" y="49825"/>
                    <a:pt x="265160" y="49825"/>
                    <a:pt x="239499" y="75449"/>
                  </a:cubicBezTo>
                  <a:cubicBezTo>
                    <a:pt x="239496" y="75453"/>
                    <a:pt x="238664" y="76258"/>
                    <a:pt x="54172" y="254820"/>
                  </a:cubicBezTo>
                  <a:lnTo>
                    <a:pt x="0" y="254820"/>
                  </a:lnTo>
                  <a:cubicBezTo>
                    <a:pt x="2851" y="249126"/>
                    <a:pt x="5702" y="246279"/>
                    <a:pt x="11405" y="240584"/>
                  </a:cubicBezTo>
                  <a:cubicBezTo>
                    <a:pt x="11409" y="240580"/>
                    <a:pt x="12424" y="239604"/>
                    <a:pt x="239499" y="21354"/>
                  </a:cubicBezTo>
                  <a:cubicBezTo>
                    <a:pt x="253755" y="7118"/>
                    <a:pt x="270150" y="0"/>
                    <a:pt x="286544" y="0"/>
                  </a:cubicBezTo>
                  <a:close/>
                </a:path>
              </a:pathLst>
            </a:custGeom>
            <a:solidFill>
              <a:schemeClr val="tx1"/>
            </a:solidFill>
            <a:ln>
              <a:noFill/>
            </a:ln>
            <a:extLst/>
          </p:spPr>
          <p:txBody>
            <a:bodyPr/>
            <a:lstStyle/>
            <a:p>
              <a:endParaRPr lang="zh-CN" altLang="en-US" b="1">
                <a:latin typeface="微软雅黑" panose="020B0503020204020204" pitchFamily="34" charset="-122"/>
                <a:ea typeface="微软雅黑" panose="020B0503020204020204" pitchFamily="34" charset="-122"/>
                <a:cs typeface="Lantinghei SC Demibold" charset="-122"/>
              </a:endParaRPr>
            </a:p>
          </p:txBody>
        </p:sp>
      </p:grpSp>
      <p:sp>
        <p:nvSpPr>
          <p:cNvPr id="67" name="文本框 66"/>
          <p:cNvSpPr txBox="1"/>
          <p:nvPr/>
        </p:nvSpPr>
        <p:spPr>
          <a:xfrm>
            <a:off x="2586317" y="1426049"/>
            <a:ext cx="10051490" cy="1815882"/>
          </a:xfrm>
          <a:prstGeom prst="rect">
            <a:avLst/>
          </a:prstGeom>
          <a:noFill/>
        </p:spPr>
        <p:txBody>
          <a:bodyPr wrap="square" rtlCol="0">
            <a:spAutoFit/>
          </a:bodyPr>
          <a:lstStyle/>
          <a:p>
            <a:r>
              <a:rPr kumimoji="1" lang="en-US" altLang="zh-CN" sz="8000" b="1" dirty="0" smtClean="0">
                <a:solidFill>
                  <a:schemeClr val="accent1">
                    <a:lumMod val="60000"/>
                    <a:lumOff val="40000"/>
                  </a:schemeClr>
                </a:solidFill>
                <a:latin typeface="微软雅黑" panose="020B0503020204020204" pitchFamily="34" charset="-122"/>
                <a:ea typeface="微软雅黑" panose="020B0503020204020204" pitchFamily="34" charset="-122"/>
                <a:cs typeface="Lantinghei SC Demibold" charset="-122"/>
              </a:rPr>
              <a:t>CONTACT</a:t>
            </a:r>
            <a:r>
              <a:rPr kumimoji="1" lang="zh-CN" altLang="en-US" sz="8000" b="1" dirty="0" smtClean="0">
                <a:solidFill>
                  <a:schemeClr val="accent1">
                    <a:lumMod val="60000"/>
                    <a:lumOff val="40000"/>
                  </a:schemeClr>
                </a:solidFill>
                <a:latin typeface="微软雅黑" panose="020B0503020204020204" pitchFamily="34" charset="-122"/>
                <a:ea typeface="微软雅黑" panose="020B0503020204020204" pitchFamily="34" charset="-122"/>
                <a:cs typeface="Lantinghei SC Demibold" charset="-122"/>
              </a:rPr>
              <a:t> </a:t>
            </a:r>
            <a:r>
              <a:rPr kumimoji="1" lang="en-US" altLang="zh-CN" sz="8000" b="1" dirty="0" smtClean="0">
                <a:solidFill>
                  <a:schemeClr val="accent1">
                    <a:lumMod val="60000"/>
                    <a:lumOff val="40000"/>
                  </a:schemeClr>
                </a:solidFill>
                <a:latin typeface="微软雅黑" panose="020B0503020204020204" pitchFamily="34" charset="-122"/>
                <a:ea typeface="微软雅黑" panose="020B0503020204020204" pitchFamily="34" charset="-122"/>
                <a:cs typeface="Lantinghei SC Demibold" charset="-122"/>
              </a:rPr>
              <a:t>US</a:t>
            </a:r>
          </a:p>
          <a:p>
            <a:r>
              <a:rPr kumimoji="1" lang="en-US" altLang="zh-CN" sz="3200" b="1" dirty="0" smtClean="0">
                <a:solidFill>
                  <a:schemeClr val="accent1">
                    <a:lumMod val="60000"/>
                    <a:lumOff val="40000"/>
                  </a:schemeClr>
                </a:solidFill>
                <a:latin typeface="微软雅黑" panose="020B0503020204020204" pitchFamily="34" charset="-122"/>
                <a:ea typeface="微软雅黑" panose="020B0503020204020204" pitchFamily="34" charset="-122"/>
                <a:cs typeface="Lantinghei SC Demibold" charset="-122"/>
              </a:rPr>
              <a:t>              </a:t>
            </a:r>
            <a:endParaRPr kumimoji="1" lang="zh-CN" altLang="en-US" sz="1100" b="1" dirty="0">
              <a:solidFill>
                <a:schemeClr val="accent1">
                  <a:lumMod val="60000"/>
                  <a:lumOff val="40000"/>
                </a:schemeClr>
              </a:solidFill>
              <a:latin typeface="微软雅黑" panose="020B0503020204020204" pitchFamily="34" charset="-122"/>
              <a:ea typeface="微软雅黑" panose="020B0503020204020204" pitchFamily="34" charset="-122"/>
              <a:cs typeface="Lantinghei SC Demibold" charset="-122"/>
            </a:endParaRPr>
          </a:p>
        </p:txBody>
      </p:sp>
    </p:spTree>
    <p:extLst>
      <p:ext uri="{BB962C8B-B14F-4D97-AF65-F5344CB8AC3E}">
        <p14:creationId xmlns:p14="http://schemas.microsoft.com/office/powerpoint/2010/main" val="181338091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1270"/>
                                        </p:tgtEl>
                                        <p:attrNameLst>
                                          <p:attrName>style.visibility</p:attrName>
                                        </p:attrNameLst>
                                      </p:cBhvr>
                                      <p:to>
                                        <p:strVal val="visible"/>
                                      </p:to>
                                    </p:set>
                                    <p:anim calcmode="lin" valueType="num">
                                      <p:cBhvr additive="base">
                                        <p:cTn id="7" dur="1000" fill="hold"/>
                                        <p:tgtEl>
                                          <p:spTgt spid="11270"/>
                                        </p:tgtEl>
                                        <p:attrNameLst>
                                          <p:attrName>ppt_x</p:attrName>
                                        </p:attrNameLst>
                                      </p:cBhvr>
                                      <p:tavLst>
                                        <p:tav tm="0">
                                          <p:val>
                                            <p:strVal val="#ppt_x"/>
                                          </p:val>
                                        </p:tav>
                                        <p:tav tm="100000">
                                          <p:val>
                                            <p:strVal val="#ppt_x"/>
                                          </p:val>
                                        </p:tav>
                                      </p:tavLst>
                                    </p:anim>
                                    <p:anim calcmode="lin" valueType="num">
                                      <p:cBhvr additive="base">
                                        <p:cTn id="8" dur="1000" fill="hold"/>
                                        <p:tgtEl>
                                          <p:spTgt spid="11270"/>
                                        </p:tgtEl>
                                        <p:attrNameLst>
                                          <p:attrName>ppt_y</p:attrName>
                                        </p:attrNameLst>
                                      </p:cBhvr>
                                      <p:tavLst>
                                        <p:tav tm="0">
                                          <p:val>
                                            <p:strVal val="0-#ppt_h/2"/>
                                          </p:val>
                                        </p:tav>
                                        <p:tav tm="100000">
                                          <p:val>
                                            <p:strVal val="#ppt_y"/>
                                          </p:val>
                                        </p:tav>
                                      </p:tavLst>
                                    </p:anim>
                                  </p:childTnLst>
                                </p:cTn>
                              </p:par>
                              <p:par>
                                <p:cTn id="9" presetID="8" presetClass="emph" presetSubtype="0" fill="hold" nodeType="withEffect">
                                  <p:stCondLst>
                                    <p:cond delay="0"/>
                                  </p:stCondLst>
                                  <p:childTnLst>
                                    <p:animRot by="43200000">
                                      <p:cBhvr>
                                        <p:cTn id="10" dur="2000" fill="hold"/>
                                        <p:tgtEl>
                                          <p:spTgt spid="11270"/>
                                        </p:tgtEl>
                                        <p:attrNameLst>
                                          <p:attrName>r</p:attrName>
                                        </p:attrNameLst>
                                      </p:cBhvr>
                                    </p:animRot>
                                  </p:childTnLst>
                                </p:cTn>
                              </p:par>
                              <p:par>
                                <p:cTn id="11" presetID="2" presetClass="entr" presetSubtype="4"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ppt_x"/>
                                          </p:val>
                                        </p:tav>
                                        <p:tav tm="100000">
                                          <p:val>
                                            <p:strVal val="#ppt_x"/>
                                          </p:val>
                                        </p:tav>
                                      </p:tavLst>
                                    </p:anim>
                                    <p:anim calcmode="lin" valueType="num">
                                      <p:cBhvr additive="base">
                                        <p:cTn id="14" dur="1000" fill="hold"/>
                                        <p:tgtEl>
                                          <p:spTgt spid="2"/>
                                        </p:tgtEl>
                                        <p:attrNameLst>
                                          <p:attrName>ppt_y</p:attrName>
                                        </p:attrNameLst>
                                      </p:cBhvr>
                                      <p:tavLst>
                                        <p:tav tm="0">
                                          <p:val>
                                            <p:strVal val="1+#ppt_h/2"/>
                                          </p:val>
                                        </p:tav>
                                        <p:tav tm="100000">
                                          <p:val>
                                            <p:strVal val="#ppt_y"/>
                                          </p:val>
                                        </p:tav>
                                      </p:tavLst>
                                    </p:anim>
                                  </p:childTnLst>
                                </p:cTn>
                              </p:par>
                              <p:par>
                                <p:cTn id="15" presetID="8" presetClass="emph" presetSubtype="0" fill="hold" nodeType="withEffect">
                                  <p:stCondLst>
                                    <p:cond delay="0"/>
                                  </p:stCondLst>
                                  <p:childTnLst>
                                    <p:animRot by="43200000">
                                      <p:cBhvr>
                                        <p:cTn id="16" dur="2000" fill="hold"/>
                                        <p:tgtEl>
                                          <p:spTgt spid="2"/>
                                        </p:tgtEl>
                                        <p:attrNameLst>
                                          <p:attrName>r</p:attrName>
                                        </p:attrNameLst>
                                      </p:cBhvr>
                                    </p:animRot>
                                  </p:childTnLst>
                                </p:cTn>
                              </p:par>
                              <p:par>
                                <p:cTn id="17" presetID="2" presetClass="entr" presetSubtype="1"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1000" fill="hold"/>
                                        <p:tgtEl>
                                          <p:spTgt spid="3"/>
                                        </p:tgtEl>
                                        <p:attrNameLst>
                                          <p:attrName>ppt_x</p:attrName>
                                        </p:attrNameLst>
                                      </p:cBhvr>
                                      <p:tavLst>
                                        <p:tav tm="0">
                                          <p:val>
                                            <p:strVal val="#ppt_x"/>
                                          </p:val>
                                        </p:tav>
                                        <p:tav tm="100000">
                                          <p:val>
                                            <p:strVal val="#ppt_x"/>
                                          </p:val>
                                        </p:tav>
                                      </p:tavLst>
                                    </p:anim>
                                    <p:anim calcmode="lin" valueType="num">
                                      <p:cBhvr additive="base">
                                        <p:cTn id="20" dur="1000" fill="hold"/>
                                        <p:tgtEl>
                                          <p:spTgt spid="3"/>
                                        </p:tgtEl>
                                        <p:attrNameLst>
                                          <p:attrName>ppt_y</p:attrName>
                                        </p:attrNameLst>
                                      </p:cBhvr>
                                      <p:tavLst>
                                        <p:tav tm="0">
                                          <p:val>
                                            <p:strVal val="0-#ppt_h/2"/>
                                          </p:val>
                                        </p:tav>
                                        <p:tav tm="100000">
                                          <p:val>
                                            <p:strVal val="#ppt_y"/>
                                          </p:val>
                                        </p:tav>
                                      </p:tavLst>
                                    </p:anim>
                                  </p:childTnLst>
                                </p:cTn>
                              </p:par>
                              <p:par>
                                <p:cTn id="21" presetID="8" presetClass="emph" presetSubtype="0" fill="hold" nodeType="withEffect">
                                  <p:stCondLst>
                                    <p:cond delay="0"/>
                                  </p:stCondLst>
                                  <p:childTnLst>
                                    <p:animRot by="43200000">
                                      <p:cBhvr>
                                        <p:cTn id="22" dur="2000" fill="hold"/>
                                        <p:tgtEl>
                                          <p:spTgt spid="3"/>
                                        </p:tgtEl>
                                        <p:attrNameLst>
                                          <p:attrName>r</p:attrName>
                                        </p:attrNameLst>
                                      </p:cBhvr>
                                    </p:animRot>
                                  </p:childTnLst>
                                </p:cTn>
                              </p:par>
                              <p:par>
                                <p:cTn id="23" presetID="2" presetClass="entr" presetSubtype="4"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ppt_x"/>
                                          </p:val>
                                        </p:tav>
                                        <p:tav tm="100000">
                                          <p:val>
                                            <p:strVal val="#ppt_x"/>
                                          </p:val>
                                        </p:tav>
                                      </p:tavLst>
                                    </p:anim>
                                    <p:anim calcmode="lin" valueType="num">
                                      <p:cBhvr additive="base">
                                        <p:cTn id="26" dur="1000" fill="hold"/>
                                        <p:tgtEl>
                                          <p:spTgt spid="4"/>
                                        </p:tgtEl>
                                        <p:attrNameLst>
                                          <p:attrName>ppt_y</p:attrName>
                                        </p:attrNameLst>
                                      </p:cBhvr>
                                      <p:tavLst>
                                        <p:tav tm="0">
                                          <p:val>
                                            <p:strVal val="1+#ppt_h/2"/>
                                          </p:val>
                                        </p:tav>
                                        <p:tav tm="100000">
                                          <p:val>
                                            <p:strVal val="#ppt_y"/>
                                          </p:val>
                                        </p:tav>
                                      </p:tavLst>
                                    </p:anim>
                                  </p:childTnLst>
                                </p:cTn>
                              </p:par>
                              <p:par>
                                <p:cTn id="27" presetID="8" presetClass="emph" presetSubtype="0" fill="hold" nodeType="withEffect">
                                  <p:stCondLst>
                                    <p:cond delay="0"/>
                                  </p:stCondLst>
                                  <p:childTnLst>
                                    <p:animRot by="43200000">
                                      <p:cBhvr>
                                        <p:cTn id="28" dur="2000" fill="hold"/>
                                        <p:tgtEl>
                                          <p:spTgt spid="4"/>
                                        </p:tgtEl>
                                        <p:attrNameLst>
                                          <p:attrName>r</p:attrName>
                                        </p:attrNameLst>
                                      </p:cBhvr>
                                    </p:animRot>
                                  </p:childTnLst>
                                </p:cTn>
                              </p:par>
                              <p:par>
                                <p:cTn id="29" presetID="2" presetClass="entr" presetSubtype="1" fill="hold" nodeType="withEffect">
                                  <p:stCondLst>
                                    <p:cond delay="0"/>
                                  </p:stCondLst>
                                  <p:childTnLst>
                                    <p:set>
                                      <p:cBhvr>
                                        <p:cTn id="30" dur="1" fill="hold">
                                          <p:stCondLst>
                                            <p:cond delay="0"/>
                                          </p:stCondLst>
                                        </p:cTn>
                                        <p:tgtEl>
                                          <p:spTgt spid="11297"/>
                                        </p:tgtEl>
                                        <p:attrNameLst>
                                          <p:attrName>style.visibility</p:attrName>
                                        </p:attrNameLst>
                                      </p:cBhvr>
                                      <p:to>
                                        <p:strVal val="visible"/>
                                      </p:to>
                                    </p:set>
                                    <p:anim calcmode="lin" valueType="num">
                                      <p:cBhvr additive="base">
                                        <p:cTn id="31" dur="1000" fill="hold"/>
                                        <p:tgtEl>
                                          <p:spTgt spid="11297"/>
                                        </p:tgtEl>
                                        <p:attrNameLst>
                                          <p:attrName>ppt_x</p:attrName>
                                        </p:attrNameLst>
                                      </p:cBhvr>
                                      <p:tavLst>
                                        <p:tav tm="0">
                                          <p:val>
                                            <p:strVal val="#ppt_x"/>
                                          </p:val>
                                        </p:tav>
                                        <p:tav tm="100000">
                                          <p:val>
                                            <p:strVal val="#ppt_x"/>
                                          </p:val>
                                        </p:tav>
                                      </p:tavLst>
                                    </p:anim>
                                    <p:anim calcmode="lin" valueType="num">
                                      <p:cBhvr additive="base">
                                        <p:cTn id="32" dur="1000" fill="hold"/>
                                        <p:tgtEl>
                                          <p:spTgt spid="11297"/>
                                        </p:tgtEl>
                                        <p:attrNameLst>
                                          <p:attrName>ppt_y</p:attrName>
                                        </p:attrNameLst>
                                      </p:cBhvr>
                                      <p:tavLst>
                                        <p:tav tm="0">
                                          <p:val>
                                            <p:strVal val="0-#ppt_h/2"/>
                                          </p:val>
                                        </p:tav>
                                        <p:tav tm="100000">
                                          <p:val>
                                            <p:strVal val="#ppt_y"/>
                                          </p:val>
                                        </p:tav>
                                      </p:tavLst>
                                    </p:anim>
                                  </p:childTnLst>
                                </p:cTn>
                              </p:par>
                              <p:par>
                                <p:cTn id="33" presetID="8" presetClass="emph" presetSubtype="0" fill="hold" nodeType="withEffect">
                                  <p:stCondLst>
                                    <p:cond delay="0"/>
                                  </p:stCondLst>
                                  <p:childTnLst>
                                    <p:animRot by="43200000">
                                      <p:cBhvr>
                                        <p:cTn id="34" dur="2000" fill="hold"/>
                                        <p:tgtEl>
                                          <p:spTgt spid="11297"/>
                                        </p:tgtEl>
                                        <p:attrNameLst>
                                          <p:attrName>r</p:attrName>
                                        </p:attrNameLst>
                                      </p:cBhvr>
                                    </p:animRot>
                                  </p:childTnLst>
                                </p:cTn>
                              </p:par>
                            </p:childTnLst>
                          </p:cTn>
                        </p:par>
                        <p:par>
                          <p:cTn id="35" fill="hold">
                            <p:stCondLst>
                              <p:cond delay="2000"/>
                            </p:stCondLst>
                            <p:childTnLst>
                              <p:par>
                                <p:cTn id="36" presetID="26" presetClass="emph" presetSubtype="0" fill="hold" nodeType="afterEffect">
                                  <p:stCondLst>
                                    <p:cond delay="0"/>
                                  </p:stCondLst>
                                  <p:childTnLst>
                                    <p:animEffect transition="out" filter="fade">
                                      <p:cBhvr>
                                        <p:cTn id="37" dur="500" tmFilter="0, 0; .2, .5; .8, .5; 1, 0"/>
                                        <p:tgtEl>
                                          <p:spTgt spid="6"/>
                                        </p:tgtEl>
                                      </p:cBhvr>
                                    </p:animEffect>
                                    <p:animScale>
                                      <p:cBhvr>
                                        <p:cTn id="38" dur="250" autoRev="1" fill="hold"/>
                                        <p:tgtEl>
                                          <p:spTgt spid="6"/>
                                        </p:tgtEl>
                                      </p:cBhvr>
                                      <p:by x="105000" y="105000"/>
                                    </p:animScale>
                                  </p:childTnLst>
                                </p:cTn>
                              </p:par>
                            </p:childTnLst>
                          </p:cTn>
                        </p:par>
                      </p:childTnLst>
                    </p:cTn>
                  </p:par>
                  <p:par>
                    <p:cTn id="39" fill="hold">
                      <p:stCondLst>
                        <p:cond delay="indefinite"/>
                      </p:stCondLst>
                      <p:childTnLst>
                        <p:par>
                          <p:cTn id="40" fill="hold">
                            <p:stCondLst>
                              <p:cond delay="0"/>
                            </p:stCondLst>
                            <p:childTnLst>
                              <p:par>
                                <p:cTn id="41" presetID="53" presetClass="entr" presetSubtype="528" fill="hold" grpId="0" nodeType="clickEffect">
                                  <p:stCondLst>
                                    <p:cond delay="0"/>
                                  </p:stCondLst>
                                  <p:iterate type="lt">
                                    <p:tmPct val="0"/>
                                  </p:iterate>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anim calcmode="lin" valueType="num">
                                      <p:cBhvr>
                                        <p:cTn id="46" dur="500" fill="hold"/>
                                        <p:tgtEl>
                                          <p:spTgt spid="67"/>
                                        </p:tgtEl>
                                        <p:attrNameLst>
                                          <p:attrName>ppt_x</p:attrName>
                                        </p:attrNameLst>
                                      </p:cBhvr>
                                      <p:tavLst>
                                        <p:tav tm="0">
                                          <p:val>
                                            <p:fltVal val="0.5"/>
                                          </p:val>
                                        </p:tav>
                                        <p:tav tm="100000">
                                          <p:val>
                                            <p:strVal val="#ppt_x"/>
                                          </p:val>
                                        </p:tav>
                                      </p:tavLst>
                                    </p:anim>
                                    <p:anim calcmode="lin" valueType="num">
                                      <p:cBhvr>
                                        <p:cTn id="47" dur="500" fill="hold"/>
                                        <p:tgtEl>
                                          <p:spTgt spid="6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文本框 1"/>
          <p:cNvSpPr txBox="1"/>
          <p:nvPr/>
        </p:nvSpPr>
        <p:spPr>
          <a:xfrm>
            <a:off x="3208714" y="2660073"/>
            <a:ext cx="9232668" cy="1569660"/>
          </a:xfrm>
          <a:prstGeom prst="rect">
            <a:avLst/>
          </a:prstGeom>
          <a:noFill/>
        </p:spPr>
        <p:txBody>
          <a:bodyPr wrap="square" rtlCol="0">
            <a:spAutoFit/>
          </a:bodyPr>
          <a:lstStyle/>
          <a:p>
            <a:r>
              <a:rPr kumimoji="1" lang="en-US" altLang="zh-CN" sz="9600" b="1" dirty="0" smtClean="0">
                <a:solidFill>
                  <a:schemeClr val="bg1"/>
                </a:solidFill>
              </a:rPr>
              <a:t>T</a:t>
            </a:r>
            <a:r>
              <a:rPr kumimoji="1" lang="zh-CN" altLang="en-US" sz="9600" b="1" dirty="0" smtClean="0">
                <a:solidFill>
                  <a:schemeClr val="bg1"/>
                </a:solidFill>
              </a:rPr>
              <a:t> </a:t>
            </a:r>
            <a:r>
              <a:rPr kumimoji="1" lang="en-US" altLang="zh-CN" sz="9600" b="1" dirty="0" smtClean="0">
                <a:solidFill>
                  <a:schemeClr val="bg1"/>
                </a:solidFill>
              </a:rPr>
              <a:t>H</a:t>
            </a:r>
            <a:r>
              <a:rPr kumimoji="1" lang="zh-CN" altLang="en-US" sz="9600" b="1" dirty="0" smtClean="0">
                <a:solidFill>
                  <a:schemeClr val="bg1"/>
                </a:solidFill>
              </a:rPr>
              <a:t> </a:t>
            </a:r>
            <a:r>
              <a:rPr kumimoji="1" lang="en-US" altLang="zh-CN" sz="9600" b="1" dirty="0" smtClean="0">
                <a:solidFill>
                  <a:schemeClr val="bg1"/>
                </a:solidFill>
              </a:rPr>
              <a:t>A</a:t>
            </a:r>
            <a:r>
              <a:rPr kumimoji="1" lang="zh-CN" altLang="en-US" sz="9600" b="1" dirty="0" smtClean="0">
                <a:solidFill>
                  <a:schemeClr val="bg1"/>
                </a:solidFill>
              </a:rPr>
              <a:t> </a:t>
            </a:r>
            <a:r>
              <a:rPr kumimoji="1" lang="en-US" altLang="zh-CN" sz="9600" b="1" dirty="0" smtClean="0">
                <a:solidFill>
                  <a:schemeClr val="bg1"/>
                </a:solidFill>
              </a:rPr>
              <a:t>N</a:t>
            </a:r>
            <a:r>
              <a:rPr kumimoji="1" lang="zh-CN" altLang="en-US" sz="9600" b="1" dirty="0" smtClean="0">
                <a:solidFill>
                  <a:schemeClr val="bg1"/>
                </a:solidFill>
              </a:rPr>
              <a:t> </a:t>
            </a:r>
            <a:r>
              <a:rPr kumimoji="1" lang="en-US" altLang="zh-CN" sz="9600" b="1" dirty="0" smtClean="0">
                <a:solidFill>
                  <a:schemeClr val="bg1"/>
                </a:solidFill>
              </a:rPr>
              <a:t>K</a:t>
            </a:r>
            <a:r>
              <a:rPr kumimoji="1" lang="zh-CN" altLang="en-US" sz="9600" b="1" dirty="0" smtClean="0">
                <a:solidFill>
                  <a:schemeClr val="bg1"/>
                </a:solidFill>
              </a:rPr>
              <a:t> </a:t>
            </a:r>
            <a:r>
              <a:rPr kumimoji="1" lang="en-US" altLang="zh-CN" sz="9600" b="1" dirty="0" smtClean="0">
                <a:solidFill>
                  <a:schemeClr val="bg1"/>
                </a:solidFill>
              </a:rPr>
              <a:t>S</a:t>
            </a:r>
            <a:endParaRPr kumimoji="1" lang="zh-CN" altLang="en-US" sz="9600" b="1" dirty="0">
              <a:solidFill>
                <a:schemeClr val="bg1"/>
              </a:solidFill>
            </a:endParaRPr>
          </a:p>
        </p:txBody>
      </p:sp>
    </p:spTree>
    <p:extLst>
      <p:ext uri="{BB962C8B-B14F-4D97-AF65-F5344CB8AC3E}">
        <p14:creationId xmlns:p14="http://schemas.microsoft.com/office/powerpoint/2010/main" val="131156326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850900"/>
            <a:ext cx="9144000" cy="5143500"/>
          </a:xfrm>
          <a:prstGeom prst="rect">
            <a:avLst/>
          </a:prstGeom>
        </p:spPr>
      </p:pic>
    </p:spTree>
    <p:extLst>
      <p:ext uri="{BB962C8B-B14F-4D97-AF65-F5344CB8AC3E}">
        <p14:creationId xmlns:p14="http://schemas.microsoft.com/office/powerpoint/2010/main" val="192169007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文本框 1"/>
          <p:cNvSpPr txBox="1"/>
          <p:nvPr/>
        </p:nvSpPr>
        <p:spPr>
          <a:xfrm>
            <a:off x="3460240" y="1211865"/>
            <a:ext cx="6026521" cy="1107996"/>
          </a:xfrm>
          <a:prstGeom prst="rect">
            <a:avLst/>
          </a:prstGeom>
          <a:noFill/>
        </p:spPr>
        <p:txBody>
          <a:bodyPr wrap="square" rtlCol="0">
            <a:spAutoFit/>
          </a:bodyPr>
          <a:lstStyle/>
          <a:p>
            <a:r>
              <a:rPr kumimoji="1" lang="en-US" altLang="zh-CN" sz="6600" b="1" dirty="0" smtClean="0">
                <a:solidFill>
                  <a:schemeClr val="bg1"/>
                </a:solidFill>
                <a:latin typeface="Microsoft YaHei" charset="0"/>
                <a:ea typeface="Microsoft YaHei" charset="0"/>
                <a:cs typeface="Microsoft YaHei" charset="0"/>
              </a:rPr>
              <a:t>CONTENTS</a:t>
            </a:r>
            <a:endParaRPr kumimoji="1" lang="zh-CN" altLang="en-US" sz="6600" b="1" dirty="0">
              <a:solidFill>
                <a:schemeClr val="bg1"/>
              </a:solidFill>
              <a:latin typeface="Microsoft YaHei" charset="0"/>
              <a:ea typeface="Microsoft YaHei" charset="0"/>
              <a:cs typeface="Microsoft YaHei" charset="0"/>
            </a:endParaRPr>
          </a:p>
        </p:txBody>
      </p:sp>
      <p:sp>
        <p:nvSpPr>
          <p:cNvPr id="3" name="文本框 2"/>
          <p:cNvSpPr txBox="1"/>
          <p:nvPr/>
        </p:nvSpPr>
        <p:spPr>
          <a:xfrm>
            <a:off x="1416143" y="3547682"/>
            <a:ext cx="2010846" cy="584775"/>
          </a:xfrm>
          <a:prstGeom prst="rect">
            <a:avLst/>
          </a:prstGeom>
          <a:noFill/>
        </p:spPr>
        <p:txBody>
          <a:bodyPr wrap="square" rtlCol="0">
            <a:spAutoFit/>
          </a:bodyPr>
          <a:lstStyle/>
          <a:p>
            <a:r>
              <a:rPr kumimoji="1" lang="en-US" altLang="zh-CN" sz="3200" dirty="0" smtClean="0">
                <a:solidFill>
                  <a:schemeClr val="bg1"/>
                </a:solidFill>
                <a:latin typeface="Microsoft YaHei" charset="0"/>
                <a:ea typeface="Microsoft YaHei" charset="0"/>
                <a:cs typeface="Microsoft YaHei" charset="0"/>
              </a:rPr>
              <a:t>PART</a:t>
            </a:r>
            <a:r>
              <a:rPr kumimoji="1" lang="zh-CN" altLang="en-US" sz="3200" dirty="0" smtClean="0">
                <a:solidFill>
                  <a:schemeClr val="bg1"/>
                </a:solidFill>
                <a:latin typeface="Microsoft YaHei" charset="0"/>
                <a:ea typeface="Microsoft YaHei" charset="0"/>
                <a:cs typeface="Microsoft YaHei" charset="0"/>
              </a:rPr>
              <a:t> </a:t>
            </a:r>
            <a:r>
              <a:rPr kumimoji="1" lang="en-US" altLang="zh-CN" sz="3200" dirty="0" smtClean="0">
                <a:solidFill>
                  <a:schemeClr val="bg1"/>
                </a:solidFill>
                <a:latin typeface="Microsoft YaHei" charset="0"/>
                <a:ea typeface="Microsoft YaHei" charset="0"/>
                <a:cs typeface="Microsoft YaHei" charset="0"/>
              </a:rPr>
              <a:t>1</a:t>
            </a:r>
            <a:endParaRPr kumimoji="1" lang="zh-CN" altLang="en-US" sz="3200" dirty="0">
              <a:solidFill>
                <a:schemeClr val="bg1"/>
              </a:solidFill>
              <a:latin typeface="Microsoft YaHei" charset="0"/>
              <a:ea typeface="Microsoft YaHei" charset="0"/>
              <a:cs typeface="Microsoft YaHei" charset="0"/>
            </a:endParaRPr>
          </a:p>
        </p:txBody>
      </p:sp>
      <p:grpSp>
        <p:nvGrpSpPr>
          <p:cNvPr id="4" name="组合 80"/>
          <p:cNvGrpSpPr>
            <a:grpSpLocks/>
          </p:cNvGrpSpPr>
          <p:nvPr/>
        </p:nvGrpSpPr>
        <p:grpSpPr bwMode="auto">
          <a:xfrm>
            <a:off x="946819" y="4207702"/>
            <a:ext cx="2262188" cy="1072269"/>
            <a:chOff x="0" y="0"/>
            <a:chExt cx="2261776" cy="1072638"/>
          </a:xfrm>
        </p:grpSpPr>
        <p:sp>
          <p:nvSpPr>
            <p:cNvPr id="5" name="文本框 65"/>
            <p:cNvSpPr txBox="1">
              <a:spLocks noChangeArrowheads="1"/>
            </p:cNvSpPr>
            <p:nvPr/>
          </p:nvSpPr>
          <p:spPr bwMode="auto">
            <a:xfrm>
              <a:off x="0" y="0"/>
              <a:ext cx="2261776" cy="369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zh-CN" altLang="en-US" sz="1800" b="1" dirty="0" smtClean="0">
                  <a:solidFill>
                    <a:schemeClr val="bg1"/>
                  </a:solidFill>
                  <a:latin typeface="Microsoft YaHei" charset="0"/>
                  <a:ea typeface="Microsoft YaHei" charset="0"/>
                  <a:cs typeface="Microsoft YaHei" charset="0"/>
                </a:rPr>
                <a:t>项目简介</a:t>
              </a:r>
              <a:endParaRPr lang="zh-CN" altLang="en-US" sz="1800" b="1" dirty="0">
                <a:solidFill>
                  <a:schemeClr val="bg1"/>
                </a:solidFill>
                <a:latin typeface="Microsoft YaHei" charset="0"/>
                <a:ea typeface="Microsoft YaHei" charset="0"/>
                <a:cs typeface="Microsoft YaHei" charset="0"/>
              </a:endParaRPr>
            </a:p>
          </p:txBody>
        </p:sp>
        <p:sp>
          <p:nvSpPr>
            <p:cNvPr id="6" name="矩形 69"/>
            <p:cNvSpPr>
              <a:spLocks noChangeArrowheads="1"/>
            </p:cNvSpPr>
            <p:nvPr/>
          </p:nvSpPr>
          <p:spPr bwMode="auto">
            <a:xfrm>
              <a:off x="9411" y="333720"/>
              <a:ext cx="2242954" cy="738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zh-CN" altLang="en-US" sz="1400" dirty="0" smtClean="0">
                  <a:solidFill>
                    <a:schemeClr val="bg1"/>
                  </a:solidFill>
                  <a:latin typeface="Microsoft YaHei" charset="0"/>
                  <a:ea typeface="Microsoft YaHei" charset="0"/>
                  <a:cs typeface="Microsoft YaHei" charset="0"/>
                </a:rPr>
                <a:t>投资亮点</a:t>
              </a:r>
            </a:p>
            <a:p>
              <a:pPr algn="ctr" eaLnBrk="1" hangingPunct="1">
                <a:lnSpc>
                  <a:spcPct val="100000"/>
                </a:lnSpc>
                <a:spcBef>
                  <a:spcPct val="0"/>
                </a:spcBef>
                <a:buFont typeface="Arial" charset="0"/>
                <a:buNone/>
              </a:pPr>
              <a:r>
                <a:rPr lang="zh-CN" altLang="en-US" sz="1400" dirty="0" smtClean="0">
                  <a:solidFill>
                    <a:schemeClr val="bg1"/>
                  </a:solidFill>
                  <a:latin typeface="Microsoft YaHei" charset="0"/>
                  <a:ea typeface="Microsoft YaHei" charset="0"/>
                  <a:cs typeface="Microsoft YaHei" charset="0"/>
                </a:rPr>
                <a:t>产品服务</a:t>
              </a:r>
            </a:p>
            <a:p>
              <a:pPr algn="ctr" eaLnBrk="1" hangingPunct="1">
                <a:lnSpc>
                  <a:spcPct val="100000"/>
                </a:lnSpc>
                <a:spcBef>
                  <a:spcPct val="0"/>
                </a:spcBef>
                <a:buFont typeface="Arial" charset="0"/>
                <a:buNone/>
              </a:pPr>
              <a:r>
                <a:rPr lang="zh-CN" altLang="en-US" sz="1400" dirty="0" smtClean="0">
                  <a:solidFill>
                    <a:schemeClr val="bg1"/>
                  </a:solidFill>
                  <a:latin typeface="Microsoft YaHei" charset="0"/>
                  <a:ea typeface="Microsoft YaHei" charset="0"/>
                  <a:cs typeface="Microsoft YaHei" charset="0"/>
                </a:rPr>
                <a:t>项目团队</a:t>
              </a:r>
              <a:endParaRPr lang="zh-CN" altLang="en-US" sz="1400" dirty="0">
                <a:solidFill>
                  <a:schemeClr val="bg1"/>
                </a:solidFill>
                <a:latin typeface="Microsoft YaHei" charset="0"/>
                <a:ea typeface="Microsoft YaHei" charset="0"/>
                <a:cs typeface="Microsoft YaHei" charset="0"/>
              </a:endParaRPr>
            </a:p>
          </p:txBody>
        </p:sp>
      </p:grpSp>
      <p:grpSp>
        <p:nvGrpSpPr>
          <p:cNvPr id="7" name="组合 81"/>
          <p:cNvGrpSpPr>
            <a:grpSpLocks/>
          </p:cNvGrpSpPr>
          <p:nvPr/>
        </p:nvGrpSpPr>
        <p:grpSpPr bwMode="auto">
          <a:xfrm>
            <a:off x="3512219" y="4207702"/>
            <a:ext cx="2262188" cy="1072269"/>
            <a:chOff x="0" y="0"/>
            <a:chExt cx="2261776" cy="1072638"/>
          </a:xfrm>
        </p:grpSpPr>
        <p:sp>
          <p:nvSpPr>
            <p:cNvPr id="8" name="文本框 66"/>
            <p:cNvSpPr txBox="1">
              <a:spLocks noChangeArrowheads="1"/>
            </p:cNvSpPr>
            <p:nvPr/>
          </p:nvSpPr>
          <p:spPr bwMode="auto">
            <a:xfrm>
              <a:off x="0" y="0"/>
              <a:ext cx="2261776" cy="369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zh-CN" altLang="en-US" sz="1800" b="1" dirty="0" smtClean="0">
                  <a:solidFill>
                    <a:schemeClr val="bg1"/>
                  </a:solidFill>
                  <a:latin typeface="Microsoft YaHei" charset="0"/>
                  <a:ea typeface="Microsoft YaHei" charset="0"/>
                  <a:cs typeface="Microsoft YaHei" charset="0"/>
                </a:rPr>
                <a:t>市场分析</a:t>
              </a:r>
              <a:endParaRPr lang="zh-CN" altLang="en-US" sz="1800" b="1" dirty="0">
                <a:solidFill>
                  <a:schemeClr val="bg1"/>
                </a:solidFill>
                <a:latin typeface="Microsoft YaHei" charset="0"/>
                <a:ea typeface="Microsoft YaHei" charset="0"/>
                <a:cs typeface="Microsoft YaHei" charset="0"/>
              </a:endParaRPr>
            </a:p>
          </p:txBody>
        </p:sp>
        <p:sp>
          <p:nvSpPr>
            <p:cNvPr id="9" name="矩形 70"/>
            <p:cNvSpPr>
              <a:spLocks noChangeArrowheads="1"/>
            </p:cNvSpPr>
            <p:nvPr/>
          </p:nvSpPr>
          <p:spPr bwMode="auto">
            <a:xfrm>
              <a:off x="3892" y="333720"/>
              <a:ext cx="2242954" cy="738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zh-CN" altLang="en-US" sz="1400" dirty="0" smtClean="0">
                  <a:solidFill>
                    <a:schemeClr val="bg1"/>
                  </a:solidFill>
                  <a:latin typeface="Microsoft YaHei" charset="0"/>
                  <a:ea typeface="Microsoft YaHei" charset="0"/>
                  <a:cs typeface="Microsoft YaHei" charset="0"/>
                </a:rPr>
                <a:t>市场分析</a:t>
              </a:r>
            </a:p>
            <a:p>
              <a:pPr algn="ctr" eaLnBrk="1" hangingPunct="1">
                <a:lnSpc>
                  <a:spcPct val="100000"/>
                </a:lnSpc>
                <a:spcBef>
                  <a:spcPct val="0"/>
                </a:spcBef>
                <a:buFont typeface="Arial" charset="0"/>
                <a:buNone/>
              </a:pPr>
              <a:r>
                <a:rPr lang="zh-CN" altLang="en-US" sz="1400" dirty="0" smtClean="0">
                  <a:solidFill>
                    <a:schemeClr val="bg1"/>
                  </a:solidFill>
                  <a:latin typeface="Microsoft YaHei" charset="0"/>
                  <a:ea typeface="Microsoft YaHei" charset="0"/>
                  <a:cs typeface="Microsoft YaHei" charset="0"/>
                </a:rPr>
                <a:t>项目概括</a:t>
              </a:r>
            </a:p>
            <a:p>
              <a:pPr algn="ctr" eaLnBrk="1" hangingPunct="1">
                <a:lnSpc>
                  <a:spcPct val="100000"/>
                </a:lnSpc>
                <a:spcBef>
                  <a:spcPct val="0"/>
                </a:spcBef>
                <a:buFont typeface="Arial" charset="0"/>
                <a:buNone/>
              </a:pPr>
              <a:r>
                <a:rPr lang="zh-CN" altLang="en-US" sz="1400" dirty="0" smtClean="0">
                  <a:solidFill>
                    <a:schemeClr val="bg1"/>
                  </a:solidFill>
                  <a:latin typeface="Microsoft YaHei" charset="0"/>
                  <a:ea typeface="Microsoft YaHei" charset="0"/>
                  <a:cs typeface="Microsoft YaHei" charset="0"/>
                </a:rPr>
                <a:t>市场预测</a:t>
              </a:r>
              <a:endParaRPr lang="zh-CN" altLang="en-US" sz="1400" dirty="0">
                <a:solidFill>
                  <a:schemeClr val="bg1"/>
                </a:solidFill>
                <a:latin typeface="Microsoft YaHei" charset="0"/>
                <a:ea typeface="Microsoft YaHei" charset="0"/>
                <a:cs typeface="Microsoft YaHei" charset="0"/>
              </a:endParaRPr>
            </a:p>
          </p:txBody>
        </p:sp>
      </p:grpSp>
      <p:grpSp>
        <p:nvGrpSpPr>
          <p:cNvPr id="10" name="组合 82"/>
          <p:cNvGrpSpPr>
            <a:grpSpLocks/>
          </p:cNvGrpSpPr>
          <p:nvPr/>
        </p:nvGrpSpPr>
        <p:grpSpPr bwMode="auto">
          <a:xfrm>
            <a:off x="6069682" y="4207702"/>
            <a:ext cx="2262187" cy="1072269"/>
            <a:chOff x="0" y="0"/>
            <a:chExt cx="2261776" cy="1072638"/>
          </a:xfrm>
        </p:grpSpPr>
        <p:sp>
          <p:nvSpPr>
            <p:cNvPr id="11" name="文本框 67"/>
            <p:cNvSpPr txBox="1">
              <a:spLocks noChangeArrowheads="1"/>
            </p:cNvSpPr>
            <p:nvPr/>
          </p:nvSpPr>
          <p:spPr bwMode="auto">
            <a:xfrm>
              <a:off x="0" y="0"/>
              <a:ext cx="2261776" cy="369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zh-CN" altLang="en-US" sz="1800" b="1" dirty="0" smtClean="0">
                  <a:solidFill>
                    <a:schemeClr val="bg1"/>
                  </a:solidFill>
                  <a:latin typeface="Microsoft YaHei" charset="0"/>
                  <a:ea typeface="Microsoft YaHei" charset="0"/>
                  <a:cs typeface="Microsoft YaHei" charset="0"/>
                </a:rPr>
                <a:t>实施计划</a:t>
              </a:r>
              <a:endParaRPr lang="zh-CN" altLang="en-US" sz="1800" b="1" dirty="0">
                <a:solidFill>
                  <a:schemeClr val="bg1"/>
                </a:solidFill>
                <a:latin typeface="Microsoft YaHei" charset="0"/>
                <a:ea typeface="Microsoft YaHei" charset="0"/>
                <a:cs typeface="Microsoft YaHei" charset="0"/>
              </a:endParaRPr>
            </a:p>
          </p:txBody>
        </p:sp>
        <p:sp>
          <p:nvSpPr>
            <p:cNvPr id="12" name="矩形 71"/>
            <p:cNvSpPr>
              <a:spLocks noChangeArrowheads="1"/>
            </p:cNvSpPr>
            <p:nvPr/>
          </p:nvSpPr>
          <p:spPr bwMode="auto">
            <a:xfrm>
              <a:off x="7504" y="333720"/>
              <a:ext cx="2242954" cy="738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zh-CN" altLang="en-US" sz="1400" dirty="0" smtClean="0">
                  <a:solidFill>
                    <a:schemeClr val="bg1"/>
                  </a:solidFill>
                  <a:latin typeface="Microsoft YaHei" charset="0"/>
                  <a:ea typeface="Microsoft YaHei" charset="0"/>
                  <a:cs typeface="Microsoft YaHei" charset="0"/>
                </a:rPr>
                <a:t>商业模式</a:t>
              </a:r>
            </a:p>
            <a:p>
              <a:pPr algn="ctr" eaLnBrk="1" hangingPunct="1">
                <a:lnSpc>
                  <a:spcPct val="100000"/>
                </a:lnSpc>
                <a:spcBef>
                  <a:spcPct val="0"/>
                </a:spcBef>
                <a:buFont typeface="Arial" charset="0"/>
                <a:buNone/>
              </a:pPr>
              <a:r>
                <a:rPr lang="en-US" altLang="zh-CN" sz="1400" dirty="0" smtClean="0">
                  <a:solidFill>
                    <a:schemeClr val="bg1"/>
                  </a:solidFill>
                  <a:latin typeface="Microsoft YaHei" charset="0"/>
                  <a:ea typeface="Microsoft YaHei" charset="0"/>
                  <a:cs typeface="Microsoft YaHei" charset="0"/>
                </a:rPr>
                <a:t>SWOT</a:t>
              </a:r>
              <a:r>
                <a:rPr lang="zh-CN" altLang="en-US" sz="1400" dirty="0" smtClean="0">
                  <a:solidFill>
                    <a:schemeClr val="bg1"/>
                  </a:solidFill>
                  <a:latin typeface="Microsoft YaHei" charset="0"/>
                  <a:ea typeface="Microsoft YaHei" charset="0"/>
                  <a:cs typeface="Microsoft YaHei" charset="0"/>
                </a:rPr>
                <a:t>分析</a:t>
              </a:r>
            </a:p>
            <a:p>
              <a:pPr algn="ctr" eaLnBrk="1" hangingPunct="1">
                <a:lnSpc>
                  <a:spcPct val="100000"/>
                </a:lnSpc>
                <a:spcBef>
                  <a:spcPct val="0"/>
                </a:spcBef>
                <a:buFont typeface="Arial" charset="0"/>
                <a:buNone/>
              </a:pPr>
              <a:r>
                <a:rPr lang="zh-CN" altLang="en-US" sz="1400" dirty="0" smtClean="0">
                  <a:solidFill>
                    <a:schemeClr val="bg1"/>
                  </a:solidFill>
                  <a:latin typeface="Microsoft YaHei" charset="0"/>
                  <a:ea typeface="Microsoft YaHei" charset="0"/>
                  <a:cs typeface="Microsoft YaHei" charset="0"/>
                </a:rPr>
                <a:t>实施方案</a:t>
              </a:r>
              <a:endParaRPr lang="zh-CN" altLang="en-US" sz="1400" dirty="0">
                <a:solidFill>
                  <a:schemeClr val="bg1"/>
                </a:solidFill>
                <a:latin typeface="Microsoft YaHei" charset="0"/>
                <a:ea typeface="Microsoft YaHei" charset="0"/>
                <a:cs typeface="Microsoft YaHei" charset="0"/>
              </a:endParaRPr>
            </a:p>
          </p:txBody>
        </p:sp>
      </p:grpSp>
      <p:grpSp>
        <p:nvGrpSpPr>
          <p:cNvPr id="13" name="组合 83"/>
          <p:cNvGrpSpPr>
            <a:grpSpLocks/>
          </p:cNvGrpSpPr>
          <p:nvPr/>
        </p:nvGrpSpPr>
        <p:grpSpPr bwMode="auto">
          <a:xfrm>
            <a:off x="8636669" y="4207702"/>
            <a:ext cx="2262188" cy="1072269"/>
            <a:chOff x="0" y="0"/>
            <a:chExt cx="2261777" cy="1072638"/>
          </a:xfrm>
        </p:grpSpPr>
        <p:sp>
          <p:nvSpPr>
            <p:cNvPr id="14" name="文本框 68"/>
            <p:cNvSpPr txBox="1">
              <a:spLocks noChangeArrowheads="1"/>
            </p:cNvSpPr>
            <p:nvPr/>
          </p:nvSpPr>
          <p:spPr bwMode="auto">
            <a:xfrm>
              <a:off x="1" y="0"/>
              <a:ext cx="2261776" cy="369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zh-CN" altLang="en-US" sz="1800" b="1" dirty="0" smtClean="0">
                  <a:solidFill>
                    <a:schemeClr val="bg1"/>
                  </a:solidFill>
                  <a:latin typeface="Microsoft YaHei" charset="0"/>
                  <a:ea typeface="Microsoft YaHei" charset="0"/>
                  <a:cs typeface="Microsoft YaHei" charset="0"/>
                </a:rPr>
                <a:t>阶段计划</a:t>
              </a:r>
              <a:endParaRPr lang="zh-CN" altLang="en-US" sz="1800" b="1" dirty="0">
                <a:solidFill>
                  <a:schemeClr val="bg1"/>
                </a:solidFill>
                <a:latin typeface="Microsoft YaHei" charset="0"/>
                <a:ea typeface="Microsoft YaHei" charset="0"/>
                <a:cs typeface="Microsoft YaHei" charset="0"/>
              </a:endParaRPr>
            </a:p>
          </p:txBody>
        </p:sp>
        <p:sp>
          <p:nvSpPr>
            <p:cNvPr id="15" name="矩形 72"/>
            <p:cNvSpPr>
              <a:spLocks noChangeArrowheads="1"/>
            </p:cNvSpPr>
            <p:nvPr/>
          </p:nvSpPr>
          <p:spPr bwMode="auto">
            <a:xfrm>
              <a:off x="0" y="333720"/>
              <a:ext cx="2242954" cy="738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zh-CN" altLang="en-US" sz="1400" dirty="0" smtClean="0">
                  <a:solidFill>
                    <a:schemeClr val="bg1"/>
                  </a:solidFill>
                  <a:latin typeface="Microsoft YaHei" charset="0"/>
                  <a:ea typeface="Microsoft YaHei" charset="0"/>
                  <a:cs typeface="Microsoft YaHei" charset="0"/>
                </a:rPr>
                <a:t>财务规划</a:t>
              </a:r>
            </a:p>
            <a:p>
              <a:pPr algn="ctr" eaLnBrk="1" hangingPunct="1">
                <a:lnSpc>
                  <a:spcPct val="100000"/>
                </a:lnSpc>
                <a:spcBef>
                  <a:spcPct val="0"/>
                </a:spcBef>
                <a:buFont typeface="Arial" charset="0"/>
                <a:buNone/>
              </a:pPr>
              <a:r>
                <a:rPr lang="zh-CN" altLang="en-US" sz="1400" dirty="0" smtClean="0">
                  <a:solidFill>
                    <a:schemeClr val="bg1"/>
                  </a:solidFill>
                  <a:latin typeface="Microsoft YaHei" charset="0"/>
                  <a:ea typeface="Microsoft YaHei" charset="0"/>
                  <a:cs typeface="Microsoft YaHei" charset="0"/>
                </a:rPr>
                <a:t>风险管理</a:t>
              </a:r>
            </a:p>
            <a:p>
              <a:pPr algn="ctr" eaLnBrk="1" hangingPunct="1">
                <a:lnSpc>
                  <a:spcPct val="100000"/>
                </a:lnSpc>
                <a:spcBef>
                  <a:spcPct val="0"/>
                </a:spcBef>
                <a:buFont typeface="Arial" charset="0"/>
                <a:buNone/>
              </a:pPr>
              <a:r>
                <a:rPr lang="zh-CN" altLang="en-US" sz="1400" dirty="0" smtClean="0">
                  <a:solidFill>
                    <a:schemeClr val="bg1"/>
                  </a:solidFill>
                  <a:latin typeface="Microsoft YaHei" charset="0"/>
                  <a:ea typeface="Microsoft YaHei" charset="0"/>
                  <a:cs typeface="Microsoft YaHei" charset="0"/>
                </a:rPr>
                <a:t>总结</a:t>
              </a:r>
              <a:endParaRPr lang="zh-CN" altLang="en-US" sz="1400" dirty="0">
                <a:solidFill>
                  <a:schemeClr val="bg1"/>
                </a:solidFill>
                <a:latin typeface="Microsoft YaHei" charset="0"/>
                <a:ea typeface="Microsoft YaHei" charset="0"/>
                <a:cs typeface="Microsoft YaHei" charset="0"/>
              </a:endParaRPr>
            </a:p>
          </p:txBody>
        </p:sp>
      </p:grpSp>
      <p:sp>
        <p:nvSpPr>
          <p:cNvPr id="16" name="文本框 15"/>
          <p:cNvSpPr txBox="1"/>
          <p:nvPr/>
        </p:nvSpPr>
        <p:spPr>
          <a:xfrm>
            <a:off x="3933520" y="3556050"/>
            <a:ext cx="2010846" cy="584775"/>
          </a:xfrm>
          <a:prstGeom prst="rect">
            <a:avLst/>
          </a:prstGeom>
          <a:noFill/>
        </p:spPr>
        <p:txBody>
          <a:bodyPr wrap="square" rtlCol="0">
            <a:spAutoFit/>
          </a:bodyPr>
          <a:lstStyle/>
          <a:p>
            <a:r>
              <a:rPr kumimoji="1" lang="en-US" altLang="zh-CN" sz="3200" dirty="0" smtClean="0">
                <a:solidFill>
                  <a:schemeClr val="bg1"/>
                </a:solidFill>
                <a:latin typeface="Microsoft YaHei" charset="0"/>
                <a:ea typeface="Microsoft YaHei" charset="0"/>
                <a:cs typeface="Microsoft YaHei" charset="0"/>
              </a:rPr>
              <a:t>PART</a:t>
            </a:r>
            <a:r>
              <a:rPr kumimoji="1" lang="zh-CN" altLang="en-US" sz="3200" dirty="0" smtClean="0">
                <a:solidFill>
                  <a:schemeClr val="bg1"/>
                </a:solidFill>
                <a:latin typeface="Microsoft YaHei" charset="0"/>
                <a:ea typeface="Microsoft YaHei" charset="0"/>
                <a:cs typeface="Microsoft YaHei" charset="0"/>
              </a:rPr>
              <a:t> </a:t>
            </a:r>
            <a:r>
              <a:rPr kumimoji="1" lang="en-US" altLang="zh-CN" sz="3200" dirty="0" smtClean="0">
                <a:solidFill>
                  <a:schemeClr val="bg1"/>
                </a:solidFill>
                <a:latin typeface="Microsoft YaHei" charset="0"/>
                <a:ea typeface="Microsoft YaHei" charset="0"/>
                <a:cs typeface="Microsoft YaHei" charset="0"/>
              </a:rPr>
              <a:t>2</a:t>
            </a:r>
            <a:endParaRPr kumimoji="1" lang="zh-CN" altLang="en-US" sz="3200" dirty="0">
              <a:solidFill>
                <a:schemeClr val="bg1"/>
              </a:solidFill>
              <a:latin typeface="Microsoft YaHei" charset="0"/>
              <a:ea typeface="Microsoft YaHei" charset="0"/>
              <a:cs typeface="Microsoft YaHei" charset="0"/>
            </a:endParaRPr>
          </a:p>
        </p:txBody>
      </p:sp>
      <p:sp>
        <p:nvSpPr>
          <p:cNvPr id="17" name="文本框 16"/>
          <p:cNvSpPr txBox="1"/>
          <p:nvPr/>
        </p:nvSpPr>
        <p:spPr>
          <a:xfrm>
            <a:off x="6546001" y="3529354"/>
            <a:ext cx="2010846" cy="584775"/>
          </a:xfrm>
          <a:prstGeom prst="rect">
            <a:avLst/>
          </a:prstGeom>
          <a:noFill/>
        </p:spPr>
        <p:txBody>
          <a:bodyPr wrap="square" rtlCol="0">
            <a:spAutoFit/>
          </a:bodyPr>
          <a:lstStyle/>
          <a:p>
            <a:r>
              <a:rPr kumimoji="1" lang="en-US" altLang="zh-CN" sz="3200" dirty="0" smtClean="0">
                <a:solidFill>
                  <a:schemeClr val="bg1"/>
                </a:solidFill>
                <a:latin typeface="Microsoft YaHei" charset="0"/>
                <a:ea typeface="Microsoft YaHei" charset="0"/>
                <a:cs typeface="Microsoft YaHei" charset="0"/>
              </a:rPr>
              <a:t>PART</a:t>
            </a:r>
            <a:r>
              <a:rPr kumimoji="1" lang="zh-CN" altLang="en-US" sz="3200" dirty="0" smtClean="0">
                <a:solidFill>
                  <a:schemeClr val="bg1"/>
                </a:solidFill>
                <a:latin typeface="Microsoft YaHei" charset="0"/>
                <a:ea typeface="Microsoft YaHei" charset="0"/>
                <a:cs typeface="Microsoft YaHei" charset="0"/>
              </a:rPr>
              <a:t> </a:t>
            </a:r>
            <a:r>
              <a:rPr kumimoji="1" lang="en-US" altLang="zh-CN" sz="3200" dirty="0" smtClean="0">
                <a:solidFill>
                  <a:schemeClr val="bg1"/>
                </a:solidFill>
                <a:latin typeface="Microsoft YaHei" charset="0"/>
                <a:ea typeface="Microsoft YaHei" charset="0"/>
                <a:cs typeface="Microsoft YaHei" charset="0"/>
              </a:rPr>
              <a:t>3</a:t>
            </a:r>
            <a:endParaRPr kumimoji="1" lang="zh-CN" altLang="en-US" sz="3200" dirty="0">
              <a:solidFill>
                <a:schemeClr val="bg1"/>
              </a:solidFill>
              <a:latin typeface="Microsoft YaHei" charset="0"/>
              <a:ea typeface="Microsoft YaHei" charset="0"/>
              <a:cs typeface="Microsoft YaHei" charset="0"/>
            </a:endParaRPr>
          </a:p>
        </p:txBody>
      </p:sp>
      <p:sp>
        <p:nvSpPr>
          <p:cNvPr id="18" name="文本框 17"/>
          <p:cNvSpPr txBox="1"/>
          <p:nvPr/>
        </p:nvSpPr>
        <p:spPr>
          <a:xfrm>
            <a:off x="9014937" y="3556050"/>
            <a:ext cx="2010846" cy="584775"/>
          </a:xfrm>
          <a:prstGeom prst="rect">
            <a:avLst/>
          </a:prstGeom>
          <a:noFill/>
        </p:spPr>
        <p:txBody>
          <a:bodyPr wrap="square" rtlCol="0">
            <a:spAutoFit/>
          </a:bodyPr>
          <a:lstStyle/>
          <a:p>
            <a:r>
              <a:rPr kumimoji="1" lang="en-US" altLang="zh-CN" sz="3200" dirty="0" smtClean="0">
                <a:solidFill>
                  <a:schemeClr val="bg1"/>
                </a:solidFill>
                <a:latin typeface="Microsoft YaHei" charset="0"/>
                <a:ea typeface="Microsoft YaHei" charset="0"/>
                <a:cs typeface="Microsoft YaHei" charset="0"/>
              </a:rPr>
              <a:t>PART</a:t>
            </a:r>
            <a:r>
              <a:rPr kumimoji="1" lang="zh-CN" altLang="en-US" sz="3200" dirty="0" smtClean="0">
                <a:solidFill>
                  <a:schemeClr val="bg1"/>
                </a:solidFill>
                <a:latin typeface="Microsoft YaHei" charset="0"/>
                <a:ea typeface="Microsoft YaHei" charset="0"/>
                <a:cs typeface="Microsoft YaHei" charset="0"/>
              </a:rPr>
              <a:t> </a:t>
            </a:r>
            <a:r>
              <a:rPr kumimoji="1" lang="en-US" altLang="zh-CN" sz="3200" dirty="0" smtClean="0">
                <a:solidFill>
                  <a:schemeClr val="bg1"/>
                </a:solidFill>
                <a:latin typeface="Microsoft YaHei" charset="0"/>
                <a:ea typeface="Microsoft YaHei" charset="0"/>
                <a:cs typeface="Microsoft YaHei" charset="0"/>
              </a:rPr>
              <a:t>4</a:t>
            </a:r>
            <a:endParaRPr kumimoji="1" lang="zh-CN" altLang="en-US" sz="3200" dirty="0">
              <a:solidFill>
                <a:schemeClr val="bg1"/>
              </a:solidFill>
              <a:latin typeface="Microsoft YaHei" charset="0"/>
              <a:ea typeface="Microsoft YaHei" charset="0"/>
              <a:cs typeface="Microsoft YaHei" charset="0"/>
            </a:endParaRPr>
          </a:p>
        </p:txBody>
      </p:sp>
      <p:sp>
        <p:nvSpPr>
          <p:cNvPr id="19" name="三角形 18"/>
          <p:cNvSpPr/>
          <p:nvPr/>
        </p:nvSpPr>
        <p:spPr>
          <a:xfrm rot="5400000">
            <a:off x="8654472" y="1440225"/>
            <a:ext cx="720929" cy="621491"/>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mtClean="0"/>
              <a:t>≈</a:t>
            </a:r>
            <a:r>
              <a:rPr kumimoji="1" lang="en-US" altLang="zh-CN" dirty="0" err="1" smtClean="0"/>
              <a:t>Ç</a:t>
            </a:r>
            <a:endParaRPr kumimoji="1" lang="zh-CN" altLang="en-US" dirty="0"/>
          </a:p>
        </p:txBody>
      </p:sp>
      <p:sp>
        <p:nvSpPr>
          <p:cNvPr id="20" name="三角形 19"/>
          <p:cNvSpPr/>
          <p:nvPr/>
        </p:nvSpPr>
        <p:spPr>
          <a:xfrm rot="16200000">
            <a:off x="2371847" y="1440224"/>
            <a:ext cx="720929" cy="621491"/>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dirty="0" smtClean="0"/>
              <a:t>≈</a:t>
            </a:r>
            <a:r>
              <a:rPr kumimoji="1" lang="en-US" altLang="zh-CN" dirty="0" err="1" smtClean="0"/>
              <a:t>Ç</a:t>
            </a:r>
            <a:endParaRPr kumimoji="1" lang="zh-CN" altLang="en-US" dirty="0"/>
          </a:p>
        </p:txBody>
      </p:sp>
      <p:sp>
        <p:nvSpPr>
          <p:cNvPr id="21" name="文本框 20"/>
          <p:cNvSpPr txBox="1"/>
          <p:nvPr/>
        </p:nvSpPr>
        <p:spPr>
          <a:xfrm>
            <a:off x="5504374" y="2330300"/>
            <a:ext cx="1424012" cy="707886"/>
          </a:xfrm>
          <a:prstGeom prst="rect">
            <a:avLst/>
          </a:prstGeom>
          <a:noFill/>
        </p:spPr>
        <p:txBody>
          <a:bodyPr wrap="square" rtlCol="0">
            <a:spAutoFit/>
          </a:bodyPr>
          <a:lstStyle/>
          <a:p>
            <a:r>
              <a:rPr kumimoji="1" lang="zh-CN" altLang="en-US" sz="4000" smtClean="0">
                <a:solidFill>
                  <a:schemeClr val="bg1"/>
                </a:solidFill>
                <a:latin typeface="Microsoft YaHei" charset="0"/>
                <a:ea typeface="Microsoft YaHei" charset="0"/>
                <a:cs typeface="Microsoft YaHei" charset="0"/>
              </a:rPr>
              <a:t>目录</a:t>
            </a:r>
            <a:endParaRPr kumimoji="1" lang="zh-CN" altLang="en-US" sz="4000">
              <a:solidFill>
                <a:schemeClr val="bg1"/>
              </a:solidFill>
              <a:latin typeface="Microsoft YaHei" charset="0"/>
              <a:ea typeface="Microsoft YaHei" charset="0"/>
              <a:cs typeface="Microsoft YaHei" charset="0"/>
            </a:endParaRPr>
          </a:p>
        </p:txBody>
      </p:sp>
    </p:spTree>
    <p:extLst>
      <p:ext uri="{BB962C8B-B14F-4D97-AF65-F5344CB8AC3E}">
        <p14:creationId xmlns:p14="http://schemas.microsoft.com/office/powerpoint/2010/main" val="67930914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down)">
                                      <p:cBhvr>
                                        <p:cTn id="8" dur="500"/>
                                        <p:tgtEl>
                                          <p:spTgt spid="4"/>
                                        </p:tgtEl>
                                      </p:cBhvr>
                                    </p:animEffect>
                                  </p:childTnLst>
                                </p:cTn>
                              </p:par>
                              <p:par>
                                <p:cTn id="9" presetID="12" presetClass="entr" presetSubtype="1"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p:tgtEl>
                                          <p:spTgt spid="7"/>
                                        </p:tgtEl>
                                        <p:attrNameLst>
                                          <p:attrName>ppt_y</p:attrName>
                                        </p:attrNameLst>
                                      </p:cBhvr>
                                      <p:tavLst>
                                        <p:tav tm="0">
                                          <p:val>
                                            <p:strVal val="#ppt_y-#ppt_h*1.125000"/>
                                          </p:val>
                                        </p:tav>
                                        <p:tav tm="100000">
                                          <p:val>
                                            <p:strVal val="#ppt_y"/>
                                          </p:val>
                                        </p:tav>
                                      </p:tavLst>
                                    </p:anim>
                                    <p:animEffect transition="in" filter="wipe(down)">
                                      <p:cBhvr>
                                        <p:cTn id="12" dur="500"/>
                                        <p:tgtEl>
                                          <p:spTgt spid="7"/>
                                        </p:tgtEl>
                                      </p:cBhvr>
                                    </p:animEffect>
                                  </p:childTnLst>
                                </p:cTn>
                              </p:par>
                              <p:par>
                                <p:cTn id="13" presetID="12" presetClass="entr" presetSubtype="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p:tgtEl>
                                          <p:spTgt spid="10"/>
                                        </p:tgtEl>
                                        <p:attrNameLst>
                                          <p:attrName>ppt_y</p:attrName>
                                        </p:attrNameLst>
                                      </p:cBhvr>
                                      <p:tavLst>
                                        <p:tav tm="0">
                                          <p:val>
                                            <p:strVal val="#ppt_y-#ppt_h*1.125000"/>
                                          </p:val>
                                        </p:tav>
                                        <p:tav tm="100000">
                                          <p:val>
                                            <p:strVal val="#ppt_y"/>
                                          </p:val>
                                        </p:tav>
                                      </p:tavLst>
                                    </p:anim>
                                    <p:animEffect transition="in" filter="wipe(down)">
                                      <p:cBhvr>
                                        <p:cTn id="16" dur="500"/>
                                        <p:tgtEl>
                                          <p:spTgt spid="10"/>
                                        </p:tgtEl>
                                      </p:cBhvr>
                                    </p:animEffect>
                                  </p:childTnLst>
                                </p:cTn>
                              </p:par>
                              <p:par>
                                <p:cTn id="17" presetID="12" presetClass="entr" presetSubtype="1"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p:tgtEl>
                                          <p:spTgt spid="13"/>
                                        </p:tgtEl>
                                        <p:attrNameLst>
                                          <p:attrName>ppt_y</p:attrName>
                                        </p:attrNameLst>
                                      </p:cBhvr>
                                      <p:tavLst>
                                        <p:tav tm="0">
                                          <p:val>
                                            <p:strVal val="#ppt_y-#ppt_h*1.125000"/>
                                          </p:val>
                                        </p:tav>
                                        <p:tav tm="100000">
                                          <p:val>
                                            <p:strVal val="#ppt_y"/>
                                          </p:val>
                                        </p:tav>
                                      </p:tavLst>
                                    </p:anim>
                                    <p:animEffect transition="in" filter="wipe(down)">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2" name="组合 80"/>
          <p:cNvGrpSpPr>
            <a:grpSpLocks/>
          </p:cNvGrpSpPr>
          <p:nvPr/>
        </p:nvGrpSpPr>
        <p:grpSpPr bwMode="auto">
          <a:xfrm>
            <a:off x="4098173" y="2891876"/>
            <a:ext cx="3895903" cy="2108269"/>
            <a:chOff x="0" y="0"/>
            <a:chExt cx="2342114" cy="2108993"/>
          </a:xfrm>
        </p:grpSpPr>
        <p:sp>
          <p:nvSpPr>
            <p:cNvPr id="3" name="文本框 65"/>
            <p:cNvSpPr txBox="1">
              <a:spLocks noChangeArrowheads="1"/>
            </p:cNvSpPr>
            <p:nvPr/>
          </p:nvSpPr>
          <p:spPr bwMode="auto">
            <a:xfrm>
              <a:off x="0" y="0"/>
              <a:ext cx="2261776" cy="58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zh-CN" altLang="en-US" sz="3200" b="1" dirty="0" smtClean="0">
                  <a:solidFill>
                    <a:schemeClr val="bg1"/>
                  </a:solidFill>
                  <a:latin typeface="Microsoft YaHei" charset="0"/>
                  <a:ea typeface="Microsoft YaHei" charset="0"/>
                  <a:cs typeface="Microsoft YaHei" charset="0"/>
                </a:rPr>
                <a:t>   项目</a:t>
              </a:r>
              <a:r>
                <a:rPr lang="zh-CN" altLang="en-US" sz="3200" b="1" dirty="0" smtClean="0">
                  <a:solidFill>
                    <a:schemeClr val="bg1"/>
                  </a:solidFill>
                  <a:latin typeface="Microsoft YaHei" charset="0"/>
                  <a:ea typeface="Microsoft YaHei" charset="0"/>
                  <a:cs typeface="Microsoft YaHei" charset="0"/>
                </a:rPr>
                <a:t>简介</a:t>
              </a:r>
              <a:endParaRPr lang="zh-CN" altLang="en-US" sz="3200" b="1" dirty="0">
                <a:solidFill>
                  <a:schemeClr val="bg1"/>
                </a:solidFill>
                <a:latin typeface="Microsoft YaHei" charset="0"/>
                <a:ea typeface="Microsoft YaHei" charset="0"/>
                <a:cs typeface="Microsoft YaHei" charset="0"/>
              </a:endParaRPr>
            </a:p>
          </p:txBody>
        </p:sp>
        <p:sp>
          <p:nvSpPr>
            <p:cNvPr id="4" name="矩形 69"/>
            <p:cNvSpPr>
              <a:spLocks noChangeArrowheads="1"/>
            </p:cNvSpPr>
            <p:nvPr/>
          </p:nvSpPr>
          <p:spPr bwMode="auto">
            <a:xfrm>
              <a:off x="99160" y="538794"/>
              <a:ext cx="2242954" cy="1570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zh-CN" altLang="en-US" sz="3200" dirty="0" smtClean="0">
                  <a:solidFill>
                    <a:schemeClr val="bg1"/>
                  </a:solidFill>
                  <a:latin typeface="Microsoft YaHei" charset="0"/>
                  <a:ea typeface="Microsoft YaHei" charset="0"/>
                  <a:cs typeface="Microsoft YaHei" charset="0"/>
                </a:rPr>
                <a:t>投资亮点</a:t>
              </a:r>
            </a:p>
            <a:p>
              <a:pPr algn="ctr" eaLnBrk="1" hangingPunct="1">
                <a:lnSpc>
                  <a:spcPct val="100000"/>
                </a:lnSpc>
                <a:spcBef>
                  <a:spcPct val="0"/>
                </a:spcBef>
                <a:buFont typeface="Arial" charset="0"/>
                <a:buNone/>
              </a:pPr>
              <a:r>
                <a:rPr lang="zh-CN" altLang="en-US" sz="3200" dirty="0" smtClean="0">
                  <a:solidFill>
                    <a:schemeClr val="bg1"/>
                  </a:solidFill>
                  <a:latin typeface="Microsoft YaHei" charset="0"/>
                  <a:ea typeface="Microsoft YaHei" charset="0"/>
                  <a:cs typeface="Microsoft YaHei" charset="0"/>
                </a:rPr>
                <a:t>产品服务</a:t>
              </a:r>
            </a:p>
            <a:p>
              <a:pPr algn="ctr" eaLnBrk="1" hangingPunct="1">
                <a:lnSpc>
                  <a:spcPct val="100000"/>
                </a:lnSpc>
                <a:spcBef>
                  <a:spcPct val="0"/>
                </a:spcBef>
                <a:buFont typeface="Arial" charset="0"/>
                <a:buNone/>
              </a:pPr>
              <a:r>
                <a:rPr lang="zh-CN" altLang="en-US" sz="3200" dirty="0" smtClean="0">
                  <a:solidFill>
                    <a:schemeClr val="bg1"/>
                  </a:solidFill>
                  <a:latin typeface="Microsoft YaHei" charset="0"/>
                  <a:ea typeface="Microsoft YaHei" charset="0"/>
                  <a:cs typeface="Microsoft YaHei" charset="0"/>
                </a:rPr>
                <a:t>项目团队</a:t>
              </a:r>
              <a:endParaRPr lang="zh-CN" altLang="en-US" sz="3200" dirty="0">
                <a:solidFill>
                  <a:schemeClr val="bg1"/>
                </a:solidFill>
                <a:latin typeface="Microsoft YaHei" charset="0"/>
                <a:ea typeface="Microsoft YaHei" charset="0"/>
                <a:cs typeface="Microsoft YaHei" charset="0"/>
              </a:endParaRPr>
            </a:p>
          </p:txBody>
        </p:sp>
      </p:grpSp>
      <p:sp>
        <p:nvSpPr>
          <p:cNvPr id="5" name="矩形 4"/>
          <p:cNvSpPr/>
          <p:nvPr/>
        </p:nvSpPr>
        <p:spPr>
          <a:xfrm>
            <a:off x="1234659" y="2660073"/>
            <a:ext cx="9881936" cy="2493818"/>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矩形 5"/>
          <p:cNvSpPr/>
          <p:nvPr/>
        </p:nvSpPr>
        <p:spPr>
          <a:xfrm>
            <a:off x="3949729" y="1299132"/>
            <a:ext cx="4451796" cy="1323439"/>
          </a:xfrm>
          <a:prstGeom prst="rect">
            <a:avLst/>
          </a:prstGeom>
        </p:spPr>
        <p:txBody>
          <a:bodyPr wrap="none">
            <a:spAutoFit/>
          </a:bodyPr>
          <a:lstStyle/>
          <a:p>
            <a:r>
              <a:rPr lang="zh-CN" altLang="en-US" sz="8000" b="1">
                <a:solidFill>
                  <a:schemeClr val="bg1"/>
                </a:solidFill>
                <a:latin typeface="Microsoft YaHei" charset="0"/>
                <a:ea typeface="Microsoft YaHei" charset="0"/>
                <a:cs typeface="Microsoft YaHei" charset="0"/>
              </a:rPr>
              <a:t> </a:t>
            </a:r>
            <a:r>
              <a:rPr lang="en-US" altLang="zh-CN" sz="8000" b="1" dirty="0">
                <a:solidFill>
                  <a:schemeClr val="bg1"/>
                </a:solidFill>
                <a:latin typeface="Microsoft YaHei" charset="0"/>
                <a:ea typeface="Microsoft YaHei" charset="0"/>
                <a:cs typeface="Microsoft YaHei" charset="0"/>
              </a:rPr>
              <a:t>PART</a:t>
            </a:r>
            <a:r>
              <a:rPr lang="zh-CN" altLang="en-US" sz="8000" b="1" dirty="0">
                <a:solidFill>
                  <a:schemeClr val="bg1"/>
                </a:solidFill>
                <a:latin typeface="Microsoft YaHei" charset="0"/>
                <a:ea typeface="Microsoft YaHei" charset="0"/>
                <a:cs typeface="Microsoft YaHei" charset="0"/>
              </a:rPr>
              <a:t> </a:t>
            </a:r>
            <a:r>
              <a:rPr lang="en-US" altLang="zh-CN" sz="8000" b="1" dirty="0">
                <a:solidFill>
                  <a:schemeClr val="bg1"/>
                </a:solidFill>
                <a:latin typeface="Microsoft YaHei" charset="0"/>
                <a:ea typeface="Microsoft YaHei" charset="0"/>
                <a:cs typeface="Microsoft YaHei" charset="0"/>
              </a:rPr>
              <a:t>1</a:t>
            </a:r>
            <a:r>
              <a:rPr lang="zh-CN" altLang="en-US" sz="8000" b="1" dirty="0">
                <a:solidFill>
                  <a:schemeClr val="bg1"/>
                </a:solidFill>
                <a:latin typeface="Microsoft YaHei" charset="0"/>
                <a:ea typeface="Microsoft YaHei" charset="0"/>
                <a:cs typeface="Microsoft YaHei" charset="0"/>
              </a:rPr>
              <a:t> </a:t>
            </a:r>
            <a:endParaRPr lang="zh-CN" altLang="en-US" sz="8000" dirty="0"/>
          </a:p>
        </p:txBody>
      </p:sp>
    </p:spTree>
    <p:extLst>
      <p:ext uri="{BB962C8B-B14F-4D97-AF65-F5344CB8AC3E}">
        <p14:creationId xmlns:p14="http://schemas.microsoft.com/office/powerpoint/2010/main" val="186271754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down)">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26" presetClass="emph" presetSubtype="0" fill="hold" grpId="0" nodeType="clickEffect">
                                  <p:stCondLst>
                                    <p:cond delay="0"/>
                                  </p:stCondLst>
                                  <p:childTnLst>
                                    <p:animEffect transition="out" filter="fade">
                                      <p:cBhvr>
                                        <p:cTn id="12" dur="500" tmFilter="0, 0; .2, .5; .8, .5; 1, 0"/>
                                        <p:tgtEl>
                                          <p:spTgt spid="5"/>
                                        </p:tgtEl>
                                      </p:cBhvr>
                                    </p:animEffect>
                                    <p:animScale>
                                      <p:cBhvr>
                                        <p:cTn id="13"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635190"/>
            <a:ext cx="12192000" cy="3556000"/>
          </a:xfrm>
          <a:prstGeom prst="rect">
            <a:avLst/>
          </a:prstGeom>
        </p:spPr>
      </p:pic>
      <p:sp>
        <p:nvSpPr>
          <p:cNvPr id="15" name="矩形 14"/>
          <p:cNvSpPr/>
          <p:nvPr/>
        </p:nvSpPr>
        <p:spPr>
          <a:xfrm>
            <a:off x="8000999" y="1638300"/>
            <a:ext cx="4191001" cy="3619500"/>
          </a:xfrm>
          <a:prstGeom prst="rect">
            <a:avLst/>
          </a:prstGeom>
          <a:solidFill>
            <a:schemeClr val="accent1">
              <a:lumMod val="60000"/>
              <a:lumOff val="40000"/>
              <a:alpha val="81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cs typeface="Lantinghei SC Demibold" charset="-122"/>
            </a:endParaRPr>
          </a:p>
        </p:txBody>
      </p:sp>
      <p:cxnSp>
        <p:nvCxnSpPr>
          <p:cNvPr id="22" name="直接连接符 21"/>
          <p:cNvCxnSpPr/>
          <p:nvPr/>
        </p:nvCxnSpPr>
        <p:spPr>
          <a:xfrm>
            <a:off x="8347582" y="2050026"/>
            <a:ext cx="57518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8259094" y="2566215"/>
            <a:ext cx="2580973" cy="646331"/>
          </a:xfrm>
          <a:prstGeom prst="rect">
            <a:avLst/>
          </a:prstGeom>
          <a:noFill/>
        </p:spPr>
        <p:txBody>
          <a:bodyPr wrap="square" rtlCol="0">
            <a:spAutoFit/>
          </a:bodyPr>
          <a:lstStyle/>
          <a:p>
            <a:r>
              <a:rPr lang="en-US" altLang="zh-CN" sz="3600" b="1" dirty="0" smtClean="0">
                <a:solidFill>
                  <a:schemeClr val="bg1"/>
                </a:solidFill>
                <a:latin typeface="微软雅黑" panose="020B0503020204020204" pitchFamily="34" charset="-122"/>
                <a:ea typeface="微软雅黑" panose="020B0503020204020204" pitchFamily="34" charset="-122"/>
                <a:cs typeface="Lantinghei SC Demibold" charset="-122"/>
              </a:rPr>
              <a:t>THE NO.1</a:t>
            </a:r>
            <a:endParaRPr lang="zh-CN" altLang="en-US" sz="3600" b="1" dirty="0">
              <a:solidFill>
                <a:schemeClr val="bg1"/>
              </a:solidFill>
              <a:latin typeface="微软雅黑" panose="020B0503020204020204" pitchFamily="34" charset="-122"/>
              <a:ea typeface="微软雅黑" panose="020B0503020204020204" pitchFamily="34" charset="-122"/>
              <a:cs typeface="Lantinghei SC Demibold" charset="-122"/>
            </a:endParaRPr>
          </a:p>
        </p:txBody>
      </p:sp>
      <p:sp>
        <p:nvSpPr>
          <p:cNvPr id="24" name="矩形 23"/>
          <p:cNvSpPr/>
          <p:nvPr/>
        </p:nvSpPr>
        <p:spPr>
          <a:xfrm>
            <a:off x="261677" y="5545799"/>
            <a:ext cx="11692287" cy="584775"/>
          </a:xfrm>
          <a:prstGeom prst="rect">
            <a:avLst/>
          </a:prstGeom>
        </p:spPr>
        <p:txBody>
          <a:bodyPr wrap="square">
            <a:spAutoFit/>
          </a:bodyPr>
          <a:lstStyle/>
          <a:p>
            <a:r>
              <a:rPr lang="en-US" altLang="zh-CN" sz="1600" b="1" dirty="0">
                <a:latin typeface="微软雅黑" panose="020B0503020204020204" pitchFamily="34" charset="-122"/>
                <a:ea typeface="微软雅黑" panose="020B0503020204020204" pitchFamily="34" charset="-122"/>
                <a:cs typeface="Lantinghei SC Demibold" charset="-122"/>
              </a:rPr>
              <a:t>Lorem ipsum dolor sit amet, consectetur adipisicing elit, sed do eiusmod tempor incididunt ut labore et dolore magna aliqua. Ut enim ad minim veniam, quis nostrud exercitation ullamcol aboris nisi ut aliquip ex </a:t>
            </a:r>
            <a:r>
              <a:rPr lang="en-US" altLang="zh-CN" sz="1600" b="1" dirty="0" err="1" smtClean="0">
                <a:latin typeface="微软雅黑" panose="020B0503020204020204" pitchFamily="34" charset="-122"/>
                <a:ea typeface="微软雅黑" panose="020B0503020204020204" pitchFamily="34" charset="-122"/>
                <a:cs typeface="Lantinghei SC Demibold" charset="-122"/>
              </a:rPr>
              <a:t>commodo</a:t>
            </a:r>
            <a:r>
              <a:rPr lang="en-US" altLang="zh-CN" sz="1600" b="1" dirty="0" smtClean="0">
                <a:latin typeface="微软雅黑" panose="020B0503020204020204" pitchFamily="34" charset="-122"/>
                <a:ea typeface="微软雅黑" panose="020B0503020204020204" pitchFamily="34" charset="-122"/>
                <a:cs typeface="Lantinghei SC Demibold" charset="-122"/>
              </a:rPr>
              <a:t>. </a:t>
            </a:r>
            <a:endParaRPr lang="zh-CN" altLang="en-US" sz="1600" b="1" dirty="0">
              <a:latin typeface="微软雅黑" panose="020B0503020204020204" pitchFamily="34" charset="-122"/>
              <a:ea typeface="微软雅黑" panose="020B0503020204020204" pitchFamily="34" charset="-122"/>
              <a:cs typeface="Lantinghei SC Demibold" charset="-122"/>
            </a:endParaRPr>
          </a:p>
        </p:txBody>
      </p:sp>
      <p:sp>
        <p:nvSpPr>
          <p:cNvPr id="16" name="Title 6"/>
          <p:cNvSpPr txBox="1">
            <a:spLocks/>
          </p:cNvSpPr>
          <p:nvPr/>
        </p:nvSpPr>
        <p:spPr>
          <a:xfrm>
            <a:off x="409977" y="440756"/>
            <a:ext cx="4865431" cy="119443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5400" b="1" dirty="0" smtClean="0">
                <a:solidFill>
                  <a:schemeClr val="accent1">
                    <a:lumMod val="60000"/>
                    <a:lumOff val="40000"/>
                  </a:schemeClr>
                </a:solidFill>
                <a:latin typeface="微软雅黑" panose="020B0503020204020204" pitchFamily="34" charset="-122"/>
                <a:ea typeface="微软雅黑" panose="020B0503020204020204" pitchFamily="34" charset="-122"/>
                <a:cs typeface="Lantinghei SC Demibold" charset="-122"/>
              </a:rPr>
              <a:t>About us</a:t>
            </a:r>
            <a:endParaRPr lang="mk-MK" altLang="zh-CN" sz="5400" b="1" dirty="0">
              <a:solidFill>
                <a:schemeClr val="accent1">
                  <a:lumMod val="60000"/>
                  <a:lumOff val="40000"/>
                </a:schemeClr>
              </a:solidFill>
              <a:latin typeface="微软雅黑" panose="020B0503020204020204" pitchFamily="34" charset="-122"/>
              <a:ea typeface="微软雅黑" panose="020B0503020204020204" pitchFamily="34" charset="-122"/>
              <a:cs typeface="Lantinghei SC Demibold" charset="-122"/>
            </a:endParaRPr>
          </a:p>
        </p:txBody>
      </p:sp>
      <p:sp>
        <p:nvSpPr>
          <p:cNvPr id="11" name="矩形 10"/>
          <p:cNvSpPr/>
          <p:nvPr/>
        </p:nvSpPr>
        <p:spPr>
          <a:xfrm>
            <a:off x="8347582" y="3309508"/>
            <a:ext cx="2741596" cy="1159035"/>
          </a:xfrm>
          <a:prstGeom prst="rect">
            <a:avLst/>
          </a:prstGeom>
        </p:spPr>
        <p:txBody>
          <a:bodyPr wrap="square">
            <a:spAutoFit/>
          </a:bodyPr>
          <a:lstStyle/>
          <a:p>
            <a:pPr defTabSz="914263">
              <a:lnSpc>
                <a:spcPct val="130000"/>
              </a:lnSpc>
            </a:pPr>
            <a:r>
              <a:rPr lang="zh-CN" altLang="en-US" sz="1333" dirty="0">
                <a:solidFill>
                  <a:schemeClr val="bg1"/>
                </a:solidFill>
                <a:latin typeface="Microsoft YaHei" charset="0"/>
                <a:ea typeface="Microsoft YaHei" charset="0"/>
                <a:cs typeface="Microsoft YaHei" charset="0"/>
              </a:rPr>
              <a:t>标题数字等都可以通过点击和重新输入进行更改，顶部“开始”面板中可以对字体、字号、颜色、行距等进行修改。</a:t>
            </a:r>
            <a:endParaRPr lang="zh-CN" altLang="en-US" sz="1867" dirty="0">
              <a:solidFill>
                <a:schemeClr val="bg1"/>
              </a:solidFill>
              <a:latin typeface="Microsoft YaHei" charset="0"/>
              <a:ea typeface="Microsoft YaHei" charset="0"/>
              <a:cs typeface="Microsoft YaHei" charset="0"/>
            </a:endParaRPr>
          </a:p>
        </p:txBody>
      </p:sp>
    </p:spTree>
    <p:extLst>
      <p:ext uri="{BB962C8B-B14F-4D97-AF65-F5344CB8AC3E}">
        <p14:creationId xmlns:p14="http://schemas.microsoft.com/office/powerpoint/2010/main" val="93107384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998" y="1359219"/>
            <a:ext cx="10698480" cy="3255264"/>
          </a:xfrm>
          <a:prstGeom prst="rect">
            <a:avLst/>
          </a:prstGeom>
        </p:spPr>
      </p:pic>
      <p:sp>
        <p:nvSpPr>
          <p:cNvPr id="19461" name="Block Arc 51"/>
          <p:cNvSpPr>
            <a:spLocks/>
          </p:cNvSpPr>
          <p:nvPr/>
        </p:nvSpPr>
        <p:spPr bwMode="auto">
          <a:xfrm>
            <a:off x="2578742" y="4601146"/>
            <a:ext cx="1617662" cy="1617663"/>
          </a:xfrm>
          <a:custGeom>
            <a:avLst/>
            <a:gdLst>
              <a:gd name="T0" fmla="*/ 0 w 1618211"/>
              <a:gd name="T1" fmla="*/ 808010 h 1618211"/>
              <a:gd name="T2" fmla="*/ 404005 w 1618211"/>
              <a:gd name="T3" fmla="*/ 108252 h 1618211"/>
              <a:gd name="T4" fmla="*/ 1212013 w 1618211"/>
              <a:gd name="T5" fmla="*/ 108252 h 1618211"/>
              <a:gd name="T6" fmla="*/ 1616017 w 1618211"/>
              <a:gd name="T7" fmla="*/ 808011 h 1618211"/>
              <a:gd name="T8" fmla="*/ 1368910 w 1618211"/>
              <a:gd name="T9" fmla="*/ 808010 h 1618211"/>
              <a:gd name="T10" fmla="*/ 1088459 w 1618211"/>
              <a:gd name="T11" fmla="*/ 322254 h 1618211"/>
              <a:gd name="T12" fmla="*/ 527557 w 1618211"/>
              <a:gd name="T13" fmla="*/ 322254 h 1618211"/>
              <a:gd name="T14" fmla="*/ 247104 w 1618211"/>
              <a:gd name="T15" fmla="*/ 808010 h 1618211"/>
              <a:gd name="T16" fmla="*/ 0 w 1618211"/>
              <a:gd name="T17" fmla="*/ 808010 h 16182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18211" h="1618211">
                <a:moveTo>
                  <a:pt x="0" y="809106"/>
                </a:moveTo>
                <a:cubicBezTo>
                  <a:pt x="0" y="520040"/>
                  <a:pt x="154215" y="252932"/>
                  <a:pt x="404553" y="108400"/>
                </a:cubicBezTo>
                <a:cubicBezTo>
                  <a:pt x="654891" y="-36133"/>
                  <a:pt x="963321" y="-36133"/>
                  <a:pt x="1213659" y="108400"/>
                </a:cubicBezTo>
                <a:cubicBezTo>
                  <a:pt x="1463997" y="252933"/>
                  <a:pt x="1618212" y="520041"/>
                  <a:pt x="1618212" y="809107"/>
                </a:cubicBezTo>
                <a:lnTo>
                  <a:pt x="1370770" y="809106"/>
                </a:lnTo>
                <a:cubicBezTo>
                  <a:pt x="1370770" y="608442"/>
                  <a:pt x="1263718" y="423021"/>
                  <a:pt x="1089938" y="322690"/>
                </a:cubicBezTo>
                <a:cubicBezTo>
                  <a:pt x="916158" y="222358"/>
                  <a:pt x="702053" y="222358"/>
                  <a:pt x="528273" y="322690"/>
                </a:cubicBezTo>
                <a:cubicBezTo>
                  <a:pt x="354493" y="423022"/>
                  <a:pt x="247440" y="608443"/>
                  <a:pt x="247440" y="809106"/>
                </a:cubicBezTo>
                <a:lnTo>
                  <a:pt x="0" y="809106"/>
                </a:lnTo>
                <a:close/>
              </a:path>
            </a:pathLst>
          </a:custGeom>
          <a:solidFill>
            <a:schemeClr val="tx1">
              <a:lumMod val="65000"/>
              <a:lumOff val="35000"/>
            </a:schemeClr>
          </a:solidFill>
          <a:ln>
            <a:noFill/>
          </a:ln>
          <a:extLst/>
        </p:spPr>
        <p:txBody>
          <a:bodyPr anchor="ctr"/>
          <a:lstStyle/>
          <a:p>
            <a:endParaRPr lang="zh-CN" altLang="en-US" sz="1600" b="1">
              <a:latin typeface="Lantinghei SC Demibold" charset="-122"/>
              <a:ea typeface="Lantinghei SC Demibold" charset="-122"/>
              <a:cs typeface="Lantinghei SC Demibold" charset="-122"/>
            </a:endParaRPr>
          </a:p>
        </p:txBody>
      </p:sp>
      <p:sp>
        <p:nvSpPr>
          <p:cNvPr id="19462" name="Block Arc 52"/>
          <p:cNvSpPr>
            <a:spLocks/>
          </p:cNvSpPr>
          <p:nvPr/>
        </p:nvSpPr>
        <p:spPr bwMode="auto">
          <a:xfrm rot="10800000">
            <a:off x="3947167" y="4599558"/>
            <a:ext cx="1617662" cy="1617662"/>
          </a:xfrm>
          <a:custGeom>
            <a:avLst/>
            <a:gdLst>
              <a:gd name="T0" fmla="*/ 0 w 1618211"/>
              <a:gd name="T1" fmla="*/ 808009 h 1618211"/>
              <a:gd name="T2" fmla="*/ 404005 w 1618211"/>
              <a:gd name="T3" fmla="*/ 108252 h 1618211"/>
              <a:gd name="T4" fmla="*/ 1212013 w 1618211"/>
              <a:gd name="T5" fmla="*/ 108252 h 1618211"/>
              <a:gd name="T6" fmla="*/ 1616017 w 1618211"/>
              <a:gd name="T7" fmla="*/ 808010 h 1618211"/>
              <a:gd name="T8" fmla="*/ 1368910 w 1618211"/>
              <a:gd name="T9" fmla="*/ 808009 h 1618211"/>
              <a:gd name="T10" fmla="*/ 1088459 w 1618211"/>
              <a:gd name="T11" fmla="*/ 322254 h 1618211"/>
              <a:gd name="T12" fmla="*/ 527557 w 1618211"/>
              <a:gd name="T13" fmla="*/ 322254 h 1618211"/>
              <a:gd name="T14" fmla="*/ 247104 w 1618211"/>
              <a:gd name="T15" fmla="*/ 808009 h 1618211"/>
              <a:gd name="T16" fmla="*/ 0 w 1618211"/>
              <a:gd name="T17" fmla="*/ 808009 h 16182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18211" h="1618211">
                <a:moveTo>
                  <a:pt x="0" y="809106"/>
                </a:moveTo>
                <a:cubicBezTo>
                  <a:pt x="0" y="520040"/>
                  <a:pt x="154215" y="252932"/>
                  <a:pt x="404553" y="108400"/>
                </a:cubicBezTo>
                <a:cubicBezTo>
                  <a:pt x="654891" y="-36133"/>
                  <a:pt x="963321" y="-36133"/>
                  <a:pt x="1213659" y="108400"/>
                </a:cubicBezTo>
                <a:cubicBezTo>
                  <a:pt x="1463997" y="252933"/>
                  <a:pt x="1618212" y="520041"/>
                  <a:pt x="1618212" y="809107"/>
                </a:cubicBezTo>
                <a:lnTo>
                  <a:pt x="1370770" y="809106"/>
                </a:lnTo>
                <a:cubicBezTo>
                  <a:pt x="1370770" y="608442"/>
                  <a:pt x="1263718" y="423021"/>
                  <a:pt x="1089938" y="322690"/>
                </a:cubicBezTo>
                <a:cubicBezTo>
                  <a:pt x="916158" y="222358"/>
                  <a:pt x="702053" y="222358"/>
                  <a:pt x="528273" y="322690"/>
                </a:cubicBezTo>
                <a:cubicBezTo>
                  <a:pt x="354493" y="423022"/>
                  <a:pt x="247440" y="608443"/>
                  <a:pt x="247440" y="809106"/>
                </a:cubicBezTo>
                <a:lnTo>
                  <a:pt x="0" y="809106"/>
                </a:lnTo>
                <a:close/>
              </a:path>
            </a:pathLst>
          </a:custGeom>
          <a:solidFill>
            <a:schemeClr val="accent1">
              <a:lumMod val="60000"/>
              <a:lumOff val="40000"/>
            </a:schemeClr>
          </a:solidFill>
          <a:ln>
            <a:solidFill>
              <a:schemeClr val="accent1">
                <a:lumMod val="40000"/>
                <a:lumOff val="60000"/>
              </a:schemeClr>
            </a:solidFill>
          </a:ln>
          <a:extLst/>
        </p:spPr>
        <p:txBody>
          <a:bodyPr anchor="ctr"/>
          <a:lstStyle/>
          <a:p>
            <a:endParaRPr lang="zh-CN" altLang="en-US" sz="1600" b="1">
              <a:latin typeface="Lantinghei SC Demibold" charset="-122"/>
              <a:ea typeface="Lantinghei SC Demibold" charset="-122"/>
              <a:cs typeface="Lantinghei SC Demibold" charset="-122"/>
            </a:endParaRPr>
          </a:p>
        </p:txBody>
      </p:sp>
      <p:sp>
        <p:nvSpPr>
          <p:cNvPr id="19463" name="Block Arc 53"/>
          <p:cNvSpPr>
            <a:spLocks/>
          </p:cNvSpPr>
          <p:nvPr/>
        </p:nvSpPr>
        <p:spPr bwMode="auto">
          <a:xfrm>
            <a:off x="5317180" y="4601146"/>
            <a:ext cx="1617663" cy="1617663"/>
          </a:xfrm>
          <a:custGeom>
            <a:avLst/>
            <a:gdLst>
              <a:gd name="T0" fmla="*/ 0 w 1618211"/>
              <a:gd name="T1" fmla="*/ 808010 h 1618211"/>
              <a:gd name="T2" fmla="*/ 404005 w 1618211"/>
              <a:gd name="T3" fmla="*/ 108252 h 1618211"/>
              <a:gd name="T4" fmla="*/ 1212015 w 1618211"/>
              <a:gd name="T5" fmla="*/ 108252 h 1618211"/>
              <a:gd name="T6" fmla="*/ 1616021 w 1618211"/>
              <a:gd name="T7" fmla="*/ 808011 h 1618211"/>
              <a:gd name="T8" fmla="*/ 1368914 w 1618211"/>
              <a:gd name="T9" fmla="*/ 808010 h 1618211"/>
              <a:gd name="T10" fmla="*/ 1088462 w 1618211"/>
              <a:gd name="T11" fmla="*/ 322254 h 1618211"/>
              <a:gd name="T12" fmla="*/ 527557 w 1618211"/>
              <a:gd name="T13" fmla="*/ 322254 h 1618211"/>
              <a:gd name="T14" fmla="*/ 247104 w 1618211"/>
              <a:gd name="T15" fmla="*/ 808010 h 1618211"/>
              <a:gd name="T16" fmla="*/ 0 w 1618211"/>
              <a:gd name="T17" fmla="*/ 808010 h 16182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18211" h="1618211">
                <a:moveTo>
                  <a:pt x="0" y="809106"/>
                </a:moveTo>
                <a:cubicBezTo>
                  <a:pt x="0" y="520040"/>
                  <a:pt x="154215" y="252932"/>
                  <a:pt x="404553" y="108400"/>
                </a:cubicBezTo>
                <a:cubicBezTo>
                  <a:pt x="654891" y="-36133"/>
                  <a:pt x="963321" y="-36133"/>
                  <a:pt x="1213659" y="108400"/>
                </a:cubicBezTo>
                <a:cubicBezTo>
                  <a:pt x="1463997" y="252933"/>
                  <a:pt x="1618212" y="520041"/>
                  <a:pt x="1618212" y="809107"/>
                </a:cubicBezTo>
                <a:lnTo>
                  <a:pt x="1370770" y="809106"/>
                </a:lnTo>
                <a:cubicBezTo>
                  <a:pt x="1370770" y="608442"/>
                  <a:pt x="1263718" y="423021"/>
                  <a:pt x="1089938" y="322690"/>
                </a:cubicBezTo>
                <a:cubicBezTo>
                  <a:pt x="916158" y="222358"/>
                  <a:pt x="702053" y="222358"/>
                  <a:pt x="528273" y="322690"/>
                </a:cubicBezTo>
                <a:cubicBezTo>
                  <a:pt x="354493" y="423022"/>
                  <a:pt x="247440" y="608443"/>
                  <a:pt x="247440" y="809106"/>
                </a:cubicBezTo>
                <a:lnTo>
                  <a:pt x="0" y="809106"/>
                </a:lnTo>
                <a:close/>
              </a:path>
            </a:pathLst>
          </a:custGeom>
          <a:solidFill>
            <a:schemeClr val="tx1">
              <a:lumMod val="65000"/>
              <a:lumOff val="35000"/>
            </a:schemeClr>
          </a:solidFill>
          <a:ln>
            <a:noFill/>
          </a:ln>
          <a:extLst/>
        </p:spPr>
        <p:txBody>
          <a:bodyPr anchor="ctr"/>
          <a:lstStyle/>
          <a:p>
            <a:endParaRPr lang="zh-CN" altLang="en-US" sz="1600" b="1">
              <a:latin typeface="Lantinghei SC Demibold" charset="-122"/>
              <a:ea typeface="Lantinghei SC Demibold" charset="-122"/>
              <a:cs typeface="Lantinghei SC Demibold" charset="-122"/>
            </a:endParaRPr>
          </a:p>
        </p:txBody>
      </p:sp>
      <p:sp>
        <p:nvSpPr>
          <p:cNvPr id="19464" name="Block Arc 54"/>
          <p:cNvSpPr>
            <a:spLocks/>
          </p:cNvSpPr>
          <p:nvPr/>
        </p:nvSpPr>
        <p:spPr bwMode="auto">
          <a:xfrm rot="10800000">
            <a:off x="6685604" y="4599558"/>
            <a:ext cx="1619250" cy="1617662"/>
          </a:xfrm>
          <a:custGeom>
            <a:avLst/>
            <a:gdLst>
              <a:gd name="T0" fmla="*/ 0 w 1618211"/>
              <a:gd name="T1" fmla="*/ 808009 h 1618211"/>
              <a:gd name="T2" fmla="*/ 405593 w 1618211"/>
              <a:gd name="T3" fmla="*/ 108252 h 1618211"/>
              <a:gd name="T4" fmla="*/ 1216779 w 1618211"/>
              <a:gd name="T5" fmla="*/ 108252 h 1618211"/>
              <a:gd name="T6" fmla="*/ 1622372 w 1618211"/>
              <a:gd name="T7" fmla="*/ 808010 h 1618211"/>
              <a:gd name="T8" fmla="*/ 1374294 w 1618211"/>
              <a:gd name="T9" fmla="*/ 808009 h 1618211"/>
              <a:gd name="T10" fmla="*/ 1092740 w 1618211"/>
              <a:gd name="T11" fmla="*/ 322254 h 1618211"/>
              <a:gd name="T12" fmla="*/ 529631 w 1618211"/>
              <a:gd name="T13" fmla="*/ 322254 h 1618211"/>
              <a:gd name="T14" fmla="*/ 248076 w 1618211"/>
              <a:gd name="T15" fmla="*/ 808009 h 1618211"/>
              <a:gd name="T16" fmla="*/ 0 w 1618211"/>
              <a:gd name="T17" fmla="*/ 808009 h 16182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18211" h="1618211">
                <a:moveTo>
                  <a:pt x="0" y="809106"/>
                </a:moveTo>
                <a:cubicBezTo>
                  <a:pt x="0" y="520040"/>
                  <a:pt x="154215" y="252932"/>
                  <a:pt x="404553" y="108400"/>
                </a:cubicBezTo>
                <a:cubicBezTo>
                  <a:pt x="654891" y="-36133"/>
                  <a:pt x="963321" y="-36133"/>
                  <a:pt x="1213659" y="108400"/>
                </a:cubicBezTo>
                <a:cubicBezTo>
                  <a:pt x="1463997" y="252933"/>
                  <a:pt x="1618212" y="520041"/>
                  <a:pt x="1618212" y="809107"/>
                </a:cubicBezTo>
                <a:lnTo>
                  <a:pt x="1370770" y="809106"/>
                </a:lnTo>
                <a:cubicBezTo>
                  <a:pt x="1370770" y="608442"/>
                  <a:pt x="1263718" y="423021"/>
                  <a:pt x="1089938" y="322690"/>
                </a:cubicBezTo>
                <a:cubicBezTo>
                  <a:pt x="916158" y="222358"/>
                  <a:pt x="702053" y="222358"/>
                  <a:pt x="528273" y="322690"/>
                </a:cubicBezTo>
                <a:cubicBezTo>
                  <a:pt x="354493" y="423022"/>
                  <a:pt x="247440" y="608443"/>
                  <a:pt x="247440" y="809106"/>
                </a:cubicBezTo>
                <a:lnTo>
                  <a:pt x="0" y="809106"/>
                </a:lnTo>
                <a:close/>
              </a:path>
            </a:pathLst>
          </a:custGeom>
          <a:solidFill>
            <a:schemeClr val="accent1">
              <a:lumMod val="60000"/>
              <a:lumOff val="40000"/>
            </a:schemeClr>
          </a:solidFill>
          <a:ln>
            <a:solidFill>
              <a:schemeClr val="accent1">
                <a:lumMod val="40000"/>
                <a:lumOff val="60000"/>
              </a:schemeClr>
            </a:solidFill>
          </a:ln>
          <a:extLst/>
        </p:spPr>
        <p:txBody>
          <a:bodyPr anchor="ctr"/>
          <a:lstStyle/>
          <a:p>
            <a:endParaRPr lang="zh-CN" altLang="en-US" sz="1600" b="1">
              <a:latin typeface="Lantinghei SC Demibold" charset="-122"/>
              <a:ea typeface="Lantinghei SC Demibold" charset="-122"/>
              <a:cs typeface="Lantinghei SC Demibold" charset="-122"/>
            </a:endParaRPr>
          </a:p>
        </p:txBody>
      </p:sp>
      <p:sp>
        <p:nvSpPr>
          <p:cNvPr id="19465" name="Block Arc 55"/>
          <p:cNvSpPr>
            <a:spLocks/>
          </p:cNvSpPr>
          <p:nvPr/>
        </p:nvSpPr>
        <p:spPr bwMode="auto">
          <a:xfrm>
            <a:off x="8055617" y="4601146"/>
            <a:ext cx="1619250" cy="1617663"/>
          </a:xfrm>
          <a:custGeom>
            <a:avLst/>
            <a:gdLst>
              <a:gd name="T0" fmla="*/ 0 w 1618211"/>
              <a:gd name="T1" fmla="*/ 808010 h 1618211"/>
              <a:gd name="T2" fmla="*/ 405593 w 1618211"/>
              <a:gd name="T3" fmla="*/ 108252 h 1618211"/>
              <a:gd name="T4" fmla="*/ 1216779 w 1618211"/>
              <a:gd name="T5" fmla="*/ 108252 h 1618211"/>
              <a:gd name="T6" fmla="*/ 1622372 w 1618211"/>
              <a:gd name="T7" fmla="*/ 808011 h 1618211"/>
              <a:gd name="T8" fmla="*/ 1374294 w 1618211"/>
              <a:gd name="T9" fmla="*/ 808010 h 1618211"/>
              <a:gd name="T10" fmla="*/ 1092740 w 1618211"/>
              <a:gd name="T11" fmla="*/ 322254 h 1618211"/>
              <a:gd name="T12" fmla="*/ 529631 w 1618211"/>
              <a:gd name="T13" fmla="*/ 322254 h 1618211"/>
              <a:gd name="T14" fmla="*/ 248076 w 1618211"/>
              <a:gd name="T15" fmla="*/ 808010 h 1618211"/>
              <a:gd name="T16" fmla="*/ 0 w 1618211"/>
              <a:gd name="T17" fmla="*/ 808010 h 16182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18211" h="1618211">
                <a:moveTo>
                  <a:pt x="0" y="809106"/>
                </a:moveTo>
                <a:cubicBezTo>
                  <a:pt x="0" y="520040"/>
                  <a:pt x="154215" y="252932"/>
                  <a:pt x="404553" y="108400"/>
                </a:cubicBezTo>
                <a:cubicBezTo>
                  <a:pt x="654891" y="-36133"/>
                  <a:pt x="963321" y="-36133"/>
                  <a:pt x="1213659" y="108400"/>
                </a:cubicBezTo>
                <a:cubicBezTo>
                  <a:pt x="1463997" y="252933"/>
                  <a:pt x="1618212" y="520041"/>
                  <a:pt x="1618212" y="809107"/>
                </a:cubicBezTo>
                <a:lnTo>
                  <a:pt x="1370770" y="809106"/>
                </a:lnTo>
                <a:cubicBezTo>
                  <a:pt x="1370770" y="608442"/>
                  <a:pt x="1263718" y="423021"/>
                  <a:pt x="1089938" y="322690"/>
                </a:cubicBezTo>
                <a:cubicBezTo>
                  <a:pt x="916158" y="222358"/>
                  <a:pt x="702053" y="222358"/>
                  <a:pt x="528273" y="322690"/>
                </a:cubicBezTo>
                <a:cubicBezTo>
                  <a:pt x="354493" y="423022"/>
                  <a:pt x="247440" y="608443"/>
                  <a:pt x="247440" y="809106"/>
                </a:cubicBezTo>
                <a:lnTo>
                  <a:pt x="0" y="809106"/>
                </a:lnTo>
                <a:close/>
              </a:path>
            </a:pathLst>
          </a:custGeom>
          <a:solidFill>
            <a:schemeClr val="tx1">
              <a:lumMod val="65000"/>
              <a:lumOff val="35000"/>
            </a:schemeClr>
          </a:solidFill>
          <a:ln>
            <a:noFill/>
          </a:ln>
          <a:extLst/>
        </p:spPr>
        <p:txBody>
          <a:bodyPr anchor="ctr"/>
          <a:lstStyle/>
          <a:p>
            <a:endParaRPr lang="zh-CN" altLang="en-US" sz="1600" b="1">
              <a:latin typeface="Lantinghei SC Demibold" charset="-122"/>
              <a:ea typeface="Lantinghei SC Demibold" charset="-122"/>
              <a:cs typeface="Lantinghei SC Demibold" charset="-122"/>
            </a:endParaRPr>
          </a:p>
        </p:txBody>
      </p:sp>
      <p:sp>
        <p:nvSpPr>
          <p:cNvPr id="19466" name="Freeform 62"/>
          <p:cNvSpPr>
            <a:spLocks/>
          </p:cNvSpPr>
          <p:nvPr/>
        </p:nvSpPr>
        <p:spPr bwMode="auto">
          <a:xfrm>
            <a:off x="2921642" y="4956745"/>
            <a:ext cx="939800" cy="939800"/>
          </a:xfrm>
          <a:custGeom>
            <a:avLst/>
            <a:gdLst>
              <a:gd name="T0" fmla="*/ 0 w 905504"/>
              <a:gd name="T1" fmla="*/ 545581 h 905504"/>
              <a:gd name="T2" fmla="*/ 159797 w 905504"/>
              <a:gd name="T3" fmla="*/ 159797 h 905504"/>
              <a:gd name="T4" fmla="*/ 545581 w 905504"/>
              <a:gd name="T5" fmla="*/ 0 h 905504"/>
              <a:gd name="T6" fmla="*/ 931366 w 905504"/>
              <a:gd name="T7" fmla="*/ 159797 h 905504"/>
              <a:gd name="T8" fmla="*/ 1091163 w 905504"/>
              <a:gd name="T9" fmla="*/ 545581 h 905504"/>
              <a:gd name="T10" fmla="*/ 931366 w 905504"/>
              <a:gd name="T11" fmla="*/ 931366 h 905504"/>
              <a:gd name="T12" fmla="*/ 545581 w 905504"/>
              <a:gd name="T13" fmla="*/ 1091163 h 905504"/>
              <a:gd name="T14" fmla="*/ 159797 w 905504"/>
              <a:gd name="T15" fmla="*/ 931366 h 905504"/>
              <a:gd name="T16" fmla="*/ 0 w 905504"/>
              <a:gd name="T17" fmla="*/ 545581 h 9055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5504"/>
              <a:gd name="T28" fmla="*/ 0 h 905504"/>
              <a:gd name="T29" fmla="*/ 905504 w 905504"/>
              <a:gd name="T30" fmla="*/ 905504 h 9055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65000"/>
                <a:lumOff val="35000"/>
              </a:schemeClr>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182880" tIns="182880" rIns="158008" bIns="158008" anchor="ctr"/>
          <a:lstStyle>
            <a:lvl1pPr defTabSz="887413">
              <a:defRPr>
                <a:solidFill>
                  <a:schemeClr val="tx1"/>
                </a:solidFill>
                <a:latin typeface="Calibri" charset="0"/>
                <a:ea typeface="宋体" charset="0"/>
              </a:defRPr>
            </a:lvl1pPr>
            <a:lvl2pPr marL="742950" indent="-285750" defTabSz="887413">
              <a:defRPr>
                <a:solidFill>
                  <a:schemeClr val="tx1"/>
                </a:solidFill>
                <a:latin typeface="Calibri" charset="0"/>
                <a:ea typeface="宋体" charset="0"/>
              </a:defRPr>
            </a:lvl2pPr>
            <a:lvl3pPr marL="1143000" indent="-228600" defTabSz="887413">
              <a:defRPr>
                <a:solidFill>
                  <a:schemeClr val="tx1"/>
                </a:solidFill>
                <a:latin typeface="Calibri" charset="0"/>
                <a:ea typeface="宋体" charset="0"/>
              </a:defRPr>
            </a:lvl3pPr>
            <a:lvl4pPr marL="1600200" indent="-228600" defTabSz="887413">
              <a:defRPr>
                <a:solidFill>
                  <a:schemeClr val="tx1"/>
                </a:solidFill>
                <a:latin typeface="Calibri" charset="0"/>
                <a:ea typeface="宋体" charset="0"/>
              </a:defRPr>
            </a:lvl4pPr>
            <a:lvl5pPr marL="2057400" indent="-228600" defTabSz="887413">
              <a:defRPr>
                <a:solidFill>
                  <a:schemeClr val="tx1"/>
                </a:solidFill>
                <a:latin typeface="Calibri" charset="0"/>
                <a:ea typeface="宋体" charset="0"/>
              </a:defRPr>
            </a:lvl5pPr>
            <a:lvl6pPr marL="2514600" indent="-228600" defTabSz="887413"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887413"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887413"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887413"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lnSpc>
                <a:spcPct val="90000"/>
              </a:lnSpc>
              <a:spcAft>
                <a:spcPct val="35000"/>
              </a:spcAft>
            </a:pPr>
            <a:r>
              <a:rPr lang="en-US" altLang="zh-CN" sz="3200" b="1">
                <a:solidFill>
                  <a:srgbClr val="445469"/>
                </a:solidFill>
                <a:latin typeface="Lantinghei SC Demibold" charset="-122"/>
                <a:ea typeface="Lantinghei SC Demibold" charset="-122"/>
                <a:cs typeface="Lantinghei SC Demibold" charset="-122"/>
                <a:sym typeface="Arial" charset="0"/>
              </a:rPr>
              <a:t>1</a:t>
            </a:r>
          </a:p>
        </p:txBody>
      </p:sp>
      <p:sp>
        <p:nvSpPr>
          <p:cNvPr id="19467" name="Freeform 63"/>
          <p:cNvSpPr>
            <a:spLocks/>
          </p:cNvSpPr>
          <p:nvPr/>
        </p:nvSpPr>
        <p:spPr bwMode="auto">
          <a:xfrm>
            <a:off x="4293242" y="4956745"/>
            <a:ext cx="939800" cy="939800"/>
          </a:xfrm>
          <a:custGeom>
            <a:avLst/>
            <a:gdLst>
              <a:gd name="T0" fmla="*/ 0 w 905504"/>
              <a:gd name="T1" fmla="*/ 545581 h 905504"/>
              <a:gd name="T2" fmla="*/ 159797 w 905504"/>
              <a:gd name="T3" fmla="*/ 159797 h 905504"/>
              <a:gd name="T4" fmla="*/ 545581 w 905504"/>
              <a:gd name="T5" fmla="*/ 0 h 905504"/>
              <a:gd name="T6" fmla="*/ 931366 w 905504"/>
              <a:gd name="T7" fmla="*/ 159797 h 905504"/>
              <a:gd name="T8" fmla="*/ 1091163 w 905504"/>
              <a:gd name="T9" fmla="*/ 545581 h 905504"/>
              <a:gd name="T10" fmla="*/ 931366 w 905504"/>
              <a:gd name="T11" fmla="*/ 931366 h 905504"/>
              <a:gd name="T12" fmla="*/ 545581 w 905504"/>
              <a:gd name="T13" fmla="*/ 1091163 h 905504"/>
              <a:gd name="T14" fmla="*/ 159797 w 905504"/>
              <a:gd name="T15" fmla="*/ 931366 h 905504"/>
              <a:gd name="T16" fmla="*/ 0 w 905504"/>
              <a:gd name="T17" fmla="*/ 545581 h 9055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5504"/>
              <a:gd name="T28" fmla="*/ 0 h 905504"/>
              <a:gd name="T29" fmla="*/ 905504 w 905504"/>
              <a:gd name="T30" fmla="*/ 905504 h 9055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65000"/>
                <a:lumOff val="35000"/>
              </a:schemeClr>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182880" tIns="182880" rIns="158008" bIns="158008" anchor="ctr"/>
          <a:lstStyle>
            <a:lvl1pPr defTabSz="887413">
              <a:defRPr>
                <a:solidFill>
                  <a:schemeClr val="tx1"/>
                </a:solidFill>
                <a:latin typeface="Calibri" charset="0"/>
                <a:ea typeface="宋体" charset="0"/>
              </a:defRPr>
            </a:lvl1pPr>
            <a:lvl2pPr marL="742950" indent="-285750" defTabSz="887413">
              <a:defRPr>
                <a:solidFill>
                  <a:schemeClr val="tx1"/>
                </a:solidFill>
                <a:latin typeface="Calibri" charset="0"/>
                <a:ea typeface="宋体" charset="0"/>
              </a:defRPr>
            </a:lvl2pPr>
            <a:lvl3pPr marL="1143000" indent="-228600" defTabSz="887413">
              <a:defRPr>
                <a:solidFill>
                  <a:schemeClr val="tx1"/>
                </a:solidFill>
                <a:latin typeface="Calibri" charset="0"/>
                <a:ea typeface="宋体" charset="0"/>
              </a:defRPr>
            </a:lvl3pPr>
            <a:lvl4pPr marL="1600200" indent="-228600" defTabSz="887413">
              <a:defRPr>
                <a:solidFill>
                  <a:schemeClr val="tx1"/>
                </a:solidFill>
                <a:latin typeface="Calibri" charset="0"/>
                <a:ea typeface="宋体" charset="0"/>
              </a:defRPr>
            </a:lvl4pPr>
            <a:lvl5pPr marL="2057400" indent="-228600" defTabSz="887413">
              <a:defRPr>
                <a:solidFill>
                  <a:schemeClr val="tx1"/>
                </a:solidFill>
                <a:latin typeface="Calibri" charset="0"/>
                <a:ea typeface="宋体" charset="0"/>
              </a:defRPr>
            </a:lvl5pPr>
            <a:lvl6pPr marL="2514600" indent="-228600" defTabSz="887413"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887413"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887413"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887413"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lnSpc>
                <a:spcPct val="90000"/>
              </a:lnSpc>
              <a:spcAft>
                <a:spcPct val="35000"/>
              </a:spcAft>
            </a:pPr>
            <a:r>
              <a:rPr lang="en-US" altLang="zh-CN" sz="3200" b="1">
                <a:solidFill>
                  <a:srgbClr val="445469"/>
                </a:solidFill>
                <a:latin typeface="Lantinghei SC Demibold" charset="-122"/>
                <a:ea typeface="Lantinghei SC Demibold" charset="-122"/>
                <a:cs typeface="Lantinghei SC Demibold" charset="-122"/>
                <a:sym typeface="Arial" charset="0"/>
              </a:rPr>
              <a:t>2</a:t>
            </a:r>
          </a:p>
        </p:txBody>
      </p:sp>
      <p:sp>
        <p:nvSpPr>
          <p:cNvPr id="19468" name="Freeform 64"/>
          <p:cNvSpPr>
            <a:spLocks/>
          </p:cNvSpPr>
          <p:nvPr/>
        </p:nvSpPr>
        <p:spPr bwMode="auto">
          <a:xfrm>
            <a:off x="5664842" y="4956745"/>
            <a:ext cx="939800" cy="939800"/>
          </a:xfrm>
          <a:custGeom>
            <a:avLst/>
            <a:gdLst>
              <a:gd name="T0" fmla="*/ 0 w 905504"/>
              <a:gd name="T1" fmla="*/ 545581 h 905504"/>
              <a:gd name="T2" fmla="*/ 159797 w 905504"/>
              <a:gd name="T3" fmla="*/ 159797 h 905504"/>
              <a:gd name="T4" fmla="*/ 545581 w 905504"/>
              <a:gd name="T5" fmla="*/ 0 h 905504"/>
              <a:gd name="T6" fmla="*/ 931366 w 905504"/>
              <a:gd name="T7" fmla="*/ 159797 h 905504"/>
              <a:gd name="T8" fmla="*/ 1091163 w 905504"/>
              <a:gd name="T9" fmla="*/ 545581 h 905504"/>
              <a:gd name="T10" fmla="*/ 931366 w 905504"/>
              <a:gd name="T11" fmla="*/ 931366 h 905504"/>
              <a:gd name="T12" fmla="*/ 545581 w 905504"/>
              <a:gd name="T13" fmla="*/ 1091163 h 905504"/>
              <a:gd name="T14" fmla="*/ 159797 w 905504"/>
              <a:gd name="T15" fmla="*/ 931366 h 905504"/>
              <a:gd name="T16" fmla="*/ 0 w 905504"/>
              <a:gd name="T17" fmla="*/ 545581 h 9055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5504"/>
              <a:gd name="T28" fmla="*/ 0 h 905504"/>
              <a:gd name="T29" fmla="*/ 905504 w 905504"/>
              <a:gd name="T30" fmla="*/ 905504 h 9055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65000"/>
                <a:lumOff val="35000"/>
              </a:schemeClr>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182880" tIns="182880" rIns="158008" bIns="158008" anchor="ctr"/>
          <a:lstStyle>
            <a:lvl1pPr defTabSz="887413">
              <a:defRPr>
                <a:solidFill>
                  <a:schemeClr val="tx1"/>
                </a:solidFill>
                <a:latin typeface="Calibri" charset="0"/>
                <a:ea typeface="宋体" charset="0"/>
              </a:defRPr>
            </a:lvl1pPr>
            <a:lvl2pPr marL="742950" indent="-285750" defTabSz="887413">
              <a:defRPr>
                <a:solidFill>
                  <a:schemeClr val="tx1"/>
                </a:solidFill>
                <a:latin typeface="Calibri" charset="0"/>
                <a:ea typeface="宋体" charset="0"/>
              </a:defRPr>
            </a:lvl2pPr>
            <a:lvl3pPr marL="1143000" indent="-228600" defTabSz="887413">
              <a:defRPr>
                <a:solidFill>
                  <a:schemeClr val="tx1"/>
                </a:solidFill>
                <a:latin typeface="Calibri" charset="0"/>
                <a:ea typeface="宋体" charset="0"/>
              </a:defRPr>
            </a:lvl3pPr>
            <a:lvl4pPr marL="1600200" indent="-228600" defTabSz="887413">
              <a:defRPr>
                <a:solidFill>
                  <a:schemeClr val="tx1"/>
                </a:solidFill>
                <a:latin typeface="Calibri" charset="0"/>
                <a:ea typeface="宋体" charset="0"/>
              </a:defRPr>
            </a:lvl4pPr>
            <a:lvl5pPr marL="2057400" indent="-228600" defTabSz="887413">
              <a:defRPr>
                <a:solidFill>
                  <a:schemeClr val="tx1"/>
                </a:solidFill>
                <a:latin typeface="Calibri" charset="0"/>
                <a:ea typeface="宋体" charset="0"/>
              </a:defRPr>
            </a:lvl5pPr>
            <a:lvl6pPr marL="2514600" indent="-228600" defTabSz="887413"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887413"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887413"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887413"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lnSpc>
                <a:spcPct val="90000"/>
              </a:lnSpc>
              <a:spcAft>
                <a:spcPct val="35000"/>
              </a:spcAft>
            </a:pPr>
            <a:r>
              <a:rPr lang="en-US" altLang="zh-CN" sz="3200" b="1">
                <a:solidFill>
                  <a:srgbClr val="445469"/>
                </a:solidFill>
                <a:latin typeface="Lantinghei SC Demibold" charset="-122"/>
                <a:ea typeface="Lantinghei SC Demibold" charset="-122"/>
                <a:cs typeface="Lantinghei SC Demibold" charset="-122"/>
                <a:sym typeface="Arial" charset="0"/>
              </a:rPr>
              <a:t>3</a:t>
            </a:r>
          </a:p>
        </p:txBody>
      </p:sp>
      <p:sp>
        <p:nvSpPr>
          <p:cNvPr id="19469" name="Freeform 65"/>
          <p:cNvSpPr>
            <a:spLocks/>
          </p:cNvSpPr>
          <p:nvPr/>
        </p:nvSpPr>
        <p:spPr bwMode="auto">
          <a:xfrm>
            <a:off x="7036443" y="4956745"/>
            <a:ext cx="941387" cy="939800"/>
          </a:xfrm>
          <a:custGeom>
            <a:avLst/>
            <a:gdLst>
              <a:gd name="T0" fmla="*/ 0 w 905504"/>
              <a:gd name="T1" fmla="*/ 545581 h 905504"/>
              <a:gd name="T2" fmla="*/ 160878 w 905504"/>
              <a:gd name="T3" fmla="*/ 159797 h 905504"/>
              <a:gd name="T4" fmla="*/ 549276 w 905504"/>
              <a:gd name="T5" fmla="*/ 0 h 905504"/>
              <a:gd name="T6" fmla="*/ 937673 w 905504"/>
              <a:gd name="T7" fmla="*/ 159797 h 905504"/>
              <a:gd name="T8" fmla="*/ 1098553 w 905504"/>
              <a:gd name="T9" fmla="*/ 545581 h 905504"/>
              <a:gd name="T10" fmla="*/ 937673 w 905504"/>
              <a:gd name="T11" fmla="*/ 931366 h 905504"/>
              <a:gd name="T12" fmla="*/ 549276 w 905504"/>
              <a:gd name="T13" fmla="*/ 1091163 h 905504"/>
              <a:gd name="T14" fmla="*/ 160878 w 905504"/>
              <a:gd name="T15" fmla="*/ 931366 h 905504"/>
              <a:gd name="T16" fmla="*/ 0 w 905504"/>
              <a:gd name="T17" fmla="*/ 545581 h 9055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5504"/>
              <a:gd name="T28" fmla="*/ 0 h 905504"/>
              <a:gd name="T29" fmla="*/ 905504 w 905504"/>
              <a:gd name="T30" fmla="*/ 905504 h 9055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65000"/>
                <a:lumOff val="35000"/>
              </a:schemeClr>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182880" tIns="182880" rIns="158008" bIns="158008" anchor="ctr"/>
          <a:lstStyle>
            <a:lvl1pPr defTabSz="887413">
              <a:defRPr>
                <a:solidFill>
                  <a:schemeClr val="tx1"/>
                </a:solidFill>
                <a:latin typeface="Calibri" charset="0"/>
                <a:ea typeface="宋体" charset="0"/>
              </a:defRPr>
            </a:lvl1pPr>
            <a:lvl2pPr marL="742950" indent="-285750" defTabSz="887413">
              <a:defRPr>
                <a:solidFill>
                  <a:schemeClr val="tx1"/>
                </a:solidFill>
                <a:latin typeface="Calibri" charset="0"/>
                <a:ea typeface="宋体" charset="0"/>
              </a:defRPr>
            </a:lvl2pPr>
            <a:lvl3pPr marL="1143000" indent="-228600" defTabSz="887413">
              <a:defRPr>
                <a:solidFill>
                  <a:schemeClr val="tx1"/>
                </a:solidFill>
                <a:latin typeface="Calibri" charset="0"/>
                <a:ea typeface="宋体" charset="0"/>
              </a:defRPr>
            </a:lvl3pPr>
            <a:lvl4pPr marL="1600200" indent="-228600" defTabSz="887413">
              <a:defRPr>
                <a:solidFill>
                  <a:schemeClr val="tx1"/>
                </a:solidFill>
                <a:latin typeface="Calibri" charset="0"/>
                <a:ea typeface="宋体" charset="0"/>
              </a:defRPr>
            </a:lvl4pPr>
            <a:lvl5pPr marL="2057400" indent="-228600" defTabSz="887413">
              <a:defRPr>
                <a:solidFill>
                  <a:schemeClr val="tx1"/>
                </a:solidFill>
                <a:latin typeface="Calibri" charset="0"/>
                <a:ea typeface="宋体" charset="0"/>
              </a:defRPr>
            </a:lvl5pPr>
            <a:lvl6pPr marL="2514600" indent="-228600" defTabSz="887413"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887413"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887413"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887413"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lnSpc>
                <a:spcPct val="90000"/>
              </a:lnSpc>
              <a:spcAft>
                <a:spcPct val="35000"/>
              </a:spcAft>
            </a:pPr>
            <a:r>
              <a:rPr lang="en-US" altLang="zh-CN" sz="3200" b="1">
                <a:solidFill>
                  <a:srgbClr val="445469"/>
                </a:solidFill>
                <a:latin typeface="Lantinghei SC Demibold" charset="-122"/>
                <a:ea typeface="Lantinghei SC Demibold" charset="-122"/>
                <a:cs typeface="Lantinghei SC Demibold" charset="-122"/>
                <a:sym typeface="Arial" charset="0"/>
              </a:rPr>
              <a:t>4</a:t>
            </a:r>
          </a:p>
        </p:txBody>
      </p:sp>
      <p:sp>
        <p:nvSpPr>
          <p:cNvPr id="19470" name="Freeform 66"/>
          <p:cNvSpPr>
            <a:spLocks/>
          </p:cNvSpPr>
          <p:nvPr/>
        </p:nvSpPr>
        <p:spPr bwMode="auto">
          <a:xfrm>
            <a:off x="8408043" y="4956745"/>
            <a:ext cx="941387" cy="939800"/>
          </a:xfrm>
          <a:custGeom>
            <a:avLst/>
            <a:gdLst>
              <a:gd name="T0" fmla="*/ 0 w 905504"/>
              <a:gd name="T1" fmla="*/ 545581 h 905504"/>
              <a:gd name="T2" fmla="*/ 160878 w 905504"/>
              <a:gd name="T3" fmla="*/ 159797 h 905504"/>
              <a:gd name="T4" fmla="*/ 549276 w 905504"/>
              <a:gd name="T5" fmla="*/ 0 h 905504"/>
              <a:gd name="T6" fmla="*/ 937673 w 905504"/>
              <a:gd name="T7" fmla="*/ 159797 h 905504"/>
              <a:gd name="T8" fmla="*/ 1098553 w 905504"/>
              <a:gd name="T9" fmla="*/ 545581 h 905504"/>
              <a:gd name="T10" fmla="*/ 937673 w 905504"/>
              <a:gd name="T11" fmla="*/ 931366 h 905504"/>
              <a:gd name="T12" fmla="*/ 549276 w 905504"/>
              <a:gd name="T13" fmla="*/ 1091163 h 905504"/>
              <a:gd name="T14" fmla="*/ 160878 w 905504"/>
              <a:gd name="T15" fmla="*/ 931366 h 905504"/>
              <a:gd name="T16" fmla="*/ 0 w 905504"/>
              <a:gd name="T17" fmla="*/ 545581 h 9055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5504"/>
              <a:gd name="T28" fmla="*/ 0 h 905504"/>
              <a:gd name="T29" fmla="*/ 905504 w 905504"/>
              <a:gd name="T30" fmla="*/ 905504 h 9055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65000"/>
                <a:lumOff val="35000"/>
              </a:schemeClr>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182880" tIns="182880" rIns="158008" bIns="158008" anchor="ctr"/>
          <a:lstStyle>
            <a:lvl1pPr defTabSz="887413">
              <a:defRPr>
                <a:solidFill>
                  <a:schemeClr val="tx1"/>
                </a:solidFill>
                <a:latin typeface="Calibri" charset="0"/>
                <a:ea typeface="宋体" charset="0"/>
              </a:defRPr>
            </a:lvl1pPr>
            <a:lvl2pPr marL="742950" indent="-285750" defTabSz="887413">
              <a:defRPr>
                <a:solidFill>
                  <a:schemeClr val="tx1"/>
                </a:solidFill>
                <a:latin typeface="Calibri" charset="0"/>
                <a:ea typeface="宋体" charset="0"/>
              </a:defRPr>
            </a:lvl2pPr>
            <a:lvl3pPr marL="1143000" indent="-228600" defTabSz="887413">
              <a:defRPr>
                <a:solidFill>
                  <a:schemeClr val="tx1"/>
                </a:solidFill>
                <a:latin typeface="Calibri" charset="0"/>
                <a:ea typeface="宋体" charset="0"/>
              </a:defRPr>
            </a:lvl3pPr>
            <a:lvl4pPr marL="1600200" indent="-228600" defTabSz="887413">
              <a:defRPr>
                <a:solidFill>
                  <a:schemeClr val="tx1"/>
                </a:solidFill>
                <a:latin typeface="Calibri" charset="0"/>
                <a:ea typeface="宋体" charset="0"/>
              </a:defRPr>
            </a:lvl4pPr>
            <a:lvl5pPr marL="2057400" indent="-228600" defTabSz="887413">
              <a:defRPr>
                <a:solidFill>
                  <a:schemeClr val="tx1"/>
                </a:solidFill>
                <a:latin typeface="Calibri" charset="0"/>
                <a:ea typeface="宋体" charset="0"/>
              </a:defRPr>
            </a:lvl5pPr>
            <a:lvl6pPr marL="2514600" indent="-228600" defTabSz="887413"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887413"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887413"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887413"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lnSpc>
                <a:spcPct val="90000"/>
              </a:lnSpc>
              <a:spcAft>
                <a:spcPct val="35000"/>
              </a:spcAft>
            </a:pPr>
            <a:r>
              <a:rPr lang="en-US" altLang="zh-CN" sz="3200" b="1">
                <a:solidFill>
                  <a:srgbClr val="445469"/>
                </a:solidFill>
                <a:latin typeface="Lantinghei SC Demibold" charset="-122"/>
                <a:ea typeface="Lantinghei SC Demibold" charset="-122"/>
                <a:cs typeface="Lantinghei SC Demibold" charset="-122"/>
                <a:sym typeface="Arial" charset="0"/>
              </a:rPr>
              <a:t>5</a:t>
            </a:r>
          </a:p>
        </p:txBody>
      </p:sp>
      <p:sp>
        <p:nvSpPr>
          <p:cNvPr id="19471" name="TextBox 75"/>
          <p:cNvSpPr txBox="1">
            <a:spLocks noChangeArrowheads="1"/>
          </p:cNvSpPr>
          <p:nvPr/>
        </p:nvSpPr>
        <p:spPr bwMode="auto">
          <a:xfrm>
            <a:off x="3029465" y="6038725"/>
            <a:ext cx="68287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912813">
              <a:defRPr>
                <a:solidFill>
                  <a:schemeClr val="tx1"/>
                </a:solidFill>
                <a:latin typeface="Calibri" charset="0"/>
                <a:ea typeface="宋体" charset="0"/>
              </a:defRPr>
            </a:lvl1pPr>
            <a:lvl2pPr marL="742950" indent="-285750" defTabSz="912813">
              <a:defRPr>
                <a:solidFill>
                  <a:schemeClr val="tx1"/>
                </a:solidFill>
                <a:latin typeface="Calibri" charset="0"/>
                <a:ea typeface="宋体" charset="0"/>
              </a:defRPr>
            </a:lvl2pPr>
            <a:lvl3pPr marL="1143000" indent="-228600" defTabSz="912813">
              <a:defRPr>
                <a:solidFill>
                  <a:schemeClr val="tx1"/>
                </a:solidFill>
                <a:latin typeface="Calibri" charset="0"/>
                <a:ea typeface="宋体" charset="0"/>
              </a:defRPr>
            </a:lvl3pPr>
            <a:lvl4pPr marL="1600200" indent="-228600" defTabSz="912813">
              <a:defRPr>
                <a:solidFill>
                  <a:schemeClr val="tx1"/>
                </a:solidFill>
                <a:latin typeface="Calibri" charset="0"/>
                <a:ea typeface="宋体" charset="0"/>
              </a:defRPr>
            </a:lvl4pPr>
            <a:lvl5pPr marL="2057400" indent="-228600" defTabSz="912813">
              <a:defRPr>
                <a:solidFill>
                  <a:schemeClr val="tx1"/>
                </a:solidFill>
                <a:latin typeface="Calibri" charset="0"/>
                <a:ea typeface="宋体" charset="0"/>
              </a:defRPr>
            </a:lvl5pPr>
            <a:lvl6pPr marL="2514600" indent="-228600" defTabSz="912813"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912813"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912813"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912813"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spcBef>
                <a:spcPct val="20000"/>
              </a:spcBef>
            </a:pPr>
            <a:r>
              <a:rPr lang="en-US" altLang="zh-CN" sz="2000" b="1">
                <a:solidFill>
                  <a:srgbClr val="445469"/>
                </a:solidFill>
                <a:latin typeface="Lantinghei SC Demibold" charset="-122"/>
                <a:ea typeface="Lantinghei SC Demibold" charset="-122"/>
                <a:cs typeface="Lantinghei SC Demibold" charset="-122"/>
                <a:sym typeface="Arial" charset="0"/>
              </a:rPr>
              <a:t>2006</a:t>
            </a:r>
          </a:p>
        </p:txBody>
      </p:sp>
      <p:sp>
        <p:nvSpPr>
          <p:cNvPr id="19472" name="TextBox 77"/>
          <p:cNvSpPr txBox="1">
            <a:spLocks noChangeArrowheads="1"/>
          </p:cNvSpPr>
          <p:nvPr/>
        </p:nvSpPr>
        <p:spPr bwMode="auto">
          <a:xfrm>
            <a:off x="4349463" y="4479800"/>
            <a:ext cx="68448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912813">
              <a:defRPr>
                <a:solidFill>
                  <a:schemeClr val="tx1"/>
                </a:solidFill>
                <a:latin typeface="Calibri" charset="0"/>
                <a:ea typeface="宋体" charset="0"/>
              </a:defRPr>
            </a:lvl1pPr>
            <a:lvl2pPr marL="742950" indent="-285750" defTabSz="912813">
              <a:defRPr>
                <a:solidFill>
                  <a:schemeClr val="tx1"/>
                </a:solidFill>
                <a:latin typeface="Calibri" charset="0"/>
                <a:ea typeface="宋体" charset="0"/>
              </a:defRPr>
            </a:lvl2pPr>
            <a:lvl3pPr marL="1143000" indent="-228600" defTabSz="912813">
              <a:defRPr>
                <a:solidFill>
                  <a:schemeClr val="tx1"/>
                </a:solidFill>
                <a:latin typeface="Calibri" charset="0"/>
                <a:ea typeface="宋体" charset="0"/>
              </a:defRPr>
            </a:lvl3pPr>
            <a:lvl4pPr marL="1600200" indent="-228600" defTabSz="912813">
              <a:defRPr>
                <a:solidFill>
                  <a:schemeClr val="tx1"/>
                </a:solidFill>
                <a:latin typeface="Calibri" charset="0"/>
                <a:ea typeface="宋体" charset="0"/>
              </a:defRPr>
            </a:lvl4pPr>
            <a:lvl5pPr marL="2057400" indent="-228600" defTabSz="912813">
              <a:defRPr>
                <a:solidFill>
                  <a:schemeClr val="tx1"/>
                </a:solidFill>
                <a:latin typeface="Calibri" charset="0"/>
                <a:ea typeface="宋体" charset="0"/>
              </a:defRPr>
            </a:lvl5pPr>
            <a:lvl6pPr marL="2514600" indent="-228600" defTabSz="912813"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912813"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912813"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912813"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spcBef>
                <a:spcPct val="20000"/>
              </a:spcBef>
            </a:pPr>
            <a:r>
              <a:rPr lang="en-US" altLang="zh-CN" sz="2000" b="1">
                <a:solidFill>
                  <a:srgbClr val="445469"/>
                </a:solidFill>
                <a:latin typeface="Lantinghei SC Demibold" charset="-122"/>
                <a:ea typeface="Lantinghei SC Demibold" charset="-122"/>
                <a:cs typeface="Lantinghei SC Demibold" charset="-122"/>
                <a:sym typeface="Arial" charset="0"/>
              </a:rPr>
              <a:t>2009</a:t>
            </a:r>
          </a:p>
        </p:txBody>
      </p:sp>
      <p:sp>
        <p:nvSpPr>
          <p:cNvPr id="19473" name="TextBox 78"/>
          <p:cNvSpPr txBox="1">
            <a:spLocks noChangeArrowheads="1"/>
          </p:cNvSpPr>
          <p:nvPr/>
        </p:nvSpPr>
        <p:spPr bwMode="auto">
          <a:xfrm>
            <a:off x="5793287" y="6038725"/>
            <a:ext cx="6860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912813">
              <a:defRPr>
                <a:solidFill>
                  <a:schemeClr val="tx1"/>
                </a:solidFill>
                <a:latin typeface="Calibri" charset="0"/>
                <a:ea typeface="宋体" charset="0"/>
              </a:defRPr>
            </a:lvl1pPr>
            <a:lvl2pPr marL="742950" indent="-285750" defTabSz="912813">
              <a:defRPr>
                <a:solidFill>
                  <a:schemeClr val="tx1"/>
                </a:solidFill>
                <a:latin typeface="Calibri" charset="0"/>
                <a:ea typeface="宋体" charset="0"/>
              </a:defRPr>
            </a:lvl2pPr>
            <a:lvl3pPr marL="1143000" indent="-228600" defTabSz="912813">
              <a:defRPr>
                <a:solidFill>
                  <a:schemeClr val="tx1"/>
                </a:solidFill>
                <a:latin typeface="Calibri" charset="0"/>
                <a:ea typeface="宋体" charset="0"/>
              </a:defRPr>
            </a:lvl3pPr>
            <a:lvl4pPr marL="1600200" indent="-228600" defTabSz="912813">
              <a:defRPr>
                <a:solidFill>
                  <a:schemeClr val="tx1"/>
                </a:solidFill>
                <a:latin typeface="Calibri" charset="0"/>
                <a:ea typeface="宋体" charset="0"/>
              </a:defRPr>
            </a:lvl4pPr>
            <a:lvl5pPr marL="2057400" indent="-228600" defTabSz="912813">
              <a:defRPr>
                <a:solidFill>
                  <a:schemeClr val="tx1"/>
                </a:solidFill>
                <a:latin typeface="Calibri" charset="0"/>
                <a:ea typeface="宋体" charset="0"/>
              </a:defRPr>
            </a:lvl5pPr>
            <a:lvl6pPr marL="2514600" indent="-228600" defTabSz="912813"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912813"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912813"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912813"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spcBef>
                <a:spcPct val="20000"/>
              </a:spcBef>
            </a:pPr>
            <a:r>
              <a:rPr lang="en-US" altLang="zh-CN" sz="2000" b="1">
                <a:solidFill>
                  <a:srgbClr val="445469"/>
                </a:solidFill>
                <a:latin typeface="Lantinghei SC Demibold" charset="-122"/>
                <a:ea typeface="Lantinghei SC Demibold" charset="-122"/>
                <a:cs typeface="Lantinghei SC Demibold" charset="-122"/>
                <a:sym typeface="Arial" charset="0"/>
              </a:rPr>
              <a:t>2008</a:t>
            </a:r>
          </a:p>
        </p:txBody>
      </p:sp>
      <p:sp>
        <p:nvSpPr>
          <p:cNvPr id="19474" name="TextBox 81"/>
          <p:cNvSpPr txBox="1">
            <a:spLocks noChangeArrowheads="1"/>
          </p:cNvSpPr>
          <p:nvPr/>
        </p:nvSpPr>
        <p:spPr bwMode="auto">
          <a:xfrm>
            <a:off x="7142055" y="4479800"/>
            <a:ext cx="6476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912813">
              <a:defRPr>
                <a:solidFill>
                  <a:schemeClr val="tx1"/>
                </a:solidFill>
                <a:latin typeface="Calibri" charset="0"/>
                <a:ea typeface="宋体" charset="0"/>
              </a:defRPr>
            </a:lvl1pPr>
            <a:lvl2pPr marL="742950" indent="-285750" defTabSz="912813">
              <a:defRPr>
                <a:solidFill>
                  <a:schemeClr val="tx1"/>
                </a:solidFill>
                <a:latin typeface="Calibri" charset="0"/>
                <a:ea typeface="宋体" charset="0"/>
              </a:defRPr>
            </a:lvl2pPr>
            <a:lvl3pPr marL="1143000" indent="-228600" defTabSz="912813">
              <a:defRPr>
                <a:solidFill>
                  <a:schemeClr val="tx1"/>
                </a:solidFill>
                <a:latin typeface="Calibri" charset="0"/>
                <a:ea typeface="宋体" charset="0"/>
              </a:defRPr>
            </a:lvl3pPr>
            <a:lvl4pPr marL="1600200" indent="-228600" defTabSz="912813">
              <a:defRPr>
                <a:solidFill>
                  <a:schemeClr val="tx1"/>
                </a:solidFill>
                <a:latin typeface="Calibri" charset="0"/>
                <a:ea typeface="宋体" charset="0"/>
              </a:defRPr>
            </a:lvl4pPr>
            <a:lvl5pPr marL="2057400" indent="-228600" defTabSz="912813">
              <a:defRPr>
                <a:solidFill>
                  <a:schemeClr val="tx1"/>
                </a:solidFill>
                <a:latin typeface="Calibri" charset="0"/>
                <a:ea typeface="宋体" charset="0"/>
              </a:defRPr>
            </a:lvl5pPr>
            <a:lvl6pPr marL="2514600" indent="-228600" defTabSz="912813"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912813"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912813"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912813"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spcBef>
                <a:spcPct val="20000"/>
              </a:spcBef>
            </a:pPr>
            <a:r>
              <a:rPr lang="en-US" altLang="zh-CN" sz="2000" b="1">
                <a:solidFill>
                  <a:srgbClr val="445469"/>
                </a:solidFill>
                <a:latin typeface="Lantinghei SC Demibold" charset="-122"/>
                <a:ea typeface="Lantinghei SC Demibold" charset="-122"/>
                <a:cs typeface="Lantinghei SC Demibold" charset="-122"/>
                <a:sym typeface="Arial" charset="0"/>
              </a:rPr>
              <a:t>2010</a:t>
            </a:r>
          </a:p>
        </p:txBody>
      </p:sp>
      <p:sp>
        <p:nvSpPr>
          <p:cNvPr id="19475" name="TextBox 82"/>
          <p:cNvSpPr txBox="1">
            <a:spLocks noChangeArrowheads="1"/>
          </p:cNvSpPr>
          <p:nvPr/>
        </p:nvSpPr>
        <p:spPr bwMode="auto">
          <a:xfrm>
            <a:off x="8581154" y="6038725"/>
            <a:ext cx="64120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912813">
              <a:defRPr>
                <a:solidFill>
                  <a:schemeClr val="tx1"/>
                </a:solidFill>
                <a:latin typeface="Calibri" charset="0"/>
                <a:ea typeface="宋体" charset="0"/>
              </a:defRPr>
            </a:lvl1pPr>
            <a:lvl2pPr marL="742950" indent="-285750" defTabSz="912813">
              <a:defRPr>
                <a:solidFill>
                  <a:schemeClr val="tx1"/>
                </a:solidFill>
                <a:latin typeface="Calibri" charset="0"/>
                <a:ea typeface="宋体" charset="0"/>
              </a:defRPr>
            </a:lvl2pPr>
            <a:lvl3pPr marL="1143000" indent="-228600" defTabSz="912813">
              <a:defRPr>
                <a:solidFill>
                  <a:schemeClr val="tx1"/>
                </a:solidFill>
                <a:latin typeface="Calibri" charset="0"/>
                <a:ea typeface="宋体" charset="0"/>
              </a:defRPr>
            </a:lvl3pPr>
            <a:lvl4pPr marL="1600200" indent="-228600" defTabSz="912813">
              <a:defRPr>
                <a:solidFill>
                  <a:schemeClr val="tx1"/>
                </a:solidFill>
                <a:latin typeface="Calibri" charset="0"/>
                <a:ea typeface="宋体" charset="0"/>
              </a:defRPr>
            </a:lvl4pPr>
            <a:lvl5pPr marL="2057400" indent="-228600" defTabSz="912813">
              <a:defRPr>
                <a:solidFill>
                  <a:schemeClr val="tx1"/>
                </a:solidFill>
                <a:latin typeface="Calibri" charset="0"/>
                <a:ea typeface="宋体" charset="0"/>
              </a:defRPr>
            </a:lvl5pPr>
            <a:lvl6pPr marL="2514600" indent="-228600" defTabSz="912813"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912813"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912813"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912813"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spcBef>
                <a:spcPct val="20000"/>
              </a:spcBef>
            </a:pPr>
            <a:r>
              <a:rPr lang="en-US" altLang="zh-CN" sz="2000" b="1">
                <a:solidFill>
                  <a:srgbClr val="445469"/>
                </a:solidFill>
                <a:latin typeface="Lantinghei SC Demibold" charset="-122"/>
                <a:ea typeface="Lantinghei SC Demibold" charset="-122"/>
                <a:cs typeface="Lantinghei SC Demibold" charset="-122"/>
                <a:sym typeface="Arial" charset="0"/>
              </a:rPr>
              <a:t>2012</a:t>
            </a:r>
          </a:p>
        </p:txBody>
      </p:sp>
      <p:sp>
        <p:nvSpPr>
          <p:cNvPr id="19476" name="TextBox 13"/>
          <p:cNvSpPr txBox="1">
            <a:spLocks noChangeArrowheads="1"/>
          </p:cNvSpPr>
          <p:nvPr/>
        </p:nvSpPr>
        <p:spPr bwMode="auto">
          <a:xfrm>
            <a:off x="2634305" y="6502970"/>
            <a:ext cx="146526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charset="0"/>
                <a:ea typeface="宋体" charset="0"/>
              </a:defRPr>
            </a:lvl1pPr>
            <a:lvl2pPr marL="742950" indent="-285750" defTabSz="911225">
              <a:defRPr>
                <a:solidFill>
                  <a:schemeClr val="tx1"/>
                </a:solidFill>
                <a:latin typeface="Calibri" charset="0"/>
                <a:ea typeface="宋体" charset="0"/>
              </a:defRPr>
            </a:lvl2pPr>
            <a:lvl3pPr marL="1143000" indent="-228600" defTabSz="911225">
              <a:defRPr>
                <a:solidFill>
                  <a:schemeClr val="tx1"/>
                </a:solidFill>
                <a:latin typeface="Calibri" charset="0"/>
                <a:ea typeface="宋体" charset="0"/>
              </a:defRPr>
            </a:lvl3pPr>
            <a:lvl4pPr marL="1600200" indent="-228600" defTabSz="911225">
              <a:defRPr>
                <a:solidFill>
                  <a:schemeClr val="tx1"/>
                </a:solidFill>
                <a:latin typeface="Calibri" charset="0"/>
                <a:ea typeface="宋体" charset="0"/>
              </a:defRPr>
            </a:lvl4pPr>
            <a:lvl5pPr marL="2057400" indent="-228600" defTabSz="911225">
              <a:defRPr>
                <a:solidFill>
                  <a:schemeClr val="tx1"/>
                </a:solidFill>
                <a:latin typeface="Calibri" charset="0"/>
                <a:ea typeface="宋体" charset="0"/>
              </a:defRPr>
            </a:lvl5pPr>
            <a:lvl6pPr marL="2514600" indent="-228600" defTabSz="9112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9112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9112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911225"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spcBef>
                <a:spcPct val="20000"/>
              </a:spcBef>
            </a:pPr>
            <a:r>
              <a:rPr lang="zh-CN" altLang="en-US" sz="1100" b="1">
                <a:solidFill>
                  <a:srgbClr val="445469"/>
                </a:solidFill>
                <a:latin typeface="Lantinghei SC Demibold" charset="-122"/>
                <a:ea typeface="Lantinghei SC Demibold" charset="-122"/>
                <a:cs typeface="Lantinghei SC Demibold" charset="-122"/>
                <a:sym typeface="Arial" charset="0"/>
              </a:rPr>
              <a:t>单击编辑标题</a:t>
            </a:r>
            <a:endParaRPr lang="en-US" altLang="zh-CN" sz="1100" b="1">
              <a:solidFill>
                <a:srgbClr val="445469"/>
              </a:solidFill>
              <a:latin typeface="Lantinghei SC Demibold" charset="-122"/>
              <a:ea typeface="Lantinghei SC Demibold" charset="-122"/>
              <a:cs typeface="Lantinghei SC Demibold" charset="-122"/>
              <a:sym typeface="Arial" charset="0"/>
            </a:endParaRPr>
          </a:p>
        </p:txBody>
      </p:sp>
      <p:sp>
        <p:nvSpPr>
          <p:cNvPr id="19477" name="TextBox 13"/>
          <p:cNvSpPr txBox="1">
            <a:spLocks noChangeArrowheads="1"/>
          </p:cNvSpPr>
          <p:nvPr/>
        </p:nvSpPr>
        <p:spPr bwMode="auto">
          <a:xfrm>
            <a:off x="2666055" y="6717283"/>
            <a:ext cx="140017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charset="0"/>
                <a:ea typeface="宋体" charset="0"/>
              </a:defRPr>
            </a:lvl1pPr>
            <a:lvl2pPr marL="742950" indent="-285750" defTabSz="911225">
              <a:defRPr>
                <a:solidFill>
                  <a:schemeClr val="tx1"/>
                </a:solidFill>
                <a:latin typeface="Calibri" charset="0"/>
                <a:ea typeface="宋体" charset="0"/>
              </a:defRPr>
            </a:lvl2pPr>
            <a:lvl3pPr marL="1143000" indent="-228600" defTabSz="911225">
              <a:defRPr>
                <a:solidFill>
                  <a:schemeClr val="tx1"/>
                </a:solidFill>
                <a:latin typeface="Calibri" charset="0"/>
                <a:ea typeface="宋体" charset="0"/>
              </a:defRPr>
            </a:lvl3pPr>
            <a:lvl4pPr marL="1600200" indent="-228600" defTabSz="911225">
              <a:defRPr>
                <a:solidFill>
                  <a:schemeClr val="tx1"/>
                </a:solidFill>
                <a:latin typeface="Calibri" charset="0"/>
                <a:ea typeface="宋体" charset="0"/>
              </a:defRPr>
            </a:lvl4pPr>
            <a:lvl5pPr marL="2057400" indent="-228600" defTabSz="911225">
              <a:defRPr>
                <a:solidFill>
                  <a:schemeClr val="tx1"/>
                </a:solidFill>
                <a:latin typeface="Calibri" charset="0"/>
                <a:ea typeface="宋体" charset="0"/>
              </a:defRPr>
            </a:lvl5pPr>
            <a:lvl6pPr marL="2514600" indent="-228600" defTabSz="9112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9112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9112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911225"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spcBef>
                <a:spcPct val="20000"/>
              </a:spcBef>
            </a:pPr>
            <a:r>
              <a:rPr lang="zh-CN" altLang="en-US" sz="800" b="1">
                <a:solidFill>
                  <a:srgbClr val="445469"/>
                </a:solidFill>
                <a:latin typeface="Lantinghei SC Demibold" charset="-122"/>
                <a:ea typeface="Lantinghei SC Demibold" charset="-122"/>
                <a:cs typeface="Lantinghei SC Demibold" charset="-122"/>
                <a:sym typeface="Arial" charset="0"/>
              </a:rPr>
              <a:t>单击此处可编辑内容</a:t>
            </a:r>
            <a:endParaRPr lang="en-US" altLang="zh-CN" sz="800" b="1">
              <a:solidFill>
                <a:srgbClr val="445469"/>
              </a:solidFill>
              <a:latin typeface="Lantinghei SC Demibold" charset="-122"/>
              <a:ea typeface="Lantinghei SC Demibold" charset="-122"/>
              <a:cs typeface="Lantinghei SC Demibold" charset="-122"/>
              <a:sym typeface="Arial" charset="0"/>
            </a:endParaRPr>
          </a:p>
        </p:txBody>
      </p:sp>
      <p:sp>
        <p:nvSpPr>
          <p:cNvPr id="19478" name="TextBox 13"/>
          <p:cNvSpPr txBox="1">
            <a:spLocks noChangeArrowheads="1"/>
          </p:cNvSpPr>
          <p:nvPr/>
        </p:nvSpPr>
        <p:spPr bwMode="auto">
          <a:xfrm>
            <a:off x="3947167" y="3770883"/>
            <a:ext cx="146526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charset="0"/>
                <a:ea typeface="宋体" charset="0"/>
              </a:defRPr>
            </a:lvl1pPr>
            <a:lvl2pPr marL="742950" indent="-285750" defTabSz="911225">
              <a:defRPr>
                <a:solidFill>
                  <a:schemeClr val="tx1"/>
                </a:solidFill>
                <a:latin typeface="Calibri" charset="0"/>
                <a:ea typeface="宋体" charset="0"/>
              </a:defRPr>
            </a:lvl2pPr>
            <a:lvl3pPr marL="1143000" indent="-228600" defTabSz="911225">
              <a:defRPr>
                <a:solidFill>
                  <a:schemeClr val="tx1"/>
                </a:solidFill>
                <a:latin typeface="Calibri" charset="0"/>
                <a:ea typeface="宋体" charset="0"/>
              </a:defRPr>
            </a:lvl3pPr>
            <a:lvl4pPr marL="1600200" indent="-228600" defTabSz="911225">
              <a:defRPr>
                <a:solidFill>
                  <a:schemeClr val="tx1"/>
                </a:solidFill>
                <a:latin typeface="Calibri" charset="0"/>
                <a:ea typeface="宋体" charset="0"/>
              </a:defRPr>
            </a:lvl4pPr>
            <a:lvl5pPr marL="2057400" indent="-228600" defTabSz="911225">
              <a:defRPr>
                <a:solidFill>
                  <a:schemeClr val="tx1"/>
                </a:solidFill>
                <a:latin typeface="Calibri" charset="0"/>
                <a:ea typeface="宋体" charset="0"/>
              </a:defRPr>
            </a:lvl5pPr>
            <a:lvl6pPr marL="2514600" indent="-228600" defTabSz="9112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9112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9112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911225"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spcBef>
                <a:spcPct val="20000"/>
              </a:spcBef>
            </a:pPr>
            <a:r>
              <a:rPr lang="zh-CN" altLang="en-US" sz="1100" b="1">
                <a:solidFill>
                  <a:srgbClr val="445469"/>
                </a:solidFill>
                <a:latin typeface="Lantinghei SC Demibold" charset="-122"/>
                <a:ea typeface="Lantinghei SC Demibold" charset="-122"/>
                <a:cs typeface="Lantinghei SC Demibold" charset="-122"/>
                <a:sym typeface="Arial" charset="0"/>
              </a:rPr>
              <a:t>单击编辑标题</a:t>
            </a:r>
            <a:endParaRPr lang="en-US" altLang="zh-CN" sz="1100" b="1">
              <a:solidFill>
                <a:srgbClr val="445469"/>
              </a:solidFill>
              <a:latin typeface="Lantinghei SC Demibold" charset="-122"/>
              <a:ea typeface="Lantinghei SC Demibold" charset="-122"/>
              <a:cs typeface="Lantinghei SC Demibold" charset="-122"/>
              <a:sym typeface="Arial" charset="0"/>
            </a:endParaRPr>
          </a:p>
        </p:txBody>
      </p:sp>
      <p:sp>
        <p:nvSpPr>
          <p:cNvPr id="19479" name="TextBox 13"/>
          <p:cNvSpPr txBox="1">
            <a:spLocks noChangeArrowheads="1"/>
          </p:cNvSpPr>
          <p:nvPr/>
        </p:nvSpPr>
        <p:spPr bwMode="auto">
          <a:xfrm>
            <a:off x="3978918" y="3985196"/>
            <a:ext cx="140017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charset="0"/>
                <a:ea typeface="宋体" charset="0"/>
              </a:defRPr>
            </a:lvl1pPr>
            <a:lvl2pPr marL="742950" indent="-285750" defTabSz="911225">
              <a:defRPr>
                <a:solidFill>
                  <a:schemeClr val="tx1"/>
                </a:solidFill>
                <a:latin typeface="Calibri" charset="0"/>
                <a:ea typeface="宋体" charset="0"/>
              </a:defRPr>
            </a:lvl2pPr>
            <a:lvl3pPr marL="1143000" indent="-228600" defTabSz="911225">
              <a:defRPr>
                <a:solidFill>
                  <a:schemeClr val="tx1"/>
                </a:solidFill>
                <a:latin typeface="Calibri" charset="0"/>
                <a:ea typeface="宋体" charset="0"/>
              </a:defRPr>
            </a:lvl3pPr>
            <a:lvl4pPr marL="1600200" indent="-228600" defTabSz="911225">
              <a:defRPr>
                <a:solidFill>
                  <a:schemeClr val="tx1"/>
                </a:solidFill>
                <a:latin typeface="Calibri" charset="0"/>
                <a:ea typeface="宋体" charset="0"/>
              </a:defRPr>
            </a:lvl4pPr>
            <a:lvl5pPr marL="2057400" indent="-228600" defTabSz="911225">
              <a:defRPr>
                <a:solidFill>
                  <a:schemeClr val="tx1"/>
                </a:solidFill>
                <a:latin typeface="Calibri" charset="0"/>
                <a:ea typeface="宋体" charset="0"/>
              </a:defRPr>
            </a:lvl5pPr>
            <a:lvl6pPr marL="2514600" indent="-228600" defTabSz="9112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9112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9112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911225"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spcBef>
                <a:spcPct val="20000"/>
              </a:spcBef>
            </a:pPr>
            <a:r>
              <a:rPr lang="zh-CN" altLang="en-US" sz="800" b="1">
                <a:solidFill>
                  <a:srgbClr val="445469"/>
                </a:solidFill>
                <a:latin typeface="Lantinghei SC Demibold" charset="-122"/>
                <a:ea typeface="Lantinghei SC Demibold" charset="-122"/>
                <a:cs typeface="Lantinghei SC Demibold" charset="-122"/>
                <a:sym typeface="Arial" charset="0"/>
              </a:rPr>
              <a:t>单击此处可编辑内容</a:t>
            </a:r>
            <a:endParaRPr lang="en-US" altLang="zh-CN" sz="800" b="1">
              <a:solidFill>
                <a:srgbClr val="445469"/>
              </a:solidFill>
              <a:latin typeface="Lantinghei SC Demibold" charset="-122"/>
              <a:ea typeface="Lantinghei SC Demibold" charset="-122"/>
              <a:cs typeface="Lantinghei SC Demibold" charset="-122"/>
              <a:sym typeface="Arial" charset="0"/>
            </a:endParaRPr>
          </a:p>
        </p:txBody>
      </p:sp>
      <p:sp>
        <p:nvSpPr>
          <p:cNvPr id="19480" name="TextBox 13"/>
          <p:cNvSpPr txBox="1">
            <a:spLocks noChangeArrowheads="1"/>
          </p:cNvSpPr>
          <p:nvPr/>
        </p:nvSpPr>
        <p:spPr bwMode="auto">
          <a:xfrm>
            <a:off x="6780855" y="3770883"/>
            <a:ext cx="146367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charset="0"/>
                <a:ea typeface="宋体" charset="0"/>
              </a:defRPr>
            </a:lvl1pPr>
            <a:lvl2pPr marL="742950" indent="-285750" defTabSz="911225">
              <a:defRPr>
                <a:solidFill>
                  <a:schemeClr val="tx1"/>
                </a:solidFill>
                <a:latin typeface="Calibri" charset="0"/>
                <a:ea typeface="宋体" charset="0"/>
              </a:defRPr>
            </a:lvl2pPr>
            <a:lvl3pPr marL="1143000" indent="-228600" defTabSz="911225">
              <a:defRPr>
                <a:solidFill>
                  <a:schemeClr val="tx1"/>
                </a:solidFill>
                <a:latin typeface="Calibri" charset="0"/>
                <a:ea typeface="宋体" charset="0"/>
              </a:defRPr>
            </a:lvl3pPr>
            <a:lvl4pPr marL="1600200" indent="-228600" defTabSz="911225">
              <a:defRPr>
                <a:solidFill>
                  <a:schemeClr val="tx1"/>
                </a:solidFill>
                <a:latin typeface="Calibri" charset="0"/>
                <a:ea typeface="宋体" charset="0"/>
              </a:defRPr>
            </a:lvl4pPr>
            <a:lvl5pPr marL="2057400" indent="-228600" defTabSz="911225">
              <a:defRPr>
                <a:solidFill>
                  <a:schemeClr val="tx1"/>
                </a:solidFill>
                <a:latin typeface="Calibri" charset="0"/>
                <a:ea typeface="宋体" charset="0"/>
              </a:defRPr>
            </a:lvl5pPr>
            <a:lvl6pPr marL="2514600" indent="-228600" defTabSz="9112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9112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9112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911225"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spcBef>
                <a:spcPct val="20000"/>
              </a:spcBef>
            </a:pPr>
            <a:r>
              <a:rPr lang="zh-CN" altLang="en-US" sz="1100" b="1">
                <a:solidFill>
                  <a:srgbClr val="445469"/>
                </a:solidFill>
                <a:latin typeface="Lantinghei SC Demibold" charset="-122"/>
                <a:ea typeface="Lantinghei SC Demibold" charset="-122"/>
                <a:cs typeface="Lantinghei SC Demibold" charset="-122"/>
                <a:sym typeface="Arial" charset="0"/>
              </a:rPr>
              <a:t>单击编辑标题</a:t>
            </a:r>
            <a:endParaRPr lang="en-US" altLang="zh-CN" sz="1100" b="1">
              <a:solidFill>
                <a:srgbClr val="445469"/>
              </a:solidFill>
              <a:latin typeface="Lantinghei SC Demibold" charset="-122"/>
              <a:ea typeface="Lantinghei SC Demibold" charset="-122"/>
              <a:cs typeface="Lantinghei SC Demibold" charset="-122"/>
              <a:sym typeface="Arial" charset="0"/>
            </a:endParaRPr>
          </a:p>
        </p:txBody>
      </p:sp>
      <p:sp>
        <p:nvSpPr>
          <p:cNvPr id="19481" name="TextBox 13"/>
          <p:cNvSpPr txBox="1">
            <a:spLocks noChangeArrowheads="1"/>
          </p:cNvSpPr>
          <p:nvPr/>
        </p:nvSpPr>
        <p:spPr bwMode="auto">
          <a:xfrm>
            <a:off x="6812605" y="3985196"/>
            <a:ext cx="140017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charset="0"/>
                <a:ea typeface="宋体" charset="0"/>
              </a:defRPr>
            </a:lvl1pPr>
            <a:lvl2pPr marL="742950" indent="-285750" defTabSz="911225">
              <a:defRPr>
                <a:solidFill>
                  <a:schemeClr val="tx1"/>
                </a:solidFill>
                <a:latin typeface="Calibri" charset="0"/>
                <a:ea typeface="宋体" charset="0"/>
              </a:defRPr>
            </a:lvl2pPr>
            <a:lvl3pPr marL="1143000" indent="-228600" defTabSz="911225">
              <a:defRPr>
                <a:solidFill>
                  <a:schemeClr val="tx1"/>
                </a:solidFill>
                <a:latin typeface="Calibri" charset="0"/>
                <a:ea typeface="宋体" charset="0"/>
              </a:defRPr>
            </a:lvl3pPr>
            <a:lvl4pPr marL="1600200" indent="-228600" defTabSz="911225">
              <a:defRPr>
                <a:solidFill>
                  <a:schemeClr val="tx1"/>
                </a:solidFill>
                <a:latin typeface="Calibri" charset="0"/>
                <a:ea typeface="宋体" charset="0"/>
              </a:defRPr>
            </a:lvl4pPr>
            <a:lvl5pPr marL="2057400" indent="-228600" defTabSz="911225">
              <a:defRPr>
                <a:solidFill>
                  <a:schemeClr val="tx1"/>
                </a:solidFill>
                <a:latin typeface="Calibri" charset="0"/>
                <a:ea typeface="宋体" charset="0"/>
              </a:defRPr>
            </a:lvl5pPr>
            <a:lvl6pPr marL="2514600" indent="-228600" defTabSz="9112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9112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9112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911225"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spcBef>
                <a:spcPct val="20000"/>
              </a:spcBef>
            </a:pPr>
            <a:r>
              <a:rPr lang="zh-CN" altLang="en-US" sz="800" b="1">
                <a:solidFill>
                  <a:srgbClr val="445469"/>
                </a:solidFill>
                <a:latin typeface="Lantinghei SC Demibold" charset="-122"/>
                <a:ea typeface="Lantinghei SC Demibold" charset="-122"/>
                <a:cs typeface="Lantinghei SC Demibold" charset="-122"/>
                <a:sym typeface="Arial" charset="0"/>
              </a:rPr>
              <a:t>单击此处可编辑内容</a:t>
            </a:r>
            <a:endParaRPr lang="en-US" altLang="zh-CN" sz="800" b="1">
              <a:solidFill>
                <a:srgbClr val="445469"/>
              </a:solidFill>
              <a:latin typeface="Lantinghei SC Demibold" charset="-122"/>
              <a:ea typeface="Lantinghei SC Demibold" charset="-122"/>
              <a:cs typeface="Lantinghei SC Demibold" charset="-122"/>
              <a:sym typeface="Arial" charset="0"/>
            </a:endParaRPr>
          </a:p>
        </p:txBody>
      </p:sp>
      <p:sp>
        <p:nvSpPr>
          <p:cNvPr id="19482" name="TextBox 13"/>
          <p:cNvSpPr txBox="1">
            <a:spLocks noChangeArrowheads="1"/>
          </p:cNvSpPr>
          <p:nvPr/>
        </p:nvSpPr>
        <p:spPr bwMode="auto">
          <a:xfrm>
            <a:off x="5418780" y="6502970"/>
            <a:ext cx="146526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charset="0"/>
                <a:ea typeface="宋体" charset="0"/>
              </a:defRPr>
            </a:lvl1pPr>
            <a:lvl2pPr marL="742950" indent="-285750" defTabSz="911225">
              <a:defRPr>
                <a:solidFill>
                  <a:schemeClr val="tx1"/>
                </a:solidFill>
                <a:latin typeface="Calibri" charset="0"/>
                <a:ea typeface="宋体" charset="0"/>
              </a:defRPr>
            </a:lvl2pPr>
            <a:lvl3pPr marL="1143000" indent="-228600" defTabSz="911225">
              <a:defRPr>
                <a:solidFill>
                  <a:schemeClr val="tx1"/>
                </a:solidFill>
                <a:latin typeface="Calibri" charset="0"/>
                <a:ea typeface="宋体" charset="0"/>
              </a:defRPr>
            </a:lvl3pPr>
            <a:lvl4pPr marL="1600200" indent="-228600" defTabSz="911225">
              <a:defRPr>
                <a:solidFill>
                  <a:schemeClr val="tx1"/>
                </a:solidFill>
                <a:latin typeface="Calibri" charset="0"/>
                <a:ea typeface="宋体" charset="0"/>
              </a:defRPr>
            </a:lvl4pPr>
            <a:lvl5pPr marL="2057400" indent="-228600" defTabSz="911225">
              <a:defRPr>
                <a:solidFill>
                  <a:schemeClr val="tx1"/>
                </a:solidFill>
                <a:latin typeface="Calibri" charset="0"/>
                <a:ea typeface="宋体" charset="0"/>
              </a:defRPr>
            </a:lvl5pPr>
            <a:lvl6pPr marL="2514600" indent="-228600" defTabSz="9112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9112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9112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911225"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spcBef>
                <a:spcPct val="20000"/>
              </a:spcBef>
            </a:pPr>
            <a:r>
              <a:rPr lang="zh-CN" altLang="en-US" sz="1100" b="1">
                <a:solidFill>
                  <a:srgbClr val="445469"/>
                </a:solidFill>
                <a:latin typeface="Lantinghei SC Demibold" charset="-122"/>
                <a:ea typeface="Lantinghei SC Demibold" charset="-122"/>
                <a:cs typeface="Lantinghei SC Demibold" charset="-122"/>
                <a:sym typeface="Arial" charset="0"/>
              </a:rPr>
              <a:t>单击编辑标题</a:t>
            </a:r>
            <a:endParaRPr lang="en-US" altLang="zh-CN" sz="1100" b="1">
              <a:solidFill>
                <a:srgbClr val="445469"/>
              </a:solidFill>
              <a:latin typeface="Lantinghei SC Demibold" charset="-122"/>
              <a:ea typeface="Lantinghei SC Demibold" charset="-122"/>
              <a:cs typeface="Lantinghei SC Demibold" charset="-122"/>
              <a:sym typeface="Arial" charset="0"/>
            </a:endParaRPr>
          </a:p>
        </p:txBody>
      </p:sp>
      <p:sp>
        <p:nvSpPr>
          <p:cNvPr id="19483" name="TextBox 13"/>
          <p:cNvSpPr txBox="1">
            <a:spLocks noChangeArrowheads="1"/>
          </p:cNvSpPr>
          <p:nvPr/>
        </p:nvSpPr>
        <p:spPr bwMode="auto">
          <a:xfrm>
            <a:off x="5450530" y="6717283"/>
            <a:ext cx="140017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charset="0"/>
                <a:ea typeface="宋体" charset="0"/>
              </a:defRPr>
            </a:lvl1pPr>
            <a:lvl2pPr marL="742950" indent="-285750" defTabSz="911225">
              <a:defRPr>
                <a:solidFill>
                  <a:schemeClr val="tx1"/>
                </a:solidFill>
                <a:latin typeface="Calibri" charset="0"/>
                <a:ea typeface="宋体" charset="0"/>
              </a:defRPr>
            </a:lvl2pPr>
            <a:lvl3pPr marL="1143000" indent="-228600" defTabSz="911225">
              <a:defRPr>
                <a:solidFill>
                  <a:schemeClr val="tx1"/>
                </a:solidFill>
                <a:latin typeface="Calibri" charset="0"/>
                <a:ea typeface="宋体" charset="0"/>
              </a:defRPr>
            </a:lvl3pPr>
            <a:lvl4pPr marL="1600200" indent="-228600" defTabSz="911225">
              <a:defRPr>
                <a:solidFill>
                  <a:schemeClr val="tx1"/>
                </a:solidFill>
                <a:latin typeface="Calibri" charset="0"/>
                <a:ea typeface="宋体" charset="0"/>
              </a:defRPr>
            </a:lvl4pPr>
            <a:lvl5pPr marL="2057400" indent="-228600" defTabSz="911225">
              <a:defRPr>
                <a:solidFill>
                  <a:schemeClr val="tx1"/>
                </a:solidFill>
                <a:latin typeface="Calibri" charset="0"/>
                <a:ea typeface="宋体" charset="0"/>
              </a:defRPr>
            </a:lvl5pPr>
            <a:lvl6pPr marL="2514600" indent="-228600" defTabSz="9112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9112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9112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911225"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spcBef>
                <a:spcPct val="20000"/>
              </a:spcBef>
            </a:pPr>
            <a:r>
              <a:rPr lang="zh-CN" altLang="en-US" sz="800" b="1">
                <a:solidFill>
                  <a:srgbClr val="445469"/>
                </a:solidFill>
                <a:latin typeface="Lantinghei SC Demibold" charset="-122"/>
                <a:ea typeface="Lantinghei SC Demibold" charset="-122"/>
                <a:cs typeface="Lantinghei SC Demibold" charset="-122"/>
                <a:sym typeface="Arial" charset="0"/>
              </a:rPr>
              <a:t>单击此处可编辑内容</a:t>
            </a:r>
            <a:endParaRPr lang="en-US" altLang="zh-CN" sz="800" b="1">
              <a:solidFill>
                <a:srgbClr val="445469"/>
              </a:solidFill>
              <a:latin typeface="Lantinghei SC Demibold" charset="-122"/>
              <a:ea typeface="Lantinghei SC Demibold" charset="-122"/>
              <a:cs typeface="Lantinghei SC Demibold" charset="-122"/>
              <a:sym typeface="Arial" charset="0"/>
            </a:endParaRPr>
          </a:p>
        </p:txBody>
      </p:sp>
      <p:sp>
        <p:nvSpPr>
          <p:cNvPr id="19484" name="TextBox 13"/>
          <p:cNvSpPr txBox="1">
            <a:spLocks noChangeArrowheads="1"/>
          </p:cNvSpPr>
          <p:nvPr/>
        </p:nvSpPr>
        <p:spPr bwMode="auto">
          <a:xfrm>
            <a:off x="8168330" y="6502970"/>
            <a:ext cx="146526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charset="0"/>
                <a:ea typeface="宋体" charset="0"/>
              </a:defRPr>
            </a:lvl1pPr>
            <a:lvl2pPr marL="742950" indent="-285750" defTabSz="911225">
              <a:defRPr>
                <a:solidFill>
                  <a:schemeClr val="tx1"/>
                </a:solidFill>
                <a:latin typeface="Calibri" charset="0"/>
                <a:ea typeface="宋体" charset="0"/>
              </a:defRPr>
            </a:lvl2pPr>
            <a:lvl3pPr marL="1143000" indent="-228600" defTabSz="911225">
              <a:defRPr>
                <a:solidFill>
                  <a:schemeClr val="tx1"/>
                </a:solidFill>
                <a:latin typeface="Calibri" charset="0"/>
                <a:ea typeface="宋体" charset="0"/>
              </a:defRPr>
            </a:lvl3pPr>
            <a:lvl4pPr marL="1600200" indent="-228600" defTabSz="911225">
              <a:defRPr>
                <a:solidFill>
                  <a:schemeClr val="tx1"/>
                </a:solidFill>
                <a:latin typeface="Calibri" charset="0"/>
                <a:ea typeface="宋体" charset="0"/>
              </a:defRPr>
            </a:lvl4pPr>
            <a:lvl5pPr marL="2057400" indent="-228600" defTabSz="911225">
              <a:defRPr>
                <a:solidFill>
                  <a:schemeClr val="tx1"/>
                </a:solidFill>
                <a:latin typeface="Calibri" charset="0"/>
                <a:ea typeface="宋体" charset="0"/>
              </a:defRPr>
            </a:lvl5pPr>
            <a:lvl6pPr marL="2514600" indent="-228600" defTabSz="9112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9112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9112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911225"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spcBef>
                <a:spcPct val="20000"/>
              </a:spcBef>
            </a:pPr>
            <a:r>
              <a:rPr lang="zh-CN" altLang="en-US" sz="1100" b="1">
                <a:solidFill>
                  <a:srgbClr val="445469"/>
                </a:solidFill>
                <a:latin typeface="Lantinghei SC Demibold" charset="-122"/>
                <a:ea typeface="Lantinghei SC Demibold" charset="-122"/>
                <a:cs typeface="Lantinghei SC Demibold" charset="-122"/>
                <a:sym typeface="Arial" charset="0"/>
              </a:rPr>
              <a:t>单击编辑标题</a:t>
            </a:r>
            <a:endParaRPr lang="en-US" altLang="zh-CN" sz="1100" b="1">
              <a:solidFill>
                <a:srgbClr val="445469"/>
              </a:solidFill>
              <a:latin typeface="Lantinghei SC Demibold" charset="-122"/>
              <a:ea typeface="Lantinghei SC Demibold" charset="-122"/>
              <a:cs typeface="Lantinghei SC Demibold" charset="-122"/>
              <a:sym typeface="Arial" charset="0"/>
            </a:endParaRPr>
          </a:p>
        </p:txBody>
      </p:sp>
      <p:sp>
        <p:nvSpPr>
          <p:cNvPr id="19485" name="TextBox 13"/>
          <p:cNvSpPr txBox="1">
            <a:spLocks noChangeArrowheads="1"/>
          </p:cNvSpPr>
          <p:nvPr/>
        </p:nvSpPr>
        <p:spPr bwMode="auto">
          <a:xfrm>
            <a:off x="8201668" y="6717283"/>
            <a:ext cx="140017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charset="0"/>
                <a:ea typeface="宋体" charset="0"/>
              </a:defRPr>
            </a:lvl1pPr>
            <a:lvl2pPr marL="742950" indent="-285750" defTabSz="911225">
              <a:defRPr>
                <a:solidFill>
                  <a:schemeClr val="tx1"/>
                </a:solidFill>
                <a:latin typeface="Calibri" charset="0"/>
                <a:ea typeface="宋体" charset="0"/>
              </a:defRPr>
            </a:lvl2pPr>
            <a:lvl3pPr marL="1143000" indent="-228600" defTabSz="911225">
              <a:defRPr>
                <a:solidFill>
                  <a:schemeClr val="tx1"/>
                </a:solidFill>
                <a:latin typeface="Calibri" charset="0"/>
                <a:ea typeface="宋体" charset="0"/>
              </a:defRPr>
            </a:lvl3pPr>
            <a:lvl4pPr marL="1600200" indent="-228600" defTabSz="911225">
              <a:defRPr>
                <a:solidFill>
                  <a:schemeClr val="tx1"/>
                </a:solidFill>
                <a:latin typeface="Calibri" charset="0"/>
                <a:ea typeface="宋体" charset="0"/>
              </a:defRPr>
            </a:lvl4pPr>
            <a:lvl5pPr marL="2057400" indent="-228600" defTabSz="911225">
              <a:defRPr>
                <a:solidFill>
                  <a:schemeClr val="tx1"/>
                </a:solidFill>
                <a:latin typeface="Calibri" charset="0"/>
                <a:ea typeface="宋体" charset="0"/>
              </a:defRPr>
            </a:lvl5pPr>
            <a:lvl6pPr marL="2514600" indent="-228600" defTabSz="9112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9112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9112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911225"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spcBef>
                <a:spcPct val="20000"/>
              </a:spcBef>
            </a:pPr>
            <a:r>
              <a:rPr lang="zh-CN" altLang="en-US" sz="800" b="1">
                <a:solidFill>
                  <a:srgbClr val="445469"/>
                </a:solidFill>
                <a:latin typeface="Lantinghei SC Demibold" charset="-122"/>
                <a:ea typeface="Lantinghei SC Demibold" charset="-122"/>
                <a:cs typeface="Lantinghei SC Demibold" charset="-122"/>
                <a:sym typeface="Arial" charset="0"/>
              </a:rPr>
              <a:t>单击此处可编辑内容</a:t>
            </a:r>
            <a:endParaRPr lang="en-US" altLang="zh-CN" sz="800" b="1">
              <a:solidFill>
                <a:srgbClr val="445469"/>
              </a:solidFill>
              <a:latin typeface="Lantinghei SC Demibold" charset="-122"/>
              <a:ea typeface="Lantinghei SC Demibold" charset="-122"/>
              <a:cs typeface="Lantinghei SC Demibold" charset="-122"/>
              <a:sym typeface="Arial" charset="0"/>
            </a:endParaRPr>
          </a:p>
        </p:txBody>
      </p:sp>
      <p:grpSp>
        <p:nvGrpSpPr>
          <p:cNvPr id="27" name="Group 468"/>
          <p:cNvGrpSpPr/>
          <p:nvPr/>
        </p:nvGrpSpPr>
        <p:grpSpPr>
          <a:xfrm>
            <a:off x="3846757" y="229143"/>
            <a:ext cx="5054600" cy="1116519"/>
            <a:chOff x="3568700" y="186058"/>
            <a:chExt cx="5054600" cy="1116519"/>
          </a:xfrm>
        </p:grpSpPr>
        <p:sp>
          <p:nvSpPr>
            <p:cNvPr id="28" name="Rectangle 3"/>
            <p:cNvSpPr txBox="1">
              <a:spLocks noChangeArrowheads="1"/>
            </p:cNvSpPr>
            <p:nvPr/>
          </p:nvSpPr>
          <p:spPr bwMode="auto">
            <a:xfrm>
              <a:off x="3568700" y="186058"/>
              <a:ext cx="5054600" cy="648512"/>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3600" dirty="0" smtClean="0">
                  <a:solidFill>
                    <a:srgbClr val="404C56"/>
                  </a:solidFill>
                  <a:effectLst>
                    <a:innerShdw blurRad="50800" dist="38100" dir="16200000">
                      <a:prstClr val="black">
                        <a:alpha val="59000"/>
                      </a:prstClr>
                    </a:innerShdw>
                  </a:effectLst>
                  <a:latin typeface="Lantinghei SC Demibold" charset="-122"/>
                  <a:ea typeface="Lantinghei SC Demibold" charset="-122"/>
                  <a:cs typeface="Lantinghei SC Demibold" charset="-122"/>
                </a:rPr>
                <a:t>SLIDE MAIN TITLE</a:t>
              </a:r>
              <a:endParaRPr lang="en-US" altLang="ko-KR" sz="3600" dirty="0">
                <a:solidFill>
                  <a:srgbClr val="404C56"/>
                </a:solidFill>
                <a:effectLst>
                  <a:innerShdw blurRad="50800" dist="38100" dir="16200000">
                    <a:prstClr val="black">
                      <a:alpha val="59000"/>
                    </a:prstClr>
                  </a:innerShdw>
                </a:effectLst>
                <a:latin typeface="Lantinghei SC Demibold" charset="-122"/>
                <a:ea typeface="Lantinghei SC Demibold" charset="-122"/>
                <a:cs typeface="Lantinghei SC Demibold" charset="-122"/>
              </a:endParaRPr>
            </a:p>
          </p:txBody>
        </p:sp>
        <p:sp>
          <p:nvSpPr>
            <p:cNvPr id="29" name="Rectangle 3"/>
            <p:cNvSpPr txBox="1">
              <a:spLocks noChangeArrowheads="1"/>
            </p:cNvSpPr>
            <p:nvPr/>
          </p:nvSpPr>
          <p:spPr bwMode="auto">
            <a:xfrm>
              <a:off x="3577190" y="869509"/>
              <a:ext cx="5037619" cy="433068"/>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1050">
                  <a:solidFill>
                    <a:schemeClr val="tx1">
                      <a:lumMod val="65000"/>
                      <a:lumOff val="35000"/>
                    </a:schemeClr>
                  </a:solidFill>
                  <a:effectLst/>
                  <a:latin typeface="Lantinghei SC Demibold" charset="-122"/>
                  <a:ea typeface="Lantinghei SC Demibold" charset="-122"/>
                  <a:cs typeface="Lantinghei SC Demibold" charset="-122"/>
                </a:rPr>
                <a:t>Our user-friendly and functional search engine helps you locate the right templates, effectively saving your </a:t>
              </a:r>
              <a:r>
                <a:rPr lang="en-US" altLang="ko-KR" sz="1050" smtClean="0">
                  <a:solidFill>
                    <a:schemeClr val="tx1">
                      <a:lumMod val="65000"/>
                      <a:lumOff val="35000"/>
                    </a:schemeClr>
                  </a:solidFill>
                  <a:effectLst/>
                  <a:latin typeface="Lantinghei SC Demibold" charset="-122"/>
                  <a:ea typeface="Lantinghei SC Demibold" charset="-122"/>
                  <a:cs typeface="Lantinghei SC Demibold" charset="-122"/>
                </a:rPr>
                <a:t>time</a:t>
              </a:r>
              <a:endParaRPr lang="en-US" altLang="ko-KR" sz="1050">
                <a:solidFill>
                  <a:schemeClr val="tx1">
                    <a:lumMod val="65000"/>
                    <a:lumOff val="35000"/>
                  </a:schemeClr>
                </a:solidFill>
                <a:effectLst/>
                <a:latin typeface="Lantinghei SC Demibold" charset="-122"/>
                <a:ea typeface="Lantinghei SC Demibold" charset="-122"/>
                <a:cs typeface="Lantinghei SC Demibold" charset="-122"/>
              </a:endParaRPr>
            </a:p>
          </p:txBody>
        </p:sp>
        <p:grpSp>
          <p:nvGrpSpPr>
            <p:cNvPr id="30" name="Group 471"/>
            <p:cNvGrpSpPr/>
            <p:nvPr/>
          </p:nvGrpSpPr>
          <p:grpSpPr>
            <a:xfrm>
              <a:off x="3669560" y="853565"/>
              <a:ext cx="4852881" cy="11430"/>
              <a:chOff x="5926470" y="6430886"/>
              <a:chExt cx="339061" cy="11430"/>
            </a:xfrm>
          </p:grpSpPr>
          <p:cxnSp>
            <p:nvCxnSpPr>
              <p:cNvPr id="31" name="Straight Connector 472"/>
              <p:cNvCxnSpPr/>
              <p:nvPr userDrawn="1"/>
            </p:nvCxnSpPr>
            <p:spPr>
              <a:xfrm>
                <a:off x="5926470" y="6430886"/>
                <a:ext cx="339061" cy="0"/>
              </a:xfrm>
              <a:prstGeom prst="line">
                <a:avLst/>
              </a:prstGeom>
              <a:ln w="127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32" name="Straight Connector 473"/>
              <p:cNvCxnSpPr/>
              <p:nvPr userDrawn="1"/>
            </p:nvCxnSpPr>
            <p:spPr>
              <a:xfrm>
                <a:off x="5926470" y="6442316"/>
                <a:ext cx="339061" cy="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99298163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p:nvGrpSpPr>
        <p:grpSpPr>
          <a:xfrm>
            <a:off x="3220718" y="2885439"/>
            <a:ext cx="5679441" cy="3981028"/>
            <a:chOff x="2494956" y="1770063"/>
            <a:chExt cx="3763312" cy="3379788"/>
          </a:xfrm>
        </p:grpSpPr>
        <p:sp>
          <p:nvSpPr>
            <p:cNvPr id="48" name="Freeform 5"/>
            <p:cNvSpPr>
              <a:spLocks/>
            </p:cNvSpPr>
            <p:nvPr/>
          </p:nvSpPr>
          <p:spPr bwMode="auto">
            <a:xfrm>
              <a:off x="2494956" y="2365229"/>
              <a:ext cx="1657913" cy="2784622"/>
            </a:xfrm>
            <a:custGeom>
              <a:avLst/>
              <a:gdLst>
                <a:gd name="T0" fmla="*/ 417 w 492"/>
                <a:gd name="T1" fmla="*/ 473 h 789"/>
                <a:gd name="T2" fmla="*/ 273 w 492"/>
                <a:gd name="T3" fmla="*/ 181 h 789"/>
                <a:gd name="T4" fmla="*/ 22 w 492"/>
                <a:gd name="T5" fmla="*/ 2 h 789"/>
                <a:gd name="T6" fmla="*/ 2 w 492"/>
                <a:gd name="T7" fmla="*/ 14 h 789"/>
                <a:gd name="T8" fmla="*/ 14 w 492"/>
                <a:gd name="T9" fmla="*/ 34 h 789"/>
                <a:gd name="T10" fmla="*/ 29 w 492"/>
                <a:gd name="T11" fmla="*/ 37 h 789"/>
                <a:gd name="T12" fmla="*/ 387 w 492"/>
                <a:gd name="T13" fmla="*/ 483 h 789"/>
                <a:gd name="T14" fmla="*/ 460 w 492"/>
                <a:gd name="T15" fmla="*/ 789 h 789"/>
                <a:gd name="T16" fmla="*/ 476 w 492"/>
                <a:gd name="T17" fmla="*/ 789 h 789"/>
                <a:gd name="T18" fmla="*/ 492 w 492"/>
                <a:gd name="T19" fmla="*/ 789 h 789"/>
                <a:gd name="T20" fmla="*/ 417 w 492"/>
                <a:gd name="T21" fmla="*/ 473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2" h="789">
                  <a:moveTo>
                    <a:pt x="417" y="473"/>
                  </a:moveTo>
                  <a:cubicBezTo>
                    <a:pt x="378" y="355"/>
                    <a:pt x="329" y="257"/>
                    <a:pt x="273" y="181"/>
                  </a:cubicBezTo>
                  <a:cubicBezTo>
                    <a:pt x="201" y="85"/>
                    <a:pt x="117" y="25"/>
                    <a:pt x="22" y="2"/>
                  </a:cubicBezTo>
                  <a:cubicBezTo>
                    <a:pt x="13" y="0"/>
                    <a:pt x="5" y="6"/>
                    <a:pt x="2" y="14"/>
                  </a:cubicBezTo>
                  <a:cubicBezTo>
                    <a:pt x="0" y="23"/>
                    <a:pt x="6" y="31"/>
                    <a:pt x="14" y="34"/>
                  </a:cubicBezTo>
                  <a:cubicBezTo>
                    <a:pt x="19" y="35"/>
                    <a:pt x="24" y="36"/>
                    <a:pt x="29" y="37"/>
                  </a:cubicBezTo>
                  <a:cubicBezTo>
                    <a:pt x="219" y="92"/>
                    <a:pt x="328" y="308"/>
                    <a:pt x="387" y="483"/>
                  </a:cubicBezTo>
                  <a:cubicBezTo>
                    <a:pt x="426" y="601"/>
                    <a:pt x="448" y="716"/>
                    <a:pt x="460" y="789"/>
                  </a:cubicBezTo>
                  <a:cubicBezTo>
                    <a:pt x="476" y="789"/>
                    <a:pt x="476" y="789"/>
                    <a:pt x="476" y="789"/>
                  </a:cubicBezTo>
                  <a:cubicBezTo>
                    <a:pt x="492" y="789"/>
                    <a:pt x="492" y="789"/>
                    <a:pt x="492" y="789"/>
                  </a:cubicBezTo>
                  <a:cubicBezTo>
                    <a:pt x="481" y="715"/>
                    <a:pt x="458" y="596"/>
                    <a:pt x="417" y="473"/>
                  </a:cubicBezTo>
                  <a:close/>
                </a:path>
              </a:pathLst>
            </a:custGeom>
            <a:solidFill>
              <a:schemeClr val="accent1">
                <a:lumMod val="60000"/>
                <a:lumOff val="40000"/>
              </a:schemeClr>
            </a:solidFill>
            <a:ln>
              <a:noFill/>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zh-CN" altLang="en-US" sz="2400">
                <a:solidFill>
                  <a:prstClr val="black"/>
                </a:solidFill>
              </a:endParaRPr>
            </a:p>
          </p:txBody>
        </p:sp>
        <p:sp>
          <p:nvSpPr>
            <p:cNvPr id="49" name="Freeform 6"/>
            <p:cNvSpPr>
              <a:spLocks/>
            </p:cNvSpPr>
            <p:nvPr/>
          </p:nvSpPr>
          <p:spPr bwMode="auto">
            <a:xfrm>
              <a:off x="4618123" y="2278973"/>
              <a:ext cx="1640145" cy="2870878"/>
            </a:xfrm>
            <a:custGeom>
              <a:avLst/>
              <a:gdLst>
                <a:gd name="T0" fmla="*/ 489 w 491"/>
                <a:gd name="T1" fmla="*/ 14 h 789"/>
                <a:gd name="T2" fmla="*/ 470 w 491"/>
                <a:gd name="T3" fmla="*/ 2 h 789"/>
                <a:gd name="T4" fmla="*/ 219 w 491"/>
                <a:gd name="T5" fmla="*/ 181 h 789"/>
                <a:gd name="T6" fmla="*/ 74 w 491"/>
                <a:gd name="T7" fmla="*/ 473 h 789"/>
                <a:gd name="T8" fmla="*/ 0 w 491"/>
                <a:gd name="T9" fmla="*/ 789 h 789"/>
                <a:gd name="T10" fmla="*/ 16 w 491"/>
                <a:gd name="T11" fmla="*/ 789 h 789"/>
                <a:gd name="T12" fmla="*/ 32 w 491"/>
                <a:gd name="T13" fmla="*/ 789 h 789"/>
                <a:gd name="T14" fmla="*/ 105 w 491"/>
                <a:gd name="T15" fmla="*/ 483 h 789"/>
                <a:gd name="T16" fmla="*/ 463 w 491"/>
                <a:gd name="T17" fmla="*/ 37 h 789"/>
                <a:gd name="T18" fmla="*/ 477 w 491"/>
                <a:gd name="T19" fmla="*/ 34 h 789"/>
                <a:gd name="T20" fmla="*/ 489 w 491"/>
                <a:gd name="T21" fmla="*/ 14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1" h="789">
                  <a:moveTo>
                    <a:pt x="489" y="14"/>
                  </a:moveTo>
                  <a:cubicBezTo>
                    <a:pt x="487" y="6"/>
                    <a:pt x="479" y="0"/>
                    <a:pt x="470" y="2"/>
                  </a:cubicBezTo>
                  <a:cubicBezTo>
                    <a:pt x="375" y="25"/>
                    <a:pt x="291" y="85"/>
                    <a:pt x="219" y="181"/>
                  </a:cubicBezTo>
                  <a:cubicBezTo>
                    <a:pt x="163" y="257"/>
                    <a:pt x="114" y="355"/>
                    <a:pt x="74" y="473"/>
                  </a:cubicBezTo>
                  <a:cubicBezTo>
                    <a:pt x="33" y="596"/>
                    <a:pt x="11" y="715"/>
                    <a:pt x="0" y="789"/>
                  </a:cubicBezTo>
                  <a:cubicBezTo>
                    <a:pt x="16" y="789"/>
                    <a:pt x="16" y="789"/>
                    <a:pt x="16" y="789"/>
                  </a:cubicBezTo>
                  <a:cubicBezTo>
                    <a:pt x="32" y="789"/>
                    <a:pt x="32" y="789"/>
                    <a:pt x="32" y="789"/>
                  </a:cubicBezTo>
                  <a:cubicBezTo>
                    <a:pt x="43" y="716"/>
                    <a:pt x="65" y="601"/>
                    <a:pt x="105" y="483"/>
                  </a:cubicBezTo>
                  <a:cubicBezTo>
                    <a:pt x="163" y="309"/>
                    <a:pt x="272" y="92"/>
                    <a:pt x="463" y="37"/>
                  </a:cubicBezTo>
                  <a:cubicBezTo>
                    <a:pt x="468" y="36"/>
                    <a:pt x="473" y="35"/>
                    <a:pt x="477" y="34"/>
                  </a:cubicBezTo>
                  <a:cubicBezTo>
                    <a:pt x="486" y="31"/>
                    <a:pt x="491" y="23"/>
                    <a:pt x="489" y="1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zh-CN" altLang="en-US" sz="2400">
                <a:solidFill>
                  <a:prstClr val="black"/>
                </a:solidFill>
              </a:endParaRPr>
            </a:p>
          </p:txBody>
        </p:sp>
        <p:sp>
          <p:nvSpPr>
            <p:cNvPr id="50" name="Freeform 7"/>
            <p:cNvSpPr>
              <a:spLocks/>
            </p:cNvSpPr>
            <p:nvPr/>
          </p:nvSpPr>
          <p:spPr bwMode="auto">
            <a:xfrm>
              <a:off x="3829050" y="1770063"/>
              <a:ext cx="427038" cy="3379788"/>
            </a:xfrm>
            <a:custGeom>
              <a:avLst/>
              <a:gdLst>
                <a:gd name="T0" fmla="*/ 33 w 110"/>
                <a:gd name="T1" fmla="*/ 13 h 869"/>
                <a:gd name="T2" fmla="*/ 13 w 110"/>
                <a:gd name="T3" fmla="*/ 3 h 869"/>
                <a:gd name="T4" fmla="*/ 2 w 110"/>
                <a:gd name="T5" fmla="*/ 23 h 869"/>
                <a:gd name="T6" fmla="*/ 25 w 110"/>
                <a:gd name="T7" fmla="*/ 107 h 869"/>
                <a:gd name="T8" fmla="*/ 76 w 110"/>
                <a:gd name="T9" fmla="*/ 760 h 869"/>
                <a:gd name="T10" fmla="*/ 75 w 110"/>
                <a:gd name="T11" fmla="*/ 869 h 869"/>
                <a:gd name="T12" fmla="*/ 84 w 110"/>
                <a:gd name="T13" fmla="*/ 869 h 869"/>
                <a:gd name="T14" fmla="*/ 91 w 110"/>
                <a:gd name="T15" fmla="*/ 869 h 869"/>
                <a:gd name="T16" fmla="*/ 107 w 110"/>
                <a:gd name="T17" fmla="*/ 869 h 869"/>
                <a:gd name="T18" fmla="*/ 33 w 110"/>
                <a:gd name="T19" fmla="*/ 13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869">
                  <a:moveTo>
                    <a:pt x="33" y="13"/>
                  </a:moveTo>
                  <a:cubicBezTo>
                    <a:pt x="30" y="5"/>
                    <a:pt x="21" y="0"/>
                    <a:pt x="13" y="3"/>
                  </a:cubicBezTo>
                  <a:cubicBezTo>
                    <a:pt x="4" y="6"/>
                    <a:pt x="0" y="15"/>
                    <a:pt x="2" y="23"/>
                  </a:cubicBezTo>
                  <a:cubicBezTo>
                    <a:pt x="11" y="48"/>
                    <a:pt x="18" y="77"/>
                    <a:pt x="25" y="107"/>
                  </a:cubicBezTo>
                  <a:cubicBezTo>
                    <a:pt x="66" y="301"/>
                    <a:pt x="75" y="580"/>
                    <a:pt x="76" y="760"/>
                  </a:cubicBezTo>
                  <a:cubicBezTo>
                    <a:pt x="76" y="803"/>
                    <a:pt x="76" y="840"/>
                    <a:pt x="75" y="869"/>
                  </a:cubicBezTo>
                  <a:cubicBezTo>
                    <a:pt x="84" y="869"/>
                    <a:pt x="84" y="869"/>
                    <a:pt x="84" y="869"/>
                  </a:cubicBezTo>
                  <a:cubicBezTo>
                    <a:pt x="91" y="869"/>
                    <a:pt x="91" y="869"/>
                    <a:pt x="91" y="869"/>
                  </a:cubicBezTo>
                  <a:cubicBezTo>
                    <a:pt x="107" y="869"/>
                    <a:pt x="107" y="869"/>
                    <a:pt x="107" y="869"/>
                  </a:cubicBezTo>
                  <a:cubicBezTo>
                    <a:pt x="110" y="693"/>
                    <a:pt x="108" y="246"/>
                    <a:pt x="33" y="13"/>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zh-CN" altLang="en-US" sz="2400">
                <a:solidFill>
                  <a:prstClr val="black"/>
                </a:solidFill>
              </a:endParaRPr>
            </a:p>
          </p:txBody>
        </p:sp>
        <p:sp>
          <p:nvSpPr>
            <p:cNvPr id="51" name="Freeform 8"/>
            <p:cNvSpPr>
              <a:spLocks/>
            </p:cNvSpPr>
            <p:nvPr/>
          </p:nvSpPr>
          <p:spPr bwMode="auto">
            <a:xfrm>
              <a:off x="4502150" y="1770063"/>
              <a:ext cx="427038" cy="3379788"/>
            </a:xfrm>
            <a:custGeom>
              <a:avLst/>
              <a:gdLst>
                <a:gd name="T0" fmla="*/ 97 w 110"/>
                <a:gd name="T1" fmla="*/ 3 h 869"/>
                <a:gd name="T2" fmla="*/ 77 w 110"/>
                <a:gd name="T3" fmla="*/ 13 h 869"/>
                <a:gd name="T4" fmla="*/ 2 w 110"/>
                <a:gd name="T5" fmla="*/ 869 h 869"/>
                <a:gd name="T6" fmla="*/ 19 w 110"/>
                <a:gd name="T7" fmla="*/ 869 h 869"/>
                <a:gd name="T8" fmla="*/ 26 w 110"/>
                <a:gd name="T9" fmla="*/ 869 h 869"/>
                <a:gd name="T10" fmla="*/ 35 w 110"/>
                <a:gd name="T11" fmla="*/ 869 h 869"/>
                <a:gd name="T12" fmla="*/ 34 w 110"/>
                <a:gd name="T13" fmla="*/ 760 h 869"/>
                <a:gd name="T14" fmla="*/ 85 w 110"/>
                <a:gd name="T15" fmla="*/ 107 h 869"/>
                <a:gd name="T16" fmla="*/ 107 w 110"/>
                <a:gd name="T17" fmla="*/ 23 h 869"/>
                <a:gd name="T18" fmla="*/ 97 w 110"/>
                <a:gd name="T19" fmla="*/ 3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869">
                  <a:moveTo>
                    <a:pt x="97" y="3"/>
                  </a:moveTo>
                  <a:cubicBezTo>
                    <a:pt x="89" y="0"/>
                    <a:pt x="80" y="5"/>
                    <a:pt x="77" y="13"/>
                  </a:cubicBezTo>
                  <a:cubicBezTo>
                    <a:pt x="1" y="246"/>
                    <a:pt x="0" y="693"/>
                    <a:pt x="2" y="869"/>
                  </a:cubicBezTo>
                  <a:cubicBezTo>
                    <a:pt x="19" y="869"/>
                    <a:pt x="19" y="869"/>
                    <a:pt x="19" y="869"/>
                  </a:cubicBezTo>
                  <a:cubicBezTo>
                    <a:pt x="26" y="869"/>
                    <a:pt x="26" y="869"/>
                    <a:pt x="26" y="869"/>
                  </a:cubicBezTo>
                  <a:cubicBezTo>
                    <a:pt x="35" y="869"/>
                    <a:pt x="35" y="869"/>
                    <a:pt x="35" y="869"/>
                  </a:cubicBezTo>
                  <a:cubicBezTo>
                    <a:pt x="34" y="840"/>
                    <a:pt x="34" y="803"/>
                    <a:pt x="34" y="760"/>
                  </a:cubicBezTo>
                  <a:cubicBezTo>
                    <a:pt x="35" y="580"/>
                    <a:pt x="44" y="301"/>
                    <a:pt x="85" y="107"/>
                  </a:cubicBezTo>
                  <a:cubicBezTo>
                    <a:pt x="92" y="77"/>
                    <a:pt x="99" y="48"/>
                    <a:pt x="107" y="23"/>
                  </a:cubicBezTo>
                  <a:cubicBezTo>
                    <a:pt x="110" y="15"/>
                    <a:pt x="105" y="6"/>
                    <a:pt x="97" y="3"/>
                  </a:cubicBezTo>
                  <a:close/>
                </a:path>
              </a:pathLst>
            </a:custGeom>
            <a:solidFill>
              <a:schemeClr val="accent1">
                <a:lumMod val="60000"/>
                <a:lumOff val="40000"/>
              </a:schemeClr>
            </a:solidFill>
            <a:ln>
              <a:noFill/>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zh-CN" altLang="en-US" sz="2400">
                <a:solidFill>
                  <a:prstClr val="black"/>
                </a:solidFill>
              </a:endParaRPr>
            </a:p>
          </p:txBody>
        </p:sp>
      </p:grpSp>
      <p:grpSp>
        <p:nvGrpSpPr>
          <p:cNvPr id="54" name="组合 53"/>
          <p:cNvGrpSpPr/>
          <p:nvPr/>
        </p:nvGrpSpPr>
        <p:grpSpPr>
          <a:xfrm>
            <a:off x="2001520" y="3210560"/>
            <a:ext cx="812800" cy="812800"/>
            <a:chOff x="1661160" y="2430780"/>
            <a:chExt cx="609600" cy="609600"/>
          </a:xfrm>
        </p:grpSpPr>
        <p:sp>
          <p:nvSpPr>
            <p:cNvPr id="55" name="椭圆 54"/>
            <p:cNvSpPr/>
            <p:nvPr/>
          </p:nvSpPr>
          <p:spPr>
            <a:xfrm>
              <a:off x="1661160" y="2430780"/>
              <a:ext cx="609600" cy="6096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170" eaLnBrk="0" fontAlgn="base" hangingPunct="0">
                <a:spcBef>
                  <a:spcPct val="0"/>
                </a:spcBef>
                <a:spcAft>
                  <a:spcPct val="0"/>
                </a:spcAft>
              </a:pPr>
              <a:endParaRPr lang="zh-CN" altLang="en-US" sz="2400">
                <a:solidFill>
                  <a:prstClr val="white"/>
                </a:solidFill>
              </a:endParaRPr>
            </a:p>
          </p:txBody>
        </p:sp>
        <p:sp>
          <p:nvSpPr>
            <p:cNvPr id="56" name="Freeform 5"/>
            <p:cNvSpPr>
              <a:spLocks noEditPoints="1"/>
            </p:cNvSpPr>
            <p:nvPr/>
          </p:nvSpPr>
          <p:spPr bwMode="auto">
            <a:xfrm>
              <a:off x="1825625" y="2574925"/>
              <a:ext cx="282575" cy="320675"/>
            </a:xfrm>
            <a:custGeom>
              <a:avLst/>
              <a:gdLst>
                <a:gd name="T0" fmla="*/ 1451 w 2904"/>
                <a:gd name="T1" fmla="*/ 0 h 3295"/>
                <a:gd name="T2" fmla="*/ 0 w 2904"/>
                <a:gd name="T3" fmla="*/ 425 h 3295"/>
                <a:gd name="T4" fmla="*/ 1451 w 2904"/>
                <a:gd name="T5" fmla="*/ 3295 h 3295"/>
                <a:gd name="T6" fmla="*/ 2904 w 2904"/>
                <a:gd name="T7" fmla="*/ 425 h 3295"/>
                <a:gd name="T8" fmla="*/ 2694 w 2904"/>
                <a:gd name="T9" fmla="*/ 1967 h 3295"/>
                <a:gd name="T10" fmla="*/ 208 w 2904"/>
                <a:gd name="T11" fmla="*/ 1967 h 3295"/>
                <a:gd name="T12" fmla="*/ 798 w 2904"/>
                <a:gd name="T13" fmla="*/ 571 h 3295"/>
                <a:gd name="T14" fmla="*/ 2104 w 2904"/>
                <a:gd name="T15" fmla="*/ 571 h 3295"/>
                <a:gd name="T16" fmla="*/ 2694 w 2904"/>
                <a:gd name="T17" fmla="*/ 1967 h 3295"/>
                <a:gd name="T18" fmla="*/ 885 w 2904"/>
                <a:gd name="T19" fmla="*/ 943 h 3295"/>
                <a:gd name="T20" fmla="*/ 695 w 2904"/>
                <a:gd name="T21" fmla="*/ 1307 h 3295"/>
                <a:gd name="T22" fmla="*/ 597 w 2904"/>
                <a:gd name="T23" fmla="*/ 1562 h 3295"/>
                <a:gd name="T24" fmla="*/ 662 w 2904"/>
                <a:gd name="T25" fmla="*/ 1613 h 3295"/>
                <a:gd name="T26" fmla="*/ 720 w 2904"/>
                <a:gd name="T27" fmla="*/ 1564 h 3295"/>
                <a:gd name="T28" fmla="*/ 973 w 2904"/>
                <a:gd name="T29" fmla="*/ 2236 h 3295"/>
                <a:gd name="T30" fmla="*/ 1053 w 2904"/>
                <a:gd name="T31" fmla="*/ 1198 h 3295"/>
                <a:gd name="T32" fmla="*/ 1146 w 2904"/>
                <a:gd name="T33" fmla="*/ 1035 h 3295"/>
                <a:gd name="T34" fmla="*/ 1923 w 2904"/>
                <a:gd name="T35" fmla="*/ 1727 h 3295"/>
                <a:gd name="T36" fmla="*/ 2268 w 2904"/>
                <a:gd name="T37" fmla="*/ 1611 h 3295"/>
                <a:gd name="T38" fmla="*/ 1811 w 2904"/>
                <a:gd name="T39" fmla="*/ 1455 h 3295"/>
                <a:gd name="T40" fmla="*/ 2148 w 2904"/>
                <a:gd name="T41" fmla="*/ 1408 h 3295"/>
                <a:gd name="T42" fmla="*/ 2182 w 2904"/>
                <a:gd name="T43" fmla="*/ 1158 h 3295"/>
                <a:gd name="T44" fmla="*/ 2051 w 2904"/>
                <a:gd name="T45" fmla="*/ 989 h 3295"/>
                <a:gd name="T46" fmla="*/ 1414 w 2904"/>
                <a:gd name="T47" fmla="*/ 1024 h 3295"/>
                <a:gd name="T48" fmla="*/ 1163 w 2904"/>
                <a:gd name="T49" fmla="*/ 993 h 3295"/>
                <a:gd name="T50" fmla="*/ 1414 w 2904"/>
                <a:gd name="T51" fmla="*/ 1479 h 3295"/>
                <a:gd name="T52" fmla="*/ 1547 w 2904"/>
                <a:gd name="T53" fmla="*/ 1455 h 3295"/>
                <a:gd name="T54" fmla="*/ 1076 w 2904"/>
                <a:gd name="T55" fmla="*/ 1611 h 3295"/>
                <a:gd name="T56" fmla="*/ 1318 w 2904"/>
                <a:gd name="T57" fmla="*/ 1727 h 3295"/>
                <a:gd name="T58" fmla="*/ 1254 w 2904"/>
                <a:gd name="T59" fmla="*/ 1909 h 3295"/>
                <a:gd name="T60" fmla="*/ 1076 w 2904"/>
                <a:gd name="T61" fmla="*/ 2126 h 3295"/>
                <a:gd name="T62" fmla="*/ 1327 w 2904"/>
                <a:gd name="T63" fmla="*/ 2094 h 3295"/>
                <a:gd name="T64" fmla="*/ 1505 w 2904"/>
                <a:gd name="T65" fmla="*/ 1875 h 3295"/>
                <a:gd name="T66" fmla="*/ 1547 w 2904"/>
                <a:gd name="T67" fmla="*/ 2234 h 3295"/>
                <a:gd name="T68" fmla="*/ 1811 w 2904"/>
                <a:gd name="T69" fmla="*/ 1787 h 3295"/>
                <a:gd name="T70" fmla="*/ 1928 w 2904"/>
                <a:gd name="T71" fmla="*/ 1976 h 3295"/>
                <a:gd name="T72" fmla="*/ 2161 w 2904"/>
                <a:gd name="T73" fmla="*/ 2200 h 3295"/>
                <a:gd name="T74" fmla="*/ 2163 w 2904"/>
                <a:gd name="T75" fmla="*/ 1943 h 3295"/>
                <a:gd name="T76" fmla="*/ 1414 w 2904"/>
                <a:gd name="T77" fmla="*/ 1343 h 3295"/>
                <a:gd name="T78" fmla="*/ 1541 w 2904"/>
                <a:gd name="T79" fmla="*/ 1111 h 3295"/>
                <a:gd name="T80" fmla="*/ 1811 w 2904"/>
                <a:gd name="T81" fmla="*/ 1091 h 3295"/>
                <a:gd name="T82" fmla="*/ 1931 w 2904"/>
                <a:gd name="T83" fmla="*/ 1182 h 3295"/>
                <a:gd name="T84" fmla="*/ 1918 w 2904"/>
                <a:gd name="T85" fmla="*/ 1299 h 3295"/>
                <a:gd name="T86" fmla="*/ 1811 w 2904"/>
                <a:gd name="T87" fmla="*/ 1343 h 3295"/>
                <a:gd name="T88" fmla="*/ 1414 w 2904"/>
                <a:gd name="T89" fmla="*/ 1343 h 3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04" h="3295">
                  <a:moveTo>
                    <a:pt x="2196" y="390"/>
                  </a:moveTo>
                  <a:cubicBezTo>
                    <a:pt x="1571" y="264"/>
                    <a:pt x="1451" y="0"/>
                    <a:pt x="1451" y="0"/>
                  </a:cubicBezTo>
                  <a:cubicBezTo>
                    <a:pt x="1451" y="0"/>
                    <a:pt x="1062" y="319"/>
                    <a:pt x="708" y="390"/>
                  </a:cubicBezTo>
                  <a:cubicBezTo>
                    <a:pt x="354" y="461"/>
                    <a:pt x="0" y="425"/>
                    <a:pt x="0" y="425"/>
                  </a:cubicBezTo>
                  <a:cubicBezTo>
                    <a:pt x="0" y="425"/>
                    <a:pt x="35" y="1311"/>
                    <a:pt x="35" y="2020"/>
                  </a:cubicBezTo>
                  <a:cubicBezTo>
                    <a:pt x="35" y="2728"/>
                    <a:pt x="1451" y="3295"/>
                    <a:pt x="1451" y="3295"/>
                  </a:cubicBezTo>
                  <a:cubicBezTo>
                    <a:pt x="1451" y="3295"/>
                    <a:pt x="2869" y="2709"/>
                    <a:pt x="2869" y="2020"/>
                  </a:cubicBezTo>
                  <a:cubicBezTo>
                    <a:pt x="2869" y="1311"/>
                    <a:pt x="2904" y="425"/>
                    <a:pt x="2904" y="425"/>
                  </a:cubicBezTo>
                  <a:cubicBezTo>
                    <a:pt x="2904" y="425"/>
                    <a:pt x="2550" y="461"/>
                    <a:pt x="2196" y="390"/>
                  </a:cubicBezTo>
                  <a:close/>
                  <a:moveTo>
                    <a:pt x="2694" y="1967"/>
                  </a:moveTo>
                  <a:cubicBezTo>
                    <a:pt x="2694" y="2558"/>
                    <a:pt x="1450" y="3060"/>
                    <a:pt x="1450" y="3060"/>
                  </a:cubicBezTo>
                  <a:cubicBezTo>
                    <a:pt x="1450" y="3060"/>
                    <a:pt x="208" y="2575"/>
                    <a:pt x="208" y="1967"/>
                  </a:cubicBezTo>
                  <a:cubicBezTo>
                    <a:pt x="208" y="1360"/>
                    <a:pt x="177" y="601"/>
                    <a:pt x="177" y="601"/>
                  </a:cubicBezTo>
                  <a:cubicBezTo>
                    <a:pt x="177" y="601"/>
                    <a:pt x="488" y="632"/>
                    <a:pt x="798" y="571"/>
                  </a:cubicBezTo>
                  <a:cubicBezTo>
                    <a:pt x="1109" y="510"/>
                    <a:pt x="1450" y="237"/>
                    <a:pt x="1450" y="237"/>
                  </a:cubicBezTo>
                  <a:cubicBezTo>
                    <a:pt x="1450" y="237"/>
                    <a:pt x="1555" y="464"/>
                    <a:pt x="2104" y="571"/>
                  </a:cubicBezTo>
                  <a:cubicBezTo>
                    <a:pt x="2414" y="632"/>
                    <a:pt x="2725" y="601"/>
                    <a:pt x="2725" y="601"/>
                  </a:cubicBezTo>
                  <a:cubicBezTo>
                    <a:pt x="2725" y="601"/>
                    <a:pt x="2694" y="1360"/>
                    <a:pt x="2694" y="1967"/>
                  </a:cubicBezTo>
                  <a:close/>
                  <a:moveTo>
                    <a:pt x="1146" y="1035"/>
                  </a:moveTo>
                  <a:cubicBezTo>
                    <a:pt x="885" y="943"/>
                    <a:pt x="885" y="943"/>
                    <a:pt x="885" y="943"/>
                  </a:cubicBezTo>
                  <a:cubicBezTo>
                    <a:pt x="864" y="1001"/>
                    <a:pt x="837" y="1061"/>
                    <a:pt x="805" y="1124"/>
                  </a:cubicBezTo>
                  <a:cubicBezTo>
                    <a:pt x="776" y="1178"/>
                    <a:pt x="739" y="1239"/>
                    <a:pt x="695" y="1307"/>
                  </a:cubicBezTo>
                  <a:cubicBezTo>
                    <a:pt x="651" y="1374"/>
                    <a:pt x="597" y="1443"/>
                    <a:pt x="533" y="1511"/>
                  </a:cubicBezTo>
                  <a:cubicBezTo>
                    <a:pt x="597" y="1562"/>
                    <a:pt x="597" y="1562"/>
                    <a:pt x="597" y="1562"/>
                  </a:cubicBezTo>
                  <a:cubicBezTo>
                    <a:pt x="613" y="1575"/>
                    <a:pt x="628" y="1588"/>
                    <a:pt x="641" y="1598"/>
                  </a:cubicBezTo>
                  <a:cubicBezTo>
                    <a:pt x="654" y="1609"/>
                    <a:pt x="661" y="1614"/>
                    <a:pt x="662" y="1613"/>
                  </a:cubicBezTo>
                  <a:cubicBezTo>
                    <a:pt x="672" y="1604"/>
                    <a:pt x="682" y="1596"/>
                    <a:pt x="691" y="1588"/>
                  </a:cubicBezTo>
                  <a:cubicBezTo>
                    <a:pt x="701" y="1581"/>
                    <a:pt x="710" y="1572"/>
                    <a:pt x="720" y="1564"/>
                  </a:cubicBezTo>
                  <a:cubicBezTo>
                    <a:pt x="720" y="2236"/>
                    <a:pt x="720" y="2236"/>
                    <a:pt x="720" y="2236"/>
                  </a:cubicBezTo>
                  <a:cubicBezTo>
                    <a:pt x="973" y="2236"/>
                    <a:pt x="973" y="2236"/>
                    <a:pt x="973" y="2236"/>
                  </a:cubicBezTo>
                  <a:cubicBezTo>
                    <a:pt x="973" y="1305"/>
                    <a:pt x="973" y="1305"/>
                    <a:pt x="973" y="1305"/>
                  </a:cubicBezTo>
                  <a:cubicBezTo>
                    <a:pt x="1004" y="1266"/>
                    <a:pt x="1031" y="1231"/>
                    <a:pt x="1053" y="1198"/>
                  </a:cubicBezTo>
                  <a:cubicBezTo>
                    <a:pt x="1075" y="1165"/>
                    <a:pt x="1093" y="1137"/>
                    <a:pt x="1106" y="1113"/>
                  </a:cubicBezTo>
                  <a:cubicBezTo>
                    <a:pt x="1123" y="1084"/>
                    <a:pt x="1136" y="1058"/>
                    <a:pt x="1146" y="1035"/>
                  </a:cubicBezTo>
                  <a:close/>
                  <a:moveTo>
                    <a:pt x="2035" y="1848"/>
                  </a:moveTo>
                  <a:cubicBezTo>
                    <a:pt x="1990" y="1811"/>
                    <a:pt x="1953" y="1771"/>
                    <a:pt x="1923" y="1727"/>
                  </a:cubicBezTo>
                  <a:cubicBezTo>
                    <a:pt x="2268" y="1727"/>
                    <a:pt x="2268" y="1727"/>
                    <a:pt x="2268" y="1727"/>
                  </a:cubicBezTo>
                  <a:cubicBezTo>
                    <a:pt x="2268" y="1611"/>
                    <a:pt x="2268" y="1611"/>
                    <a:pt x="2268" y="1611"/>
                  </a:cubicBezTo>
                  <a:cubicBezTo>
                    <a:pt x="1811" y="1611"/>
                    <a:pt x="1811" y="1611"/>
                    <a:pt x="1811" y="1611"/>
                  </a:cubicBezTo>
                  <a:cubicBezTo>
                    <a:pt x="1811" y="1455"/>
                    <a:pt x="1811" y="1455"/>
                    <a:pt x="1811" y="1455"/>
                  </a:cubicBezTo>
                  <a:cubicBezTo>
                    <a:pt x="2011" y="1455"/>
                    <a:pt x="2011" y="1455"/>
                    <a:pt x="2011" y="1455"/>
                  </a:cubicBezTo>
                  <a:cubicBezTo>
                    <a:pt x="2080" y="1455"/>
                    <a:pt x="2125" y="1440"/>
                    <a:pt x="2148" y="1408"/>
                  </a:cubicBezTo>
                  <a:cubicBezTo>
                    <a:pt x="2170" y="1377"/>
                    <a:pt x="2182" y="1334"/>
                    <a:pt x="2182" y="1280"/>
                  </a:cubicBezTo>
                  <a:cubicBezTo>
                    <a:pt x="2182" y="1158"/>
                    <a:pt x="2182" y="1158"/>
                    <a:pt x="2182" y="1158"/>
                  </a:cubicBezTo>
                  <a:cubicBezTo>
                    <a:pt x="2182" y="1111"/>
                    <a:pt x="2173" y="1074"/>
                    <a:pt x="2156" y="1046"/>
                  </a:cubicBezTo>
                  <a:cubicBezTo>
                    <a:pt x="2140" y="1018"/>
                    <a:pt x="2104" y="999"/>
                    <a:pt x="2051" y="989"/>
                  </a:cubicBezTo>
                  <a:cubicBezTo>
                    <a:pt x="1997" y="978"/>
                    <a:pt x="1919" y="977"/>
                    <a:pt x="1818" y="983"/>
                  </a:cubicBezTo>
                  <a:cubicBezTo>
                    <a:pt x="1717" y="990"/>
                    <a:pt x="1582" y="1004"/>
                    <a:pt x="1414" y="1024"/>
                  </a:cubicBezTo>
                  <a:cubicBezTo>
                    <a:pt x="1414" y="993"/>
                    <a:pt x="1414" y="993"/>
                    <a:pt x="1414" y="993"/>
                  </a:cubicBezTo>
                  <a:cubicBezTo>
                    <a:pt x="1163" y="993"/>
                    <a:pt x="1163" y="993"/>
                    <a:pt x="1163" y="993"/>
                  </a:cubicBezTo>
                  <a:cubicBezTo>
                    <a:pt x="1163" y="1479"/>
                    <a:pt x="1163" y="1479"/>
                    <a:pt x="1163" y="1479"/>
                  </a:cubicBezTo>
                  <a:cubicBezTo>
                    <a:pt x="1414" y="1479"/>
                    <a:pt x="1414" y="1479"/>
                    <a:pt x="1414" y="1479"/>
                  </a:cubicBezTo>
                  <a:cubicBezTo>
                    <a:pt x="1414" y="1455"/>
                    <a:pt x="1414" y="1455"/>
                    <a:pt x="1414" y="1455"/>
                  </a:cubicBezTo>
                  <a:cubicBezTo>
                    <a:pt x="1547" y="1455"/>
                    <a:pt x="1547" y="1455"/>
                    <a:pt x="1547" y="1455"/>
                  </a:cubicBezTo>
                  <a:cubicBezTo>
                    <a:pt x="1547" y="1611"/>
                    <a:pt x="1547" y="1611"/>
                    <a:pt x="1547" y="1611"/>
                  </a:cubicBezTo>
                  <a:cubicBezTo>
                    <a:pt x="1076" y="1611"/>
                    <a:pt x="1076" y="1611"/>
                    <a:pt x="1076" y="1611"/>
                  </a:cubicBezTo>
                  <a:cubicBezTo>
                    <a:pt x="1076" y="1727"/>
                    <a:pt x="1076" y="1727"/>
                    <a:pt x="1076" y="1727"/>
                  </a:cubicBezTo>
                  <a:cubicBezTo>
                    <a:pt x="1318" y="1727"/>
                    <a:pt x="1318" y="1727"/>
                    <a:pt x="1318" y="1727"/>
                  </a:cubicBezTo>
                  <a:cubicBezTo>
                    <a:pt x="1313" y="1749"/>
                    <a:pt x="1306" y="1776"/>
                    <a:pt x="1296" y="1808"/>
                  </a:cubicBezTo>
                  <a:cubicBezTo>
                    <a:pt x="1287" y="1840"/>
                    <a:pt x="1273" y="1873"/>
                    <a:pt x="1254" y="1909"/>
                  </a:cubicBezTo>
                  <a:cubicBezTo>
                    <a:pt x="1236" y="1945"/>
                    <a:pt x="1212" y="1981"/>
                    <a:pt x="1183" y="2019"/>
                  </a:cubicBezTo>
                  <a:cubicBezTo>
                    <a:pt x="1154" y="2056"/>
                    <a:pt x="1119" y="2092"/>
                    <a:pt x="1076" y="2126"/>
                  </a:cubicBezTo>
                  <a:cubicBezTo>
                    <a:pt x="1176" y="2220"/>
                    <a:pt x="1176" y="2220"/>
                    <a:pt x="1176" y="2220"/>
                  </a:cubicBezTo>
                  <a:cubicBezTo>
                    <a:pt x="1234" y="2176"/>
                    <a:pt x="1285" y="2134"/>
                    <a:pt x="1327" y="2094"/>
                  </a:cubicBezTo>
                  <a:cubicBezTo>
                    <a:pt x="1370" y="2053"/>
                    <a:pt x="1406" y="2015"/>
                    <a:pt x="1435" y="1978"/>
                  </a:cubicBezTo>
                  <a:cubicBezTo>
                    <a:pt x="1464" y="1941"/>
                    <a:pt x="1488" y="1907"/>
                    <a:pt x="1505" y="1875"/>
                  </a:cubicBezTo>
                  <a:cubicBezTo>
                    <a:pt x="1523" y="1843"/>
                    <a:pt x="1537" y="1814"/>
                    <a:pt x="1547" y="1789"/>
                  </a:cubicBezTo>
                  <a:cubicBezTo>
                    <a:pt x="1547" y="2234"/>
                    <a:pt x="1547" y="2234"/>
                    <a:pt x="1547" y="2234"/>
                  </a:cubicBezTo>
                  <a:cubicBezTo>
                    <a:pt x="1811" y="2234"/>
                    <a:pt x="1811" y="2234"/>
                    <a:pt x="1811" y="2234"/>
                  </a:cubicBezTo>
                  <a:cubicBezTo>
                    <a:pt x="1811" y="1787"/>
                    <a:pt x="1811" y="1787"/>
                    <a:pt x="1811" y="1787"/>
                  </a:cubicBezTo>
                  <a:cubicBezTo>
                    <a:pt x="1823" y="1812"/>
                    <a:pt x="1839" y="1841"/>
                    <a:pt x="1858" y="1874"/>
                  </a:cubicBezTo>
                  <a:cubicBezTo>
                    <a:pt x="1876" y="1906"/>
                    <a:pt x="1900" y="1941"/>
                    <a:pt x="1928" y="1976"/>
                  </a:cubicBezTo>
                  <a:cubicBezTo>
                    <a:pt x="1956" y="2012"/>
                    <a:pt x="1989" y="2049"/>
                    <a:pt x="2027" y="2087"/>
                  </a:cubicBezTo>
                  <a:cubicBezTo>
                    <a:pt x="2065" y="2125"/>
                    <a:pt x="2110" y="2162"/>
                    <a:pt x="2161" y="2200"/>
                  </a:cubicBezTo>
                  <a:cubicBezTo>
                    <a:pt x="2311" y="2026"/>
                    <a:pt x="2311" y="2026"/>
                    <a:pt x="2311" y="2026"/>
                  </a:cubicBezTo>
                  <a:cubicBezTo>
                    <a:pt x="2261" y="2002"/>
                    <a:pt x="2212" y="1974"/>
                    <a:pt x="2163" y="1943"/>
                  </a:cubicBezTo>
                  <a:cubicBezTo>
                    <a:pt x="2122" y="1916"/>
                    <a:pt x="2079" y="1884"/>
                    <a:pt x="2035" y="1848"/>
                  </a:cubicBezTo>
                  <a:close/>
                  <a:moveTo>
                    <a:pt x="1414" y="1343"/>
                  </a:moveTo>
                  <a:cubicBezTo>
                    <a:pt x="1414" y="1129"/>
                    <a:pt x="1414" y="1129"/>
                    <a:pt x="1414" y="1129"/>
                  </a:cubicBezTo>
                  <a:cubicBezTo>
                    <a:pt x="1455" y="1122"/>
                    <a:pt x="1497" y="1116"/>
                    <a:pt x="1541" y="1111"/>
                  </a:cubicBezTo>
                  <a:cubicBezTo>
                    <a:pt x="1578" y="1106"/>
                    <a:pt x="1621" y="1102"/>
                    <a:pt x="1668" y="1097"/>
                  </a:cubicBezTo>
                  <a:cubicBezTo>
                    <a:pt x="1716" y="1093"/>
                    <a:pt x="1763" y="1091"/>
                    <a:pt x="1811" y="1091"/>
                  </a:cubicBezTo>
                  <a:cubicBezTo>
                    <a:pt x="1863" y="1091"/>
                    <a:pt x="1896" y="1100"/>
                    <a:pt x="1910" y="1116"/>
                  </a:cubicBezTo>
                  <a:cubicBezTo>
                    <a:pt x="1924" y="1133"/>
                    <a:pt x="1931" y="1155"/>
                    <a:pt x="1931" y="1182"/>
                  </a:cubicBezTo>
                  <a:cubicBezTo>
                    <a:pt x="1931" y="1254"/>
                    <a:pt x="1931" y="1254"/>
                    <a:pt x="1931" y="1254"/>
                  </a:cubicBezTo>
                  <a:cubicBezTo>
                    <a:pt x="1929" y="1271"/>
                    <a:pt x="1925" y="1286"/>
                    <a:pt x="1918" y="1299"/>
                  </a:cubicBezTo>
                  <a:cubicBezTo>
                    <a:pt x="1910" y="1310"/>
                    <a:pt x="1899" y="1320"/>
                    <a:pt x="1883" y="1329"/>
                  </a:cubicBezTo>
                  <a:cubicBezTo>
                    <a:pt x="1867" y="1338"/>
                    <a:pt x="1843" y="1343"/>
                    <a:pt x="1811" y="1343"/>
                  </a:cubicBezTo>
                  <a:cubicBezTo>
                    <a:pt x="1414" y="1343"/>
                    <a:pt x="1414" y="1343"/>
                    <a:pt x="1414" y="1343"/>
                  </a:cubicBezTo>
                  <a:close/>
                  <a:moveTo>
                    <a:pt x="1414" y="1343"/>
                  </a:moveTo>
                  <a:cubicBezTo>
                    <a:pt x="1414" y="1343"/>
                    <a:pt x="1414" y="1343"/>
                    <a:pt x="1414" y="1343"/>
                  </a:cubicBezTo>
                </a:path>
              </a:pathLst>
            </a:custGeom>
            <a:solidFill>
              <a:srgbClr val="FFFFFF"/>
            </a:solidFill>
            <a:ln>
              <a:noFill/>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zh-CN" altLang="en-US" sz="2400">
                <a:solidFill>
                  <a:prstClr val="black"/>
                </a:solidFill>
              </a:endParaRPr>
            </a:p>
          </p:txBody>
        </p:sp>
      </p:grpSp>
      <p:grpSp>
        <p:nvGrpSpPr>
          <p:cNvPr id="57" name="组合 56"/>
          <p:cNvGrpSpPr/>
          <p:nvPr/>
        </p:nvGrpSpPr>
        <p:grpSpPr>
          <a:xfrm>
            <a:off x="6512883" y="1920240"/>
            <a:ext cx="812800" cy="812800"/>
            <a:chOff x="5128260" y="2514600"/>
            <a:chExt cx="609600" cy="609600"/>
          </a:xfrm>
        </p:grpSpPr>
        <p:sp>
          <p:nvSpPr>
            <p:cNvPr id="58" name="椭圆 57"/>
            <p:cNvSpPr/>
            <p:nvPr/>
          </p:nvSpPr>
          <p:spPr>
            <a:xfrm>
              <a:off x="5128260" y="2514600"/>
              <a:ext cx="609600" cy="609600"/>
            </a:xfrm>
            <a:prstGeom prst="ellipse">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170" eaLnBrk="0" fontAlgn="base" hangingPunct="0">
                <a:spcBef>
                  <a:spcPct val="0"/>
                </a:spcBef>
                <a:spcAft>
                  <a:spcPct val="0"/>
                </a:spcAft>
              </a:pPr>
              <a:endParaRPr lang="zh-CN" altLang="en-US" sz="2400">
                <a:solidFill>
                  <a:prstClr val="white"/>
                </a:solidFill>
              </a:endParaRPr>
            </a:p>
          </p:txBody>
        </p:sp>
        <p:sp>
          <p:nvSpPr>
            <p:cNvPr id="59" name="Freeform 9"/>
            <p:cNvSpPr>
              <a:spLocks noEditPoints="1"/>
            </p:cNvSpPr>
            <p:nvPr/>
          </p:nvSpPr>
          <p:spPr bwMode="auto">
            <a:xfrm>
              <a:off x="5238147" y="2683944"/>
              <a:ext cx="367316" cy="287855"/>
            </a:xfrm>
            <a:custGeom>
              <a:avLst/>
              <a:gdLst>
                <a:gd name="T0" fmla="*/ 2734 w 2822"/>
                <a:gd name="T1" fmla="*/ 134 h 2210"/>
                <a:gd name="T2" fmla="*/ 2612 w 2822"/>
                <a:gd name="T3" fmla="*/ 209 h 2210"/>
                <a:gd name="T4" fmla="*/ 2583 w 2822"/>
                <a:gd name="T5" fmla="*/ 333 h 2210"/>
                <a:gd name="T6" fmla="*/ 720 w 2822"/>
                <a:gd name="T7" fmla="*/ 333 h 2210"/>
                <a:gd name="T8" fmla="*/ 666 w 2822"/>
                <a:gd name="T9" fmla="*/ 80 h 2210"/>
                <a:gd name="T10" fmla="*/ 567 w 2822"/>
                <a:gd name="T11" fmla="*/ 0 h 2210"/>
                <a:gd name="T12" fmla="*/ 101 w 2822"/>
                <a:gd name="T13" fmla="*/ 0 h 2210"/>
                <a:gd name="T14" fmla="*/ 0 w 2822"/>
                <a:gd name="T15" fmla="*/ 101 h 2210"/>
                <a:gd name="T16" fmla="*/ 101 w 2822"/>
                <a:gd name="T17" fmla="*/ 203 h 2210"/>
                <a:gd name="T18" fmla="*/ 485 w 2822"/>
                <a:gd name="T19" fmla="*/ 203 h 2210"/>
                <a:gd name="T20" fmla="*/ 746 w 2822"/>
                <a:gd name="T21" fmla="*/ 1432 h 2210"/>
                <a:gd name="T22" fmla="*/ 846 w 2822"/>
                <a:gd name="T23" fmla="*/ 1512 h 2210"/>
                <a:gd name="T24" fmla="*/ 2435 w 2822"/>
                <a:gd name="T25" fmla="*/ 1512 h 2210"/>
                <a:gd name="T26" fmla="*/ 2534 w 2822"/>
                <a:gd name="T27" fmla="*/ 1433 h 2210"/>
                <a:gd name="T28" fmla="*/ 2809 w 2822"/>
                <a:gd name="T29" fmla="*/ 255 h 2210"/>
                <a:gd name="T30" fmla="*/ 2734 w 2822"/>
                <a:gd name="T31" fmla="*/ 134 h 2210"/>
                <a:gd name="T32" fmla="*/ 1404 w 2822"/>
                <a:gd name="T33" fmla="*/ 842 h 2210"/>
                <a:gd name="T34" fmla="*/ 1404 w 2822"/>
                <a:gd name="T35" fmla="*/ 536 h 2210"/>
                <a:gd name="T36" fmla="*/ 1895 w 2822"/>
                <a:gd name="T37" fmla="*/ 536 h 2210"/>
                <a:gd name="T38" fmla="*/ 1895 w 2822"/>
                <a:gd name="T39" fmla="*/ 842 h 2210"/>
                <a:gd name="T40" fmla="*/ 1404 w 2822"/>
                <a:gd name="T41" fmla="*/ 842 h 2210"/>
                <a:gd name="T42" fmla="*/ 1895 w 2822"/>
                <a:gd name="T43" fmla="*/ 963 h 2210"/>
                <a:gd name="T44" fmla="*/ 1895 w 2822"/>
                <a:gd name="T45" fmla="*/ 1309 h 2210"/>
                <a:gd name="T46" fmla="*/ 1404 w 2822"/>
                <a:gd name="T47" fmla="*/ 1309 h 2210"/>
                <a:gd name="T48" fmla="*/ 1404 w 2822"/>
                <a:gd name="T49" fmla="*/ 963 h 2210"/>
                <a:gd name="T50" fmla="*/ 1895 w 2822"/>
                <a:gd name="T51" fmla="*/ 963 h 2210"/>
                <a:gd name="T52" fmla="*/ 2016 w 2822"/>
                <a:gd name="T53" fmla="*/ 536 h 2210"/>
                <a:gd name="T54" fmla="*/ 2536 w 2822"/>
                <a:gd name="T55" fmla="*/ 536 h 2210"/>
                <a:gd name="T56" fmla="*/ 2464 w 2822"/>
                <a:gd name="T57" fmla="*/ 842 h 2210"/>
                <a:gd name="T58" fmla="*/ 2016 w 2822"/>
                <a:gd name="T59" fmla="*/ 842 h 2210"/>
                <a:gd name="T60" fmla="*/ 2016 w 2822"/>
                <a:gd name="T61" fmla="*/ 536 h 2210"/>
                <a:gd name="T62" fmla="*/ 1282 w 2822"/>
                <a:gd name="T63" fmla="*/ 536 h 2210"/>
                <a:gd name="T64" fmla="*/ 1282 w 2822"/>
                <a:gd name="T65" fmla="*/ 842 h 2210"/>
                <a:gd name="T66" fmla="*/ 828 w 2822"/>
                <a:gd name="T67" fmla="*/ 842 h 2210"/>
                <a:gd name="T68" fmla="*/ 763 w 2822"/>
                <a:gd name="T69" fmla="*/ 536 h 2210"/>
                <a:gd name="T70" fmla="*/ 1282 w 2822"/>
                <a:gd name="T71" fmla="*/ 536 h 2210"/>
                <a:gd name="T72" fmla="*/ 854 w 2822"/>
                <a:gd name="T73" fmla="*/ 963 h 2210"/>
                <a:gd name="T74" fmla="*/ 1282 w 2822"/>
                <a:gd name="T75" fmla="*/ 963 h 2210"/>
                <a:gd name="T76" fmla="*/ 1282 w 2822"/>
                <a:gd name="T77" fmla="*/ 1309 h 2210"/>
                <a:gd name="T78" fmla="*/ 928 w 2822"/>
                <a:gd name="T79" fmla="*/ 1309 h 2210"/>
                <a:gd name="T80" fmla="*/ 854 w 2822"/>
                <a:gd name="T81" fmla="*/ 963 h 2210"/>
                <a:gd name="T82" fmla="*/ 2355 w 2822"/>
                <a:gd name="T83" fmla="*/ 1309 h 2210"/>
                <a:gd name="T84" fmla="*/ 2016 w 2822"/>
                <a:gd name="T85" fmla="*/ 1309 h 2210"/>
                <a:gd name="T86" fmla="*/ 2016 w 2822"/>
                <a:gd name="T87" fmla="*/ 963 h 2210"/>
                <a:gd name="T88" fmla="*/ 2436 w 2822"/>
                <a:gd name="T89" fmla="*/ 963 h 2210"/>
                <a:gd name="T90" fmla="*/ 2355 w 2822"/>
                <a:gd name="T91" fmla="*/ 1309 h 2210"/>
                <a:gd name="T92" fmla="*/ 1153 w 2822"/>
                <a:gd name="T93" fmla="*/ 1757 h 2210"/>
                <a:gd name="T94" fmla="*/ 927 w 2822"/>
                <a:gd name="T95" fmla="*/ 1984 h 2210"/>
                <a:gd name="T96" fmla="*/ 1153 w 2822"/>
                <a:gd name="T97" fmla="*/ 2210 h 2210"/>
                <a:gd name="T98" fmla="*/ 1379 w 2822"/>
                <a:gd name="T99" fmla="*/ 1984 h 2210"/>
                <a:gd name="T100" fmla="*/ 1153 w 2822"/>
                <a:gd name="T101" fmla="*/ 1757 h 2210"/>
                <a:gd name="T102" fmla="*/ 2126 w 2822"/>
                <a:gd name="T103" fmla="*/ 1757 h 2210"/>
                <a:gd name="T104" fmla="*/ 1900 w 2822"/>
                <a:gd name="T105" fmla="*/ 1984 h 2210"/>
                <a:gd name="T106" fmla="*/ 2126 w 2822"/>
                <a:gd name="T107" fmla="*/ 2210 h 2210"/>
                <a:gd name="T108" fmla="*/ 2353 w 2822"/>
                <a:gd name="T109" fmla="*/ 1984 h 2210"/>
                <a:gd name="T110" fmla="*/ 2126 w 2822"/>
                <a:gd name="T111" fmla="*/ 1757 h 2210"/>
                <a:gd name="T112" fmla="*/ 2126 w 2822"/>
                <a:gd name="T113" fmla="*/ 1757 h 2210"/>
                <a:gd name="T114" fmla="*/ 2126 w 2822"/>
                <a:gd name="T115" fmla="*/ 1757 h 2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22" h="2210">
                  <a:moveTo>
                    <a:pt x="2734" y="134"/>
                  </a:moveTo>
                  <a:cubicBezTo>
                    <a:pt x="2679" y="121"/>
                    <a:pt x="2625" y="155"/>
                    <a:pt x="2612" y="209"/>
                  </a:cubicBezTo>
                  <a:cubicBezTo>
                    <a:pt x="2583" y="333"/>
                    <a:pt x="2583" y="333"/>
                    <a:pt x="2583" y="333"/>
                  </a:cubicBezTo>
                  <a:cubicBezTo>
                    <a:pt x="720" y="333"/>
                    <a:pt x="720" y="333"/>
                    <a:pt x="720" y="333"/>
                  </a:cubicBezTo>
                  <a:cubicBezTo>
                    <a:pt x="666" y="80"/>
                    <a:pt x="666" y="80"/>
                    <a:pt x="666" y="80"/>
                  </a:cubicBezTo>
                  <a:cubicBezTo>
                    <a:pt x="656" y="33"/>
                    <a:pt x="615" y="0"/>
                    <a:pt x="567" y="0"/>
                  </a:cubicBezTo>
                  <a:cubicBezTo>
                    <a:pt x="101" y="0"/>
                    <a:pt x="101" y="0"/>
                    <a:pt x="101" y="0"/>
                  </a:cubicBezTo>
                  <a:cubicBezTo>
                    <a:pt x="45" y="0"/>
                    <a:pt x="0" y="45"/>
                    <a:pt x="0" y="101"/>
                  </a:cubicBezTo>
                  <a:cubicBezTo>
                    <a:pt x="0" y="157"/>
                    <a:pt x="45" y="203"/>
                    <a:pt x="101" y="203"/>
                  </a:cubicBezTo>
                  <a:cubicBezTo>
                    <a:pt x="485" y="203"/>
                    <a:pt x="485" y="203"/>
                    <a:pt x="485" y="203"/>
                  </a:cubicBezTo>
                  <a:cubicBezTo>
                    <a:pt x="746" y="1432"/>
                    <a:pt x="746" y="1432"/>
                    <a:pt x="746" y="1432"/>
                  </a:cubicBezTo>
                  <a:cubicBezTo>
                    <a:pt x="756" y="1478"/>
                    <a:pt x="798" y="1512"/>
                    <a:pt x="846" y="1512"/>
                  </a:cubicBezTo>
                  <a:cubicBezTo>
                    <a:pt x="2435" y="1512"/>
                    <a:pt x="2435" y="1512"/>
                    <a:pt x="2435" y="1512"/>
                  </a:cubicBezTo>
                  <a:cubicBezTo>
                    <a:pt x="2482" y="1512"/>
                    <a:pt x="2523" y="1479"/>
                    <a:pt x="2534" y="1433"/>
                  </a:cubicBezTo>
                  <a:cubicBezTo>
                    <a:pt x="2809" y="255"/>
                    <a:pt x="2809" y="255"/>
                    <a:pt x="2809" y="255"/>
                  </a:cubicBezTo>
                  <a:cubicBezTo>
                    <a:pt x="2822" y="201"/>
                    <a:pt x="2788" y="146"/>
                    <a:pt x="2734" y="134"/>
                  </a:cubicBezTo>
                  <a:close/>
                  <a:moveTo>
                    <a:pt x="1404" y="842"/>
                  </a:moveTo>
                  <a:cubicBezTo>
                    <a:pt x="1404" y="536"/>
                    <a:pt x="1404" y="536"/>
                    <a:pt x="1404" y="536"/>
                  </a:cubicBezTo>
                  <a:cubicBezTo>
                    <a:pt x="1895" y="536"/>
                    <a:pt x="1895" y="536"/>
                    <a:pt x="1895" y="536"/>
                  </a:cubicBezTo>
                  <a:cubicBezTo>
                    <a:pt x="1895" y="842"/>
                    <a:pt x="1895" y="842"/>
                    <a:pt x="1895" y="842"/>
                  </a:cubicBezTo>
                  <a:cubicBezTo>
                    <a:pt x="1404" y="842"/>
                    <a:pt x="1404" y="842"/>
                    <a:pt x="1404" y="842"/>
                  </a:cubicBezTo>
                  <a:close/>
                  <a:moveTo>
                    <a:pt x="1895" y="963"/>
                  </a:moveTo>
                  <a:cubicBezTo>
                    <a:pt x="1895" y="1309"/>
                    <a:pt x="1895" y="1309"/>
                    <a:pt x="1895" y="1309"/>
                  </a:cubicBezTo>
                  <a:cubicBezTo>
                    <a:pt x="1404" y="1309"/>
                    <a:pt x="1404" y="1309"/>
                    <a:pt x="1404" y="1309"/>
                  </a:cubicBezTo>
                  <a:cubicBezTo>
                    <a:pt x="1404" y="963"/>
                    <a:pt x="1404" y="963"/>
                    <a:pt x="1404" y="963"/>
                  </a:cubicBezTo>
                  <a:cubicBezTo>
                    <a:pt x="1895" y="963"/>
                    <a:pt x="1895" y="963"/>
                    <a:pt x="1895" y="963"/>
                  </a:cubicBezTo>
                  <a:close/>
                  <a:moveTo>
                    <a:pt x="2016" y="536"/>
                  </a:moveTo>
                  <a:cubicBezTo>
                    <a:pt x="2536" y="536"/>
                    <a:pt x="2536" y="536"/>
                    <a:pt x="2536" y="536"/>
                  </a:cubicBezTo>
                  <a:cubicBezTo>
                    <a:pt x="2464" y="842"/>
                    <a:pt x="2464" y="842"/>
                    <a:pt x="2464" y="842"/>
                  </a:cubicBezTo>
                  <a:cubicBezTo>
                    <a:pt x="2016" y="842"/>
                    <a:pt x="2016" y="842"/>
                    <a:pt x="2016" y="842"/>
                  </a:cubicBezTo>
                  <a:cubicBezTo>
                    <a:pt x="2016" y="536"/>
                    <a:pt x="2016" y="536"/>
                    <a:pt x="2016" y="536"/>
                  </a:cubicBezTo>
                  <a:close/>
                  <a:moveTo>
                    <a:pt x="1282" y="536"/>
                  </a:moveTo>
                  <a:cubicBezTo>
                    <a:pt x="1282" y="842"/>
                    <a:pt x="1282" y="842"/>
                    <a:pt x="1282" y="842"/>
                  </a:cubicBezTo>
                  <a:cubicBezTo>
                    <a:pt x="828" y="842"/>
                    <a:pt x="828" y="842"/>
                    <a:pt x="828" y="842"/>
                  </a:cubicBezTo>
                  <a:cubicBezTo>
                    <a:pt x="763" y="536"/>
                    <a:pt x="763" y="536"/>
                    <a:pt x="763" y="536"/>
                  </a:cubicBezTo>
                  <a:cubicBezTo>
                    <a:pt x="1282" y="536"/>
                    <a:pt x="1282" y="536"/>
                    <a:pt x="1282" y="536"/>
                  </a:cubicBezTo>
                  <a:close/>
                  <a:moveTo>
                    <a:pt x="854" y="963"/>
                  </a:moveTo>
                  <a:cubicBezTo>
                    <a:pt x="1282" y="963"/>
                    <a:pt x="1282" y="963"/>
                    <a:pt x="1282" y="963"/>
                  </a:cubicBezTo>
                  <a:cubicBezTo>
                    <a:pt x="1282" y="1309"/>
                    <a:pt x="1282" y="1309"/>
                    <a:pt x="1282" y="1309"/>
                  </a:cubicBezTo>
                  <a:cubicBezTo>
                    <a:pt x="928" y="1309"/>
                    <a:pt x="928" y="1309"/>
                    <a:pt x="928" y="1309"/>
                  </a:cubicBezTo>
                  <a:cubicBezTo>
                    <a:pt x="854" y="963"/>
                    <a:pt x="854" y="963"/>
                    <a:pt x="854" y="963"/>
                  </a:cubicBezTo>
                  <a:close/>
                  <a:moveTo>
                    <a:pt x="2355" y="1309"/>
                  </a:moveTo>
                  <a:cubicBezTo>
                    <a:pt x="2016" y="1309"/>
                    <a:pt x="2016" y="1309"/>
                    <a:pt x="2016" y="1309"/>
                  </a:cubicBezTo>
                  <a:cubicBezTo>
                    <a:pt x="2016" y="963"/>
                    <a:pt x="2016" y="963"/>
                    <a:pt x="2016" y="963"/>
                  </a:cubicBezTo>
                  <a:cubicBezTo>
                    <a:pt x="2436" y="963"/>
                    <a:pt x="2436" y="963"/>
                    <a:pt x="2436" y="963"/>
                  </a:cubicBezTo>
                  <a:cubicBezTo>
                    <a:pt x="2355" y="1309"/>
                    <a:pt x="2355" y="1309"/>
                    <a:pt x="2355" y="1309"/>
                  </a:cubicBezTo>
                  <a:close/>
                  <a:moveTo>
                    <a:pt x="1153" y="1757"/>
                  </a:moveTo>
                  <a:cubicBezTo>
                    <a:pt x="1028" y="1757"/>
                    <a:pt x="927" y="1859"/>
                    <a:pt x="927" y="1984"/>
                  </a:cubicBezTo>
                  <a:cubicBezTo>
                    <a:pt x="927" y="2109"/>
                    <a:pt x="1028" y="2210"/>
                    <a:pt x="1153" y="2210"/>
                  </a:cubicBezTo>
                  <a:cubicBezTo>
                    <a:pt x="1278" y="2210"/>
                    <a:pt x="1379" y="2109"/>
                    <a:pt x="1379" y="1984"/>
                  </a:cubicBezTo>
                  <a:cubicBezTo>
                    <a:pt x="1379" y="1859"/>
                    <a:pt x="1278" y="1757"/>
                    <a:pt x="1153" y="1757"/>
                  </a:cubicBezTo>
                  <a:close/>
                  <a:moveTo>
                    <a:pt x="2126" y="1757"/>
                  </a:moveTo>
                  <a:cubicBezTo>
                    <a:pt x="2001" y="1757"/>
                    <a:pt x="1900" y="1859"/>
                    <a:pt x="1900" y="1984"/>
                  </a:cubicBezTo>
                  <a:cubicBezTo>
                    <a:pt x="1900" y="2109"/>
                    <a:pt x="2001" y="2210"/>
                    <a:pt x="2126" y="2210"/>
                  </a:cubicBezTo>
                  <a:cubicBezTo>
                    <a:pt x="2251" y="2210"/>
                    <a:pt x="2353" y="2109"/>
                    <a:pt x="2353" y="1984"/>
                  </a:cubicBezTo>
                  <a:cubicBezTo>
                    <a:pt x="2353" y="1859"/>
                    <a:pt x="2251" y="1757"/>
                    <a:pt x="2126" y="1757"/>
                  </a:cubicBezTo>
                  <a:close/>
                  <a:moveTo>
                    <a:pt x="2126" y="1757"/>
                  </a:moveTo>
                  <a:cubicBezTo>
                    <a:pt x="2126" y="1757"/>
                    <a:pt x="2126" y="1757"/>
                    <a:pt x="2126" y="1757"/>
                  </a:cubicBezTo>
                </a:path>
              </a:pathLst>
            </a:custGeom>
            <a:solidFill>
              <a:srgbClr val="FFFFFF"/>
            </a:solidFill>
            <a:ln>
              <a:noFill/>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zh-CN" altLang="en-US" sz="2400">
                <a:solidFill>
                  <a:prstClr val="black"/>
                </a:solidFill>
              </a:endParaRPr>
            </a:p>
          </p:txBody>
        </p:sp>
      </p:grpSp>
      <p:grpSp>
        <p:nvGrpSpPr>
          <p:cNvPr id="60" name="组合 59"/>
          <p:cNvGrpSpPr/>
          <p:nvPr/>
        </p:nvGrpSpPr>
        <p:grpSpPr>
          <a:xfrm>
            <a:off x="4797407" y="1931535"/>
            <a:ext cx="812800" cy="812800"/>
            <a:chOff x="3383280" y="1615440"/>
            <a:chExt cx="609600" cy="609600"/>
          </a:xfrm>
        </p:grpSpPr>
        <p:sp>
          <p:nvSpPr>
            <p:cNvPr id="61" name="椭圆 60"/>
            <p:cNvSpPr/>
            <p:nvPr/>
          </p:nvSpPr>
          <p:spPr>
            <a:xfrm>
              <a:off x="3383280" y="1615440"/>
              <a:ext cx="609600" cy="6096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170" eaLnBrk="0" fontAlgn="base" hangingPunct="0">
                <a:spcBef>
                  <a:spcPct val="0"/>
                </a:spcBef>
                <a:spcAft>
                  <a:spcPct val="0"/>
                </a:spcAft>
              </a:pPr>
              <a:endParaRPr lang="zh-CN" altLang="en-US" sz="2400">
                <a:solidFill>
                  <a:prstClr val="white"/>
                </a:solidFill>
              </a:endParaRPr>
            </a:p>
          </p:txBody>
        </p:sp>
        <p:sp>
          <p:nvSpPr>
            <p:cNvPr id="62" name="Freeform 13"/>
            <p:cNvSpPr>
              <a:spLocks noEditPoints="1"/>
            </p:cNvSpPr>
            <p:nvPr/>
          </p:nvSpPr>
          <p:spPr bwMode="auto">
            <a:xfrm>
              <a:off x="3519488" y="1751013"/>
              <a:ext cx="338137" cy="338137"/>
            </a:xfrm>
            <a:custGeom>
              <a:avLst/>
              <a:gdLst>
                <a:gd name="T0" fmla="*/ 2767 w 3278"/>
                <a:gd name="T1" fmla="*/ 1785 h 3276"/>
                <a:gd name="T2" fmla="*/ 2897 w 3278"/>
                <a:gd name="T3" fmla="*/ 1239 h 3276"/>
                <a:gd name="T4" fmla="*/ 1639 w 3278"/>
                <a:gd name="T5" fmla="*/ 0 h 3276"/>
                <a:gd name="T6" fmla="*/ 381 w 3278"/>
                <a:gd name="T7" fmla="*/ 1239 h 3276"/>
                <a:gd name="T8" fmla="*/ 511 w 3278"/>
                <a:gd name="T9" fmla="*/ 1785 h 3276"/>
                <a:gd name="T10" fmla="*/ 0 w 3278"/>
                <a:gd name="T11" fmla="*/ 2657 h 3276"/>
                <a:gd name="T12" fmla="*/ 653 w 3278"/>
                <a:gd name="T13" fmla="*/ 2789 h 3276"/>
                <a:gd name="T14" fmla="*/ 1090 w 3278"/>
                <a:gd name="T15" fmla="*/ 3276 h 3276"/>
                <a:gd name="T16" fmla="*/ 1559 w 3278"/>
                <a:gd name="T17" fmla="*/ 2475 h 3276"/>
                <a:gd name="T18" fmla="*/ 1639 w 3278"/>
                <a:gd name="T19" fmla="*/ 2479 h 3276"/>
                <a:gd name="T20" fmla="*/ 1719 w 3278"/>
                <a:gd name="T21" fmla="*/ 2475 h 3276"/>
                <a:gd name="T22" fmla="*/ 2189 w 3278"/>
                <a:gd name="T23" fmla="*/ 3276 h 3276"/>
                <a:gd name="T24" fmla="*/ 2626 w 3278"/>
                <a:gd name="T25" fmla="*/ 2789 h 3276"/>
                <a:gd name="T26" fmla="*/ 3278 w 3278"/>
                <a:gd name="T27" fmla="*/ 2657 h 3276"/>
                <a:gd name="T28" fmla="*/ 2767 w 3278"/>
                <a:gd name="T29" fmla="*/ 1785 h 3276"/>
                <a:gd name="T30" fmla="*/ 1065 w 3278"/>
                <a:gd name="T31" fmla="*/ 2905 h 3276"/>
                <a:gd name="T32" fmla="*/ 760 w 3278"/>
                <a:gd name="T33" fmla="*/ 2612 h 3276"/>
                <a:gd name="T34" fmla="*/ 339 w 3278"/>
                <a:gd name="T35" fmla="*/ 2491 h 3276"/>
                <a:gd name="T36" fmla="*/ 636 w 3278"/>
                <a:gd name="T37" fmla="*/ 1985 h 3276"/>
                <a:gd name="T38" fmla="*/ 1337 w 3278"/>
                <a:gd name="T39" fmla="*/ 2441 h 3276"/>
                <a:gd name="T40" fmla="*/ 1065 w 3278"/>
                <a:gd name="T41" fmla="*/ 2905 h 3276"/>
                <a:gd name="T42" fmla="*/ 1639 w 3278"/>
                <a:gd name="T43" fmla="*/ 2253 h 3276"/>
                <a:gd name="T44" fmla="*/ 616 w 3278"/>
                <a:gd name="T45" fmla="*/ 1228 h 3276"/>
                <a:gd name="T46" fmla="*/ 1639 w 3278"/>
                <a:gd name="T47" fmla="*/ 203 h 3276"/>
                <a:gd name="T48" fmla="*/ 2662 w 3278"/>
                <a:gd name="T49" fmla="*/ 1228 h 3276"/>
                <a:gd name="T50" fmla="*/ 1639 w 3278"/>
                <a:gd name="T51" fmla="*/ 2253 h 3276"/>
                <a:gd name="T52" fmla="*/ 2518 w 3278"/>
                <a:gd name="T53" fmla="*/ 2612 h 3276"/>
                <a:gd name="T54" fmla="*/ 2213 w 3278"/>
                <a:gd name="T55" fmla="*/ 2905 h 3276"/>
                <a:gd name="T56" fmla="*/ 1941 w 3278"/>
                <a:gd name="T57" fmla="*/ 2442 h 3276"/>
                <a:gd name="T58" fmla="*/ 2642 w 3278"/>
                <a:gd name="T59" fmla="*/ 1985 h 3276"/>
                <a:gd name="T60" fmla="*/ 2939 w 3278"/>
                <a:gd name="T61" fmla="*/ 2492 h 3276"/>
                <a:gd name="T62" fmla="*/ 2518 w 3278"/>
                <a:gd name="T63" fmla="*/ 2612 h 3276"/>
                <a:gd name="T64" fmla="*/ 1639 w 3278"/>
                <a:gd name="T65" fmla="*/ 512 h 3276"/>
                <a:gd name="T66" fmla="*/ 922 w 3278"/>
                <a:gd name="T67" fmla="*/ 1229 h 3276"/>
                <a:gd name="T68" fmla="*/ 1639 w 3278"/>
                <a:gd name="T69" fmla="*/ 1945 h 3276"/>
                <a:gd name="T70" fmla="*/ 2356 w 3278"/>
                <a:gd name="T71" fmla="*/ 1229 h 3276"/>
                <a:gd name="T72" fmla="*/ 1639 w 3278"/>
                <a:gd name="T73" fmla="*/ 512 h 3276"/>
                <a:gd name="T74" fmla="*/ 1639 w 3278"/>
                <a:gd name="T75" fmla="*/ 1741 h 3276"/>
                <a:gd name="T76" fmla="*/ 1127 w 3278"/>
                <a:gd name="T77" fmla="*/ 1229 h 3276"/>
                <a:gd name="T78" fmla="*/ 1639 w 3278"/>
                <a:gd name="T79" fmla="*/ 717 h 3276"/>
                <a:gd name="T80" fmla="*/ 2151 w 3278"/>
                <a:gd name="T81" fmla="*/ 1229 h 3276"/>
                <a:gd name="T82" fmla="*/ 1639 w 3278"/>
                <a:gd name="T83" fmla="*/ 1741 h 3276"/>
                <a:gd name="T84" fmla="*/ 1639 w 3278"/>
                <a:gd name="T85" fmla="*/ 1741 h 3276"/>
                <a:gd name="T86" fmla="*/ 1639 w 3278"/>
                <a:gd name="T87" fmla="*/ 1741 h 3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78" h="3276">
                  <a:moveTo>
                    <a:pt x="2767" y="1785"/>
                  </a:moveTo>
                  <a:cubicBezTo>
                    <a:pt x="2850" y="1620"/>
                    <a:pt x="2897" y="1436"/>
                    <a:pt x="2897" y="1239"/>
                  </a:cubicBezTo>
                  <a:cubicBezTo>
                    <a:pt x="2897" y="555"/>
                    <a:pt x="2334" y="0"/>
                    <a:pt x="1639" y="0"/>
                  </a:cubicBezTo>
                  <a:cubicBezTo>
                    <a:pt x="944" y="0"/>
                    <a:pt x="381" y="555"/>
                    <a:pt x="381" y="1239"/>
                  </a:cubicBezTo>
                  <a:cubicBezTo>
                    <a:pt x="381" y="1436"/>
                    <a:pt x="428" y="1620"/>
                    <a:pt x="511" y="1785"/>
                  </a:cubicBezTo>
                  <a:cubicBezTo>
                    <a:pt x="0" y="2657"/>
                    <a:pt x="0" y="2657"/>
                    <a:pt x="0" y="2657"/>
                  </a:cubicBezTo>
                  <a:cubicBezTo>
                    <a:pt x="0" y="2657"/>
                    <a:pt x="324" y="2721"/>
                    <a:pt x="653" y="2789"/>
                  </a:cubicBezTo>
                  <a:cubicBezTo>
                    <a:pt x="872" y="3033"/>
                    <a:pt x="1090" y="3276"/>
                    <a:pt x="1090" y="3276"/>
                  </a:cubicBezTo>
                  <a:cubicBezTo>
                    <a:pt x="1559" y="2475"/>
                    <a:pt x="1559" y="2475"/>
                    <a:pt x="1559" y="2475"/>
                  </a:cubicBezTo>
                  <a:cubicBezTo>
                    <a:pt x="1586" y="2477"/>
                    <a:pt x="1612" y="2479"/>
                    <a:pt x="1639" y="2479"/>
                  </a:cubicBezTo>
                  <a:cubicBezTo>
                    <a:pt x="1666" y="2479"/>
                    <a:pt x="1692" y="2477"/>
                    <a:pt x="1719" y="2475"/>
                  </a:cubicBezTo>
                  <a:cubicBezTo>
                    <a:pt x="2189" y="3276"/>
                    <a:pt x="2189" y="3276"/>
                    <a:pt x="2189" y="3276"/>
                  </a:cubicBezTo>
                  <a:cubicBezTo>
                    <a:pt x="2189" y="3276"/>
                    <a:pt x="2407" y="3033"/>
                    <a:pt x="2626" y="2789"/>
                  </a:cubicBezTo>
                  <a:cubicBezTo>
                    <a:pt x="2954" y="2722"/>
                    <a:pt x="3278" y="2657"/>
                    <a:pt x="3278" y="2657"/>
                  </a:cubicBezTo>
                  <a:cubicBezTo>
                    <a:pt x="2767" y="1785"/>
                    <a:pt x="2767" y="1785"/>
                    <a:pt x="2767" y="1785"/>
                  </a:cubicBezTo>
                  <a:close/>
                  <a:moveTo>
                    <a:pt x="1065" y="2905"/>
                  </a:moveTo>
                  <a:cubicBezTo>
                    <a:pt x="1065" y="2905"/>
                    <a:pt x="908" y="2756"/>
                    <a:pt x="760" y="2612"/>
                  </a:cubicBezTo>
                  <a:cubicBezTo>
                    <a:pt x="550" y="2552"/>
                    <a:pt x="339" y="2491"/>
                    <a:pt x="339" y="2491"/>
                  </a:cubicBezTo>
                  <a:cubicBezTo>
                    <a:pt x="636" y="1985"/>
                    <a:pt x="636" y="1985"/>
                    <a:pt x="636" y="1985"/>
                  </a:cubicBezTo>
                  <a:cubicBezTo>
                    <a:pt x="807" y="2208"/>
                    <a:pt x="1052" y="2372"/>
                    <a:pt x="1337" y="2441"/>
                  </a:cubicBezTo>
                  <a:cubicBezTo>
                    <a:pt x="1065" y="2905"/>
                    <a:pt x="1065" y="2905"/>
                    <a:pt x="1065" y="2905"/>
                  </a:cubicBezTo>
                  <a:close/>
                  <a:moveTo>
                    <a:pt x="1639" y="2253"/>
                  </a:moveTo>
                  <a:cubicBezTo>
                    <a:pt x="1074" y="2253"/>
                    <a:pt x="616" y="1794"/>
                    <a:pt x="616" y="1228"/>
                  </a:cubicBezTo>
                  <a:cubicBezTo>
                    <a:pt x="616" y="662"/>
                    <a:pt x="1074" y="203"/>
                    <a:pt x="1639" y="203"/>
                  </a:cubicBezTo>
                  <a:cubicBezTo>
                    <a:pt x="2204" y="203"/>
                    <a:pt x="2662" y="662"/>
                    <a:pt x="2662" y="1228"/>
                  </a:cubicBezTo>
                  <a:cubicBezTo>
                    <a:pt x="2662" y="1794"/>
                    <a:pt x="2204" y="2253"/>
                    <a:pt x="1639" y="2253"/>
                  </a:cubicBezTo>
                  <a:close/>
                  <a:moveTo>
                    <a:pt x="2518" y="2612"/>
                  </a:moveTo>
                  <a:cubicBezTo>
                    <a:pt x="2370" y="2756"/>
                    <a:pt x="2213" y="2905"/>
                    <a:pt x="2213" y="2905"/>
                  </a:cubicBezTo>
                  <a:cubicBezTo>
                    <a:pt x="1941" y="2442"/>
                    <a:pt x="1941" y="2442"/>
                    <a:pt x="1941" y="2442"/>
                  </a:cubicBezTo>
                  <a:cubicBezTo>
                    <a:pt x="2226" y="2372"/>
                    <a:pt x="2471" y="2208"/>
                    <a:pt x="2642" y="1985"/>
                  </a:cubicBezTo>
                  <a:cubicBezTo>
                    <a:pt x="2939" y="2492"/>
                    <a:pt x="2939" y="2492"/>
                    <a:pt x="2939" y="2492"/>
                  </a:cubicBezTo>
                  <a:cubicBezTo>
                    <a:pt x="2939" y="2492"/>
                    <a:pt x="2728" y="2552"/>
                    <a:pt x="2518" y="2612"/>
                  </a:cubicBezTo>
                  <a:close/>
                  <a:moveTo>
                    <a:pt x="1639" y="512"/>
                  </a:moveTo>
                  <a:cubicBezTo>
                    <a:pt x="1243" y="512"/>
                    <a:pt x="922" y="833"/>
                    <a:pt x="922" y="1229"/>
                  </a:cubicBezTo>
                  <a:cubicBezTo>
                    <a:pt x="922" y="1624"/>
                    <a:pt x="1243" y="1945"/>
                    <a:pt x="1639" y="1945"/>
                  </a:cubicBezTo>
                  <a:cubicBezTo>
                    <a:pt x="2035" y="1945"/>
                    <a:pt x="2356" y="1624"/>
                    <a:pt x="2356" y="1229"/>
                  </a:cubicBezTo>
                  <a:cubicBezTo>
                    <a:pt x="2356" y="833"/>
                    <a:pt x="2035" y="512"/>
                    <a:pt x="1639" y="512"/>
                  </a:cubicBezTo>
                  <a:close/>
                  <a:moveTo>
                    <a:pt x="1639" y="1741"/>
                  </a:moveTo>
                  <a:cubicBezTo>
                    <a:pt x="1356" y="1741"/>
                    <a:pt x="1127" y="1511"/>
                    <a:pt x="1127" y="1229"/>
                  </a:cubicBezTo>
                  <a:cubicBezTo>
                    <a:pt x="1127" y="946"/>
                    <a:pt x="1356" y="717"/>
                    <a:pt x="1639" y="717"/>
                  </a:cubicBezTo>
                  <a:cubicBezTo>
                    <a:pt x="1922" y="717"/>
                    <a:pt x="2151" y="946"/>
                    <a:pt x="2151" y="1229"/>
                  </a:cubicBezTo>
                  <a:cubicBezTo>
                    <a:pt x="2151" y="1511"/>
                    <a:pt x="1922" y="1741"/>
                    <a:pt x="1639" y="1741"/>
                  </a:cubicBezTo>
                  <a:close/>
                  <a:moveTo>
                    <a:pt x="1639" y="1741"/>
                  </a:moveTo>
                  <a:cubicBezTo>
                    <a:pt x="1639" y="1741"/>
                    <a:pt x="1639" y="1741"/>
                    <a:pt x="1639" y="1741"/>
                  </a:cubicBezTo>
                </a:path>
              </a:pathLst>
            </a:custGeom>
            <a:solidFill>
              <a:srgbClr val="FFFFFF"/>
            </a:solidFill>
            <a:ln>
              <a:noFill/>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zh-CN" altLang="en-US" sz="2400">
                <a:solidFill>
                  <a:prstClr val="black"/>
                </a:solidFill>
              </a:endParaRPr>
            </a:p>
          </p:txBody>
        </p:sp>
      </p:grpSp>
      <p:grpSp>
        <p:nvGrpSpPr>
          <p:cNvPr id="63" name="组合 62"/>
          <p:cNvGrpSpPr/>
          <p:nvPr/>
        </p:nvGrpSpPr>
        <p:grpSpPr>
          <a:xfrm>
            <a:off x="9265920" y="3088640"/>
            <a:ext cx="812800" cy="812800"/>
            <a:chOff x="6865620" y="1615440"/>
            <a:chExt cx="609600" cy="609600"/>
          </a:xfrm>
        </p:grpSpPr>
        <p:sp>
          <p:nvSpPr>
            <p:cNvPr id="64" name="椭圆 63"/>
            <p:cNvSpPr/>
            <p:nvPr/>
          </p:nvSpPr>
          <p:spPr>
            <a:xfrm>
              <a:off x="6865620" y="1615440"/>
              <a:ext cx="609600" cy="6096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170" eaLnBrk="0" fontAlgn="base" hangingPunct="0">
                <a:spcBef>
                  <a:spcPct val="0"/>
                </a:spcBef>
                <a:spcAft>
                  <a:spcPct val="0"/>
                </a:spcAft>
              </a:pPr>
              <a:endParaRPr lang="zh-CN" altLang="en-US" sz="2400">
                <a:solidFill>
                  <a:prstClr val="white"/>
                </a:solidFill>
              </a:endParaRPr>
            </a:p>
          </p:txBody>
        </p:sp>
        <p:sp>
          <p:nvSpPr>
            <p:cNvPr id="65" name="Freeform 17"/>
            <p:cNvSpPr>
              <a:spLocks noEditPoints="1"/>
            </p:cNvSpPr>
            <p:nvPr/>
          </p:nvSpPr>
          <p:spPr bwMode="auto">
            <a:xfrm>
              <a:off x="7026431" y="1780381"/>
              <a:ext cx="279400" cy="279400"/>
            </a:xfrm>
            <a:custGeom>
              <a:avLst/>
              <a:gdLst>
                <a:gd name="T0" fmla="*/ 1434 w 2867"/>
                <a:gd name="T1" fmla="*/ 205 h 2867"/>
                <a:gd name="T2" fmla="*/ 2662 w 2867"/>
                <a:gd name="T3" fmla="*/ 1434 h 2867"/>
                <a:gd name="T4" fmla="*/ 1434 w 2867"/>
                <a:gd name="T5" fmla="*/ 2662 h 2867"/>
                <a:gd name="T6" fmla="*/ 205 w 2867"/>
                <a:gd name="T7" fmla="*/ 1434 h 2867"/>
                <a:gd name="T8" fmla="*/ 1434 w 2867"/>
                <a:gd name="T9" fmla="*/ 205 h 2867"/>
                <a:gd name="T10" fmla="*/ 1434 w 2867"/>
                <a:gd name="T11" fmla="*/ 0 h 2867"/>
                <a:gd name="T12" fmla="*/ 0 w 2867"/>
                <a:gd name="T13" fmla="*/ 1434 h 2867"/>
                <a:gd name="T14" fmla="*/ 1434 w 2867"/>
                <a:gd name="T15" fmla="*/ 2867 h 2867"/>
                <a:gd name="T16" fmla="*/ 2867 w 2867"/>
                <a:gd name="T17" fmla="*/ 1434 h 2867"/>
                <a:gd name="T18" fmla="*/ 1434 w 2867"/>
                <a:gd name="T19" fmla="*/ 0 h 2867"/>
                <a:gd name="T20" fmla="*/ 1434 w 2867"/>
                <a:gd name="T21" fmla="*/ 0 h 2867"/>
                <a:gd name="T22" fmla="*/ 901 w 2867"/>
                <a:gd name="T23" fmla="*/ 573 h 2867"/>
                <a:gd name="T24" fmla="*/ 1341 w 2867"/>
                <a:gd name="T25" fmla="*/ 393 h 2867"/>
                <a:gd name="T26" fmla="*/ 2232 w 2867"/>
                <a:gd name="T27" fmla="*/ 737 h 2867"/>
                <a:gd name="T28" fmla="*/ 2212 w 2867"/>
                <a:gd name="T29" fmla="*/ 860 h 2867"/>
                <a:gd name="T30" fmla="*/ 2089 w 2867"/>
                <a:gd name="T31" fmla="*/ 840 h 2867"/>
                <a:gd name="T32" fmla="*/ 1399 w 2867"/>
                <a:gd name="T33" fmla="*/ 573 h 2867"/>
                <a:gd name="T34" fmla="*/ 1004 w 2867"/>
                <a:gd name="T35" fmla="*/ 717 h 2867"/>
                <a:gd name="T36" fmla="*/ 895 w 2867"/>
                <a:gd name="T37" fmla="*/ 702 h 2867"/>
                <a:gd name="T38" fmla="*/ 901 w 2867"/>
                <a:gd name="T39" fmla="*/ 573 h 2867"/>
                <a:gd name="T40" fmla="*/ 2253 w 2867"/>
                <a:gd name="T41" fmla="*/ 1106 h 2867"/>
                <a:gd name="T42" fmla="*/ 2314 w 2867"/>
                <a:gd name="T43" fmla="*/ 998 h 2867"/>
                <a:gd name="T44" fmla="*/ 2437 w 2867"/>
                <a:gd name="T45" fmla="*/ 1044 h 2867"/>
                <a:gd name="T46" fmla="*/ 2478 w 2867"/>
                <a:gd name="T47" fmla="*/ 1208 h 2867"/>
                <a:gd name="T48" fmla="*/ 2416 w 2867"/>
                <a:gd name="T49" fmla="*/ 1316 h 2867"/>
                <a:gd name="T50" fmla="*/ 2314 w 2867"/>
                <a:gd name="T51" fmla="*/ 1290 h 2867"/>
                <a:gd name="T52" fmla="*/ 2253 w 2867"/>
                <a:gd name="T53" fmla="*/ 1106 h 2867"/>
                <a:gd name="T54" fmla="*/ 942 w 2867"/>
                <a:gd name="T55" fmla="*/ 1925 h 2867"/>
                <a:gd name="T56" fmla="*/ 1434 w 2867"/>
                <a:gd name="T57" fmla="*/ 1843 h 2867"/>
                <a:gd name="T58" fmla="*/ 1925 w 2867"/>
                <a:gd name="T59" fmla="*/ 1925 h 2867"/>
                <a:gd name="T60" fmla="*/ 1843 w 2867"/>
                <a:gd name="T61" fmla="*/ 1434 h 2867"/>
                <a:gd name="T62" fmla="*/ 1925 w 2867"/>
                <a:gd name="T63" fmla="*/ 942 h 2867"/>
                <a:gd name="T64" fmla="*/ 1434 w 2867"/>
                <a:gd name="T65" fmla="*/ 1024 h 2867"/>
                <a:gd name="T66" fmla="*/ 942 w 2867"/>
                <a:gd name="T67" fmla="*/ 942 h 2867"/>
                <a:gd name="T68" fmla="*/ 1024 w 2867"/>
                <a:gd name="T69" fmla="*/ 1434 h 2867"/>
                <a:gd name="T70" fmla="*/ 942 w 2867"/>
                <a:gd name="T71" fmla="*/ 1925 h 2867"/>
                <a:gd name="T72" fmla="*/ 819 w 2867"/>
                <a:gd name="T73" fmla="*/ 2048 h 2867"/>
                <a:gd name="T74" fmla="*/ 819 w 2867"/>
                <a:gd name="T75" fmla="*/ 2048 h 2867"/>
                <a:gd name="T76" fmla="*/ 819 w 2867"/>
                <a:gd name="T77" fmla="*/ 2048 h 2867"/>
                <a:gd name="T78" fmla="*/ 819 w 2867"/>
                <a:gd name="T79" fmla="*/ 2048 h 2867"/>
                <a:gd name="T80" fmla="*/ 819 w 2867"/>
                <a:gd name="T81" fmla="*/ 819 h 2867"/>
                <a:gd name="T82" fmla="*/ 819 w 2867"/>
                <a:gd name="T83" fmla="*/ 819 h 2867"/>
                <a:gd name="T84" fmla="*/ 819 w 2867"/>
                <a:gd name="T85" fmla="*/ 819 h 2867"/>
                <a:gd name="T86" fmla="*/ 819 w 2867"/>
                <a:gd name="T87" fmla="*/ 819 h 2867"/>
                <a:gd name="T88" fmla="*/ 819 w 2867"/>
                <a:gd name="T89" fmla="*/ 819 h 2867"/>
                <a:gd name="T90" fmla="*/ 819 w 2867"/>
                <a:gd name="T91" fmla="*/ 819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67" h="2867">
                  <a:moveTo>
                    <a:pt x="1434" y="205"/>
                  </a:moveTo>
                  <a:cubicBezTo>
                    <a:pt x="2109" y="205"/>
                    <a:pt x="2662" y="758"/>
                    <a:pt x="2662" y="1434"/>
                  </a:cubicBezTo>
                  <a:cubicBezTo>
                    <a:pt x="2662" y="2109"/>
                    <a:pt x="2109" y="2662"/>
                    <a:pt x="1434" y="2662"/>
                  </a:cubicBezTo>
                  <a:cubicBezTo>
                    <a:pt x="758" y="2662"/>
                    <a:pt x="205" y="2109"/>
                    <a:pt x="205" y="1434"/>
                  </a:cubicBezTo>
                  <a:cubicBezTo>
                    <a:pt x="205" y="758"/>
                    <a:pt x="758" y="205"/>
                    <a:pt x="1434" y="205"/>
                  </a:cubicBezTo>
                  <a:moveTo>
                    <a:pt x="1434" y="0"/>
                  </a:moveTo>
                  <a:cubicBezTo>
                    <a:pt x="655" y="0"/>
                    <a:pt x="0" y="655"/>
                    <a:pt x="0" y="1434"/>
                  </a:cubicBezTo>
                  <a:cubicBezTo>
                    <a:pt x="0" y="2212"/>
                    <a:pt x="655" y="2867"/>
                    <a:pt x="1434" y="2867"/>
                  </a:cubicBezTo>
                  <a:cubicBezTo>
                    <a:pt x="2212" y="2867"/>
                    <a:pt x="2867" y="2232"/>
                    <a:pt x="2867" y="1434"/>
                  </a:cubicBezTo>
                  <a:cubicBezTo>
                    <a:pt x="2867" y="635"/>
                    <a:pt x="2232" y="0"/>
                    <a:pt x="1434" y="0"/>
                  </a:cubicBezTo>
                  <a:cubicBezTo>
                    <a:pt x="1434" y="0"/>
                    <a:pt x="1434" y="0"/>
                    <a:pt x="1434" y="0"/>
                  </a:cubicBezTo>
                  <a:close/>
                  <a:moveTo>
                    <a:pt x="901" y="573"/>
                  </a:moveTo>
                  <a:cubicBezTo>
                    <a:pt x="1030" y="479"/>
                    <a:pt x="1147" y="420"/>
                    <a:pt x="1341" y="393"/>
                  </a:cubicBezTo>
                  <a:cubicBezTo>
                    <a:pt x="1646" y="350"/>
                    <a:pt x="2037" y="463"/>
                    <a:pt x="2232" y="737"/>
                  </a:cubicBezTo>
                  <a:cubicBezTo>
                    <a:pt x="2266" y="784"/>
                    <a:pt x="2257" y="831"/>
                    <a:pt x="2212" y="860"/>
                  </a:cubicBezTo>
                  <a:cubicBezTo>
                    <a:pt x="2161" y="893"/>
                    <a:pt x="2118" y="881"/>
                    <a:pt x="2089" y="840"/>
                  </a:cubicBezTo>
                  <a:cubicBezTo>
                    <a:pt x="1938" y="625"/>
                    <a:pt x="1599" y="539"/>
                    <a:pt x="1399" y="573"/>
                  </a:cubicBezTo>
                  <a:cubicBezTo>
                    <a:pt x="1200" y="607"/>
                    <a:pt x="1116" y="650"/>
                    <a:pt x="1004" y="717"/>
                  </a:cubicBezTo>
                  <a:cubicBezTo>
                    <a:pt x="978" y="732"/>
                    <a:pt x="924" y="739"/>
                    <a:pt x="895" y="702"/>
                  </a:cubicBezTo>
                  <a:cubicBezTo>
                    <a:pt x="864" y="664"/>
                    <a:pt x="861" y="603"/>
                    <a:pt x="901" y="573"/>
                  </a:cubicBezTo>
                  <a:close/>
                  <a:moveTo>
                    <a:pt x="2253" y="1106"/>
                  </a:moveTo>
                  <a:cubicBezTo>
                    <a:pt x="2248" y="1050"/>
                    <a:pt x="2271" y="1012"/>
                    <a:pt x="2314" y="998"/>
                  </a:cubicBezTo>
                  <a:cubicBezTo>
                    <a:pt x="2362" y="982"/>
                    <a:pt x="2417" y="1004"/>
                    <a:pt x="2437" y="1044"/>
                  </a:cubicBezTo>
                  <a:cubicBezTo>
                    <a:pt x="2456" y="1082"/>
                    <a:pt x="2466" y="1140"/>
                    <a:pt x="2478" y="1208"/>
                  </a:cubicBezTo>
                  <a:cubicBezTo>
                    <a:pt x="2485" y="1249"/>
                    <a:pt x="2472" y="1310"/>
                    <a:pt x="2416" y="1316"/>
                  </a:cubicBezTo>
                  <a:cubicBezTo>
                    <a:pt x="2375" y="1320"/>
                    <a:pt x="2348" y="1324"/>
                    <a:pt x="2314" y="1290"/>
                  </a:cubicBezTo>
                  <a:cubicBezTo>
                    <a:pt x="2280" y="1256"/>
                    <a:pt x="2256" y="1147"/>
                    <a:pt x="2253" y="1106"/>
                  </a:cubicBezTo>
                  <a:close/>
                  <a:moveTo>
                    <a:pt x="942" y="1925"/>
                  </a:moveTo>
                  <a:cubicBezTo>
                    <a:pt x="1044" y="1884"/>
                    <a:pt x="1229" y="1843"/>
                    <a:pt x="1434" y="1843"/>
                  </a:cubicBezTo>
                  <a:cubicBezTo>
                    <a:pt x="1638" y="1843"/>
                    <a:pt x="1823" y="1884"/>
                    <a:pt x="1925" y="1925"/>
                  </a:cubicBezTo>
                  <a:cubicBezTo>
                    <a:pt x="1884" y="1823"/>
                    <a:pt x="1843" y="1638"/>
                    <a:pt x="1843" y="1434"/>
                  </a:cubicBezTo>
                  <a:cubicBezTo>
                    <a:pt x="1843" y="1229"/>
                    <a:pt x="1884" y="1044"/>
                    <a:pt x="1925" y="942"/>
                  </a:cubicBezTo>
                  <a:cubicBezTo>
                    <a:pt x="1823" y="983"/>
                    <a:pt x="1638" y="1024"/>
                    <a:pt x="1434" y="1024"/>
                  </a:cubicBezTo>
                  <a:cubicBezTo>
                    <a:pt x="1229" y="1024"/>
                    <a:pt x="1044" y="983"/>
                    <a:pt x="942" y="942"/>
                  </a:cubicBezTo>
                  <a:cubicBezTo>
                    <a:pt x="983" y="1044"/>
                    <a:pt x="1024" y="1229"/>
                    <a:pt x="1024" y="1434"/>
                  </a:cubicBezTo>
                  <a:cubicBezTo>
                    <a:pt x="1024" y="1638"/>
                    <a:pt x="983" y="1823"/>
                    <a:pt x="942" y="1925"/>
                  </a:cubicBezTo>
                  <a:close/>
                  <a:moveTo>
                    <a:pt x="819" y="2048"/>
                  </a:moveTo>
                  <a:cubicBezTo>
                    <a:pt x="819" y="2048"/>
                    <a:pt x="819" y="2048"/>
                    <a:pt x="819" y="2048"/>
                  </a:cubicBezTo>
                  <a:cubicBezTo>
                    <a:pt x="819" y="2048"/>
                    <a:pt x="819" y="2048"/>
                    <a:pt x="819" y="2048"/>
                  </a:cubicBezTo>
                  <a:cubicBezTo>
                    <a:pt x="819" y="2048"/>
                    <a:pt x="819" y="2048"/>
                    <a:pt x="819" y="2048"/>
                  </a:cubicBezTo>
                  <a:close/>
                  <a:moveTo>
                    <a:pt x="819" y="819"/>
                  </a:moveTo>
                  <a:cubicBezTo>
                    <a:pt x="819" y="819"/>
                    <a:pt x="819" y="819"/>
                    <a:pt x="819" y="819"/>
                  </a:cubicBezTo>
                  <a:cubicBezTo>
                    <a:pt x="819" y="819"/>
                    <a:pt x="819" y="819"/>
                    <a:pt x="819" y="819"/>
                  </a:cubicBezTo>
                  <a:cubicBezTo>
                    <a:pt x="819" y="819"/>
                    <a:pt x="819" y="819"/>
                    <a:pt x="819" y="819"/>
                  </a:cubicBezTo>
                  <a:close/>
                  <a:moveTo>
                    <a:pt x="819" y="819"/>
                  </a:moveTo>
                  <a:cubicBezTo>
                    <a:pt x="819" y="819"/>
                    <a:pt x="819" y="819"/>
                    <a:pt x="819" y="819"/>
                  </a:cubicBezTo>
                </a:path>
              </a:pathLst>
            </a:custGeom>
            <a:solidFill>
              <a:srgbClr val="FFFFFF"/>
            </a:solidFill>
            <a:ln>
              <a:noFill/>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zh-CN" altLang="en-US" sz="2400">
                <a:solidFill>
                  <a:prstClr val="black"/>
                </a:solidFill>
              </a:endParaRPr>
            </a:p>
          </p:txBody>
        </p:sp>
      </p:grpSp>
      <p:grpSp>
        <p:nvGrpSpPr>
          <p:cNvPr id="66" name="组合 65"/>
          <p:cNvGrpSpPr/>
          <p:nvPr/>
        </p:nvGrpSpPr>
        <p:grpSpPr>
          <a:xfrm>
            <a:off x="1677055" y="4113917"/>
            <a:ext cx="1401424" cy="572339"/>
            <a:chOff x="8169133" y="1622396"/>
            <a:chExt cx="1051068" cy="429254"/>
          </a:xfrm>
        </p:grpSpPr>
        <p:sp>
          <p:nvSpPr>
            <p:cNvPr id="67" name="矩形 66"/>
            <p:cNvSpPr/>
            <p:nvPr/>
          </p:nvSpPr>
          <p:spPr>
            <a:xfrm>
              <a:off x="8363433" y="1622396"/>
              <a:ext cx="653063" cy="346249"/>
            </a:xfrm>
            <a:prstGeom prst="rect">
              <a:avLst/>
            </a:prstGeom>
          </p:spPr>
          <p:txBody>
            <a:bodyPr wrap="none">
              <a:spAutoFit/>
            </a:bodyPr>
            <a:lstStyle/>
            <a:p>
              <a:pPr defTabSz="1219170" eaLnBrk="0" fontAlgn="base" hangingPunct="0">
                <a:spcBef>
                  <a:spcPct val="0"/>
                </a:spcBef>
                <a:spcAft>
                  <a:spcPct val="0"/>
                </a:spcAft>
              </a:pPr>
              <a:r>
                <a:rPr lang="en-US" altLang="zh-CN" sz="2400" dirty="0">
                  <a:solidFill>
                    <a:prstClr val="black">
                      <a:lumMod val="90000"/>
                      <a:lumOff val="10000"/>
                    </a:prstClr>
                  </a:solidFill>
                  <a:latin typeface="Arial" panose="020B0604020202020204" pitchFamily="34" charset="0"/>
                  <a:ea typeface="微软雅黑" panose="020B0503020204020204" pitchFamily="34" charset="-122"/>
                  <a:cs typeface="Arial" panose="020B0604020202020204" pitchFamily="34" charset="0"/>
                </a:rPr>
                <a:t>2013</a:t>
              </a:r>
              <a:endParaRPr lang="zh-CN" altLang="en-US" sz="2400" dirty="0">
                <a:solidFill>
                  <a:prstClr val="black">
                    <a:lumMod val="90000"/>
                    <a:lumOff val="10000"/>
                  </a:prstClr>
                </a:solidFill>
              </a:endParaRPr>
            </a:p>
          </p:txBody>
        </p:sp>
        <p:sp>
          <p:nvSpPr>
            <p:cNvPr id="69" name="文本框 24"/>
            <p:cNvSpPr txBox="1">
              <a:spLocks noChangeArrowheads="1"/>
            </p:cNvSpPr>
            <p:nvPr/>
          </p:nvSpPr>
          <p:spPr bwMode="auto">
            <a:xfrm>
              <a:off x="8169133" y="1866984"/>
              <a:ext cx="105106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lnSpc>
                  <a:spcPts val="1200"/>
                </a:lnSpc>
                <a:defRPr sz="8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defTabSz="1219170" fontAlgn="base">
                <a:spcBef>
                  <a:spcPct val="0"/>
                </a:spcBef>
                <a:spcAft>
                  <a:spcPct val="0"/>
                </a:spcAft>
              </a:pPr>
              <a:r>
                <a:rPr lang="zh-CN" altLang="en-US" sz="1067" dirty="0" smtClean="0">
                  <a:solidFill>
                    <a:prstClr val="black">
                      <a:lumMod val="90000"/>
                      <a:lumOff val="10000"/>
                    </a:prstClr>
                  </a:solidFill>
                </a:rPr>
                <a:t>输入标题</a:t>
              </a:r>
              <a:endParaRPr lang="zh-CN" altLang="en-US" sz="1067" dirty="0">
                <a:solidFill>
                  <a:prstClr val="black">
                    <a:lumMod val="90000"/>
                    <a:lumOff val="10000"/>
                  </a:prstClr>
                </a:solidFill>
              </a:endParaRPr>
            </a:p>
          </p:txBody>
        </p:sp>
      </p:grpSp>
      <p:grpSp>
        <p:nvGrpSpPr>
          <p:cNvPr id="70" name="组合 69"/>
          <p:cNvGrpSpPr/>
          <p:nvPr/>
        </p:nvGrpSpPr>
        <p:grpSpPr>
          <a:xfrm>
            <a:off x="9002415" y="4073277"/>
            <a:ext cx="1401424" cy="572339"/>
            <a:chOff x="8169133" y="1622396"/>
            <a:chExt cx="1051068" cy="429254"/>
          </a:xfrm>
        </p:grpSpPr>
        <p:sp>
          <p:nvSpPr>
            <p:cNvPr id="71" name="矩形 70"/>
            <p:cNvSpPr/>
            <p:nvPr/>
          </p:nvSpPr>
          <p:spPr>
            <a:xfrm>
              <a:off x="8363433" y="1622396"/>
              <a:ext cx="653063" cy="346249"/>
            </a:xfrm>
            <a:prstGeom prst="rect">
              <a:avLst/>
            </a:prstGeom>
          </p:spPr>
          <p:txBody>
            <a:bodyPr wrap="none">
              <a:spAutoFit/>
            </a:bodyPr>
            <a:lstStyle/>
            <a:p>
              <a:pPr defTabSz="1219170" eaLnBrk="0" fontAlgn="base" hangingPunct="0">
                <a:spcBef>
                  <a:spcPct val="0"/>
                </a:spcBef>
                <a:spcAft>
                  <a:spcPct val="0"/>
                </a:spcAft>
              </a:pPr>
              <a:r>
                <a:rPr lang="en-US" altLang="zh-CN" sz="2400" dirty="0">
                  <a:solidFill>
                    <a:prstClr val="black">
                      <a:lumMod val="90000"/>
                      <a:lumOff val="10000"/>
                    </a:prstClr>
                  </a:solidFill>
                  <a:latin typeface="Arial" panose="020B0604020202020204" pitchFamily="34" charset="0"/>
                  <a:ea typeface="微软雅黑" panose="020B0503020204020204" pitchFamily="34" charset="-122"/>
                  <a:cs typeface="Arial" panose="020B0604020202020204" pitchFamily="34" charset="0"/>
                </a:rPr>
                <a:t>2016</a:t>
              </a:r>
              <a:endParaRPr lang="zh-CN" altLang="en-US" sz="2400" dirty="0">
                <a:solidFill>
                  <a:prstClr val="black">
                    <a:lumMod val="90000"/>
                    <a:lumOff val="10000"/>
                  </a:prstClr>
                </a:solidFill>
              </a:endParaRPr>
            </a:p>
          </p:txBody>
        </p:sp>
        <p:sp>
          <p:nvSpPr>
            <p:cNvPr id="73" name="文本框 24"/>
            <p:cNvSpPr txBox="1">
              <a:spLocks noChangeArrowheads="1"/>
            </p:cNvSpPr>
            <p:nvPr/>
          </p:nvSpPr>
          <p:spPr bwMode="auto">
            <a:xfrm>
              <a:off x="8169133" y="1866984"/>
              <a:ext cx="105106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lnSpc>
                  <a:spcPts val="1200"/>
                </a:lnSpc>
                <a:defRPr sz="8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defTabSz="1219170" fontAlgn="base">
                <a:spcBef>
                  <a:spcPct val="0"/>
                </a:spcBef>
                <a:spcAft>
                  <a:spcPct val="0"/>
                </a:spcAft>
              </a:pPr>
              <a:r>
                <a:rPr lang="zh-CN" altLang="en-US" sz="1067" dirty="0" smtClean="0">
                  <a:solidFill>
                    <a:prstClr val="black">
                      <a:lumMod val="90000"/>
                      <a:lumOff val="10000"/>
                    </a:prstClr>
                  </a:solidFill>
                </a:rPr>
                <a:t>输入标题</a:t>
              </a:r>
              <a:endParaRPr lang="zh-CN" altLang="en-US" sz="1067" dirty="0">
                <a:solidFill>
                  <a:prstClr val="black">
                    <a:lumMod val="90000"/>
                    <a:lumOff val="10000"/>
                  </a:prstClr>
                </a:solidFill>
              </a:endParaRPr>
            </a:p>
          </p:txBody>
        </p:sp>
      </p:grpSp>
      <p:grpSp>
        <p:nvGrpSpPr>
          <p:cNvPr id="74" name="组合 73"/>
          <p:cNvGrpSpPr/>
          <p:nvPr/>
        </p:nvGrpSpPr>
        <p:grpSpPr>
          <a:xfrm>
            <a:off x="3264551" y="1764417"/>
            <a:ext cx="1453574" cy="572339"/>
            <a:chOff x="7978632" y="1622396"/>
            <a:chExt cx="1090181" cy="429254"/>
          </a:xfrm>
        </p:grpSpPr>
        <p:sp>
          <p:nvSpPr>
            <p:cNvPr id="75" name="矩形 74"/>
            <p:cNvSpPr/>
            <p:nvPr/>
          </p:nvSpPr>
          <p:spPr>
            <a:xfrm>
              <a:off x="8363433" y="1622396"/>
              <a:ext cx="653063" cy="346249"/>
            </a:xfrm>
            <a:prstGeom prst="rect">
              <a:avLst/>
            </a:prstGeom>
          </p:spPr>
          <p:txBody>
            <a:bodyPr wrap="none">
              <a:spAutoFit/>
            </a:bodyPr>
            <a:lstStyle/>
            <a:p>
              <a:pPr defTabSz="1219170" eaLnBrk="0" fontAlgn="base" hangingPunct="0">
                <a:spcBef>
                  <a:spcPct val="0"/>
                </a:spcBef>
                <a:spcAft>
                  <a:spcPct val="0"/>
                </a:spcAft>
              </a:pPr>
              <a:r>
                <a:rPr lang="en-US" altLang="zh-CN" sz="2400" dirty="0">
                  <a:solidFill>
                    <a:prstClr val="black">
                      <a:lumMod val="90000"/>
                      <a:lumOff val="10000"/>
                    </a:prstClr>
                  </a:solidFill>
                  <a:latin typeface="Arial" panose="020B0604020202020204" pitchFamily="34" charset="0"/>
                  <a:ea typeface="微软雅黑" panose="020B0503020204020204" pitchFamily="34" charset="-122"/>
                  <a:cs typeface="Arial" panose="020B0604020202020204" pitchFamily="34" charset="0"/>
                </a:rPr>
                <a:t>2014</a:t>
              </a:r>
              <a:endParaRPr lang="zh-CN" altLang="en-US" sz="2400" dirty="0">
                <a:solidFill>
                  <a:prstClr val="black">
                    <a:lumMod val="90000"/>
                    <a:lumOff val="10000"/>
                  </a:prstClr>
                </a:solidFill>
              </a:endParaRPr>
            </a:p>
          </p:txBody>
        </p:sp>
        <p:sp>
          <p:nvSpPr>
            <p:cNvPr id="77" name="文本框 24"/>
            <p:cNvSpPr txBox="1">
              <a:spLocks noChangeArrowheads="1"/>
            </p:cNvSpPr>
            <p:nvPr/>
          </p:nvSpPr>
          <p:spPr bwMode="auto">
            <a:xfrm>
              <a:off x="7978632" y="1866984"/>
              <a:ext cx="109018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lnSpc>
                  <a:spcPts val="1200"/>
                </a:lnSpc>
                <a:defRPr sz="8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defTabSz="1219170" fontAlgn="base">
                <a:spcBef>
                  <a:spcPct val="0"/>
                </a:spcBef>
                <a:spcAft>
                  <a:spcPct val="0"/>
                </a:spcAft>
              </a:pPr>
              <a:r>
                <a:rPr lang="zh-CN" altLang="en-US" sz="1067" dirty="0" smtClean="0">
                  <a:solidFill>
                    <a:prstClr val="black">
                      <a:lumMod val="90000"/>
                      <a:lumOff val="10000"/>
                    </a:prstClr>
                  </a:solidFill>
                </a:rPr>
                <a:t>输入标题</a:t>
              </a:r>
              <a:endParaRPr lang="zh-CN" altLang="en-US" sz="1067" dirty="0">
                <a:solidFill>
                  <a:prstClr val="black">
                    <a:lumMod val="90000"/>
                    <a:lumOff val="10000"/>
                  </a:prstClr>
                </a:solidFill>
              </a:endParaRPr>
            </a:p>
          </p:txBody>
        </p:sp>
      </p:grpSp>
      <p:grpSp>
        <p:nvGrpSpPr>
          <p:cNvPr id="78" name="组合 77"/>
          <p:cNvGrpSpPr/>
          <p:nvPr/>
        </p:nvGrpSpPr>
        <p:grpSpPr>
          <a:xfrm>
            <a:off x="7412969" y="1764417"/>
            <a:ext cx="1477040" cy="572339"/>
            <a:chOff x="6695105" y="1622396"/>
            <a:chExt cx="1107780" cy="429254"/>
          </a:xfrm>
        </p:grpSpPr>
        <p:sp>
          <p:nvSpPr>
            <p:cNvPr id="79" name="矩形 78"/>
            <p:cNvSpPr/>
            <p:nvPr/>
          </p:nvSpPr>
          <p:spPr>
            <a:xfrm>
              <a:off x="6695105" y="1622396"/>
              <a:ext cx="653063" cy="346249"/>
            </a:xfrm>
            <a:prstGeom prst="rect">
              <a:avLst/>
            </a:prstGeom>
          </p:spPr>
          <p:txBody>
            <a:bodyPr wrap="none">
              <a:spAutoFit/>
            </a:bodyPr>
            <a:lstStyle/>
            <a:p>
              <a:pPr defTabSz="1219170" eaLnBrk="0" fontAlgn="base" hangingPunct="0">
                <a:spcBef>
                  <a:spcPct val="0"/>
                </a:spcBef>
                <a:spcAft>
                  <a:spcPct val="0"/>
                </a:spcAft>
              </a:pPr>
              <a:r>
                <a:rPr lang="en-US" altLang="zh-CN" sz="2400" dirty="0">
                  <a:solidFill>
                    <a:prstClr val="black">
                      <a:lumMod val="90000"/>
                      <a:lumOff val="10000"/>
                    </a:prstClr>
                  </a:solidFill>
                  <a:latin typeface="Arial" panose="020B0604020202020204" pitchFamily="34" charset="0"/>
                  <a:ea typeface="微软雅黑" panose="020B0503020204020204" pitchFamily="34" charset="-122"/>
                  <a:cs typeface="Arial" panose="020B0604020202020204" pitchFamily="34" charset="0"/>
                </a:rPr>
                <a:t>2015</a:t>
              </a:r>
              <a:endParaRPr lang="zh-CN" altLang="en-US" sz="2400" dirty="0">
                <a:solidFill>
                  <a:prstClr val="black">
                    <a:lumMod val="90000"/>
                    <a:lumOff val="10000"/>
                  </a:prstClr>
                </a:solidFill>
              </a:endParaRPr>
            </a:p>
          </p:txBody>
        </p:sp>
        <p:sp>
          <p:nvSpPr>
            <p:cNvPr id="81" name="文本框 24"/>
            <p:cNvSpPr txBox="1">
              <a:spLocks noChangeArrowheads="1"/>
            </p:cNvSpPr>
            <p:nvPr/>
          </p:nvSpPr>
          <p:spPr bwMode="auto">
            <a:xfrm>
              <a:off x="6712704" y="1866984"/>
              <a:ext cx="109018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lnSpc>
                  <a:spcPts val="1200"/>
                </a:lnSpc>
                <a:defRPr sz="8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defTabSz="1219170" fontAlgn="base">
                <a:spcBef>
                  <a:spcPct val="0"/>
                </a:spcBef>
                <a:spcAft>
                  <a:spcPct val="0"/>
                </a:spcAft>
              </a:pPr>
              <a:r>
                <a:rPr lang="zh-CN" altLang="en-US" sz="1067" dirty="0" smtClean="0">
                  <a:solidFill>
                    <a:prstClr val="black">
                      <a:lumMod val="90000"/>
                      <a:lumOff val="10000"/>
                    </a:prstClr>
                  </a:solidFill>
                </a:rPr>
                <a:t>输入标题</a:t>
              </a:r>
              <a:endParaRPr lang="zh-CN" altLang="en-US" sz="1067" dirty="0">
                <a:solidFill>
                  <a:prstClr val="black">
                    <a:lumMod val="90000"/>
                    <a:lumOff val="10000"/>
                  </a:prstClr>
                </a:solidFill>
              </a:endParaRPr>
            </a:p>
          </p:txBody>
        </p:sp>
      </p:grpSp>
      <p:sp>
        <p:nvSpPr>
          <p:cNvPr id="36" name="椭圆 35"/>
          <p:cNvSpPr/>
          <p:nvPr/>
        </p:nvSpPr>
        <p:spPr>
          <a:xfrm>
            <a:off x="4815840" y="4221480"/>
            <a:ext cx="391160" cy="391160"/>
          </a:xfrm>
          <a:prstGeom prst="ellipse">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170" eaLnBrk="0" fontAlgn="base" hangingPunct="0">
              <a:spcBef>
                <a:spcPct val="0"/>
              </a:spcBef>
              <a:spcAft>
                <a:spcPct val="0"/>
              </a:spcAft>
            </a:pPr>
            <a:endParaRPr lang="zh-CN" altLang="en-US" sz="2400">
              <a:solidFill>
                <a:prstClr val="white"/>
              </a:solidFill>
            </a:endParaRPr>
          </a:p>
        </p:txBody>
      </p:sp>
      <p:sp>
        <p:nvSpPr>
          <p:cNvPr id="38" name="椭圆 37"/>
          <p:cNvSpPr/>
          <p:nvPr/>
        </p:nvSpPr>
        <p:spPr>
          <a:xfrm>
            <a:off x="4460240" y="5173980"/>
            <a:ext cx="543560" cy="54356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170" eaLnBrk="0" fontAlgn="base" hangingPunct="0">
              <a:spcBef>
                <a:spcPct val="0"/>
              </a:spcBef>
              <a:spcAft>
                <a:spcPct val="0"/>
              </a:spcAft>
            </a:pPr>
            <a:endParaRPr lang="zh-CN" altLang="en-US" sz="2400">
              <a:solidFill>
                <a:prstClr val="white"/>
              </a:solidFill>
            </a:endParaRPr>
          </a:p>
        </p:txBody>
      </p:sp>
      <p:sp>
        <p:nvSpPr>
          <p:cNvPr id="39" name="椭圆 38"/>
          <p:cNvSpPr/>
          <p:nvPr/>
        </p:nvSpPr>
        <p:spPr>
          <a:xfrm>
            <a:off x="6631940" y="4323080"/>
            <a:ext cx="238760" cy="23876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170" eaLnBrk="0" fontAlgn="base" hangingPunct="0">
              <a:spcBef>
                <a:spcPct val="0"/>
              </a:spcBef>
              <a:spcAft>
                <a:spcPct val="0"/>
              </a:spcAft>
            </a:pPr>
            <a:endParaRPr lang="zh-CN" altLang="en-US" sz="2400">
              <a:solidFill>
                <a:prstClr val="white"/>
              </a:solidFill>
            </a:endParaRPr>
          </a:p>
        </p:txBody>
      </p:sp>
      <p:sp>
        <p:nvSpPr>
          <p:cNvPr id="40" name="椭圆 39"/>
          <p:cNvSpPr/>
          <p:nvPr/>
        </p:nvSpPr>
        <p:spPr>
          <a:xfrm>
            <a:off x="5981700" y="3266440"/>
            <a:ext cx="447040" cy="44704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170" eaLnBrk="0" fontAlgn="base" hangingPunct="0">
              <a:spcBef>
                <a:spcPct val="0"/>
              </a:spcBef>
              <a:spcAft>
                <a:spcPct val="0"/>
              </a:spcAft>
            </a:pPr>
            <a:endParaRPr lang="zh-CN" altLang="en-US" sz="2400">
              <a:solidFill>
                <a:prstClr val="white"/>
              </a:solidFill>
            </a:endParaRPr>
          </a:p>
        </p:txBody>
      </p:sp>
      <p:sp>
        <p:nvSpPr>
          <p:cNvPr id="41" name="椭圆 40"/>
          <p:cNvSpPr/>
          <p:nvPr/>
        </p:nvSpPr>
        <p:spPr>
          <a:xfrm>
            <a:off x="7152640" y="5110480"/>
            <a:ext cx="391160" cy="39116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170" eaLnBrk="0" fontAlgn="base" hangingPunct="0">
              <a:spcBef>
                <a:spcPct val="0"/>
              </a:spcBef>
              <a:spcAft>
                <a:spcPct val="0"/>
              </a:spcAft>
            </a:pPr>
            <a:endParaRPr lang="zh-CN" altLang="en-US" sz="2400">
              <a:solidFill>
                <a:prstClr val="white"/>
              </a:solidFill>
            </a:endParaRPr>
          </a:p>
        </p:txBody>
      </p:sp>
      <p:sp>
        <p:nvSpPr>
          <p:cNvPr id="42" name="椭圆 41"/>
          <p:cNvSpPr/>
          <p:nvPr/>
        </p:nvSpPr>
        <p:spPr>
          <a:xfrm>
            <a:off x="7863840" y="3497580"/>
            <a:ext cx="238760" cy="23876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170" eaLnBrk="0" fontAlgn="base" hangingPunct="0">
              <a:spcBef>
                <a:spcPct val="0"/>
              </a:spcBef>
              <a:spcAft>
                <a:spcPct val="0"/>
              </a:spcAft>
            </a:pPr>
            <a:endParaRPr lang="zh-CN" altLang="en-US" sz="2400">
              <a:solidFill>
                <a:prstClr val="white"/>
              </a:solidFill>
            </a:endParaRPr>
          </a:p>
        </p:txBody>
      </p:sp>
      <p:sp>
        <p:nvSpPr>
          <p:cNvPr id="43" name="矩形 42"/>
          <p:cNvSpPr/>
          <p:nvPr/>
        </p:nvSpPr>
        <p:spPr>
          <a:xfrm>
            <a:off x="1921714" y="2326640"/>
            <a:ext cx="2741596" cy="752514"/>
          </a:xfrm>
          <a:prstGeom prst="rect">
            <a:avLst/>
          </a:prstGeom>
        </p:spPr>
        <p:txBody>
          <a:bodyPr wrap="square">
            <a:spAutoFit/>
          </a:bodyPr>
          <a:lstStyle/>
          <a:p>
            <a:pPr defTabSz="914263">
              <a:lnSpc>
                <a:spcPct val="130000"/>
              </a:lnSpc>
            </a:pPr>
            <a:r>
              <a:rPr lang="zh-CN" altLang="en-US" sz="1100" dirty="0">
                <a:solidFill>
                  <a:schemeClr val="bg1">
                    <a:lumMod val="50000"/>
                  </a:schemeClr>
                </a:solidFill>
                <a:latin typeface="Microsoft YaHei" charset="0"/>
                <a:ea typeface="Microsoft YaHei" charset="0"/>
                <a:cs typeface="Microsoft YaHei" charset="0"/>
              </a:rPr>
              <a:t>标题数字等都可以通过点击和重新输入进行更改，顶部“开始”面板中可以对字体、字号、颜色、行距等进行修改。</a:t>
            </a:r>
            <a:endParaRPr lang="zh-CN" altLang="en-US" sz="1600" dirty="0">
              <a:solidFill>
                <a:schemeClr val="bg1">
                  <a:lumMod val="50000"/>
                </a:schemeClr>
              </a:solidFill>
              <a:latin typeface="Microsoft YaHei" charset="0"/>
              <a:ea typeface="Microsoft YaHei" charset="0"/>
              <a:cs typeface="Microsoft YaHei" charset="0"/>
            </a:endParaRPr>
          </a:p>
        </p:txBody>
      </p:sp>
      <p:sp>
        <p:nvSpPr>
          <p:cNvPr id="44" name="矩形 43"/>
          <p:cNvSpPr/>
          <p:nvPr/>
        </p:nvSpPr>
        <p:spPr>
          <a:xfrm>
            <a:off x="565324" y="4750747"/>
            <a:ext cx="2741596" cy="752514"/>
          </a:xfrm>
          <a:prstGeom prst="rect">
            <a:avLst/>
          </a:prstGeom>
        </p:spPr>
        <p:txBody>
          <a:bodyPr wrap="square">
            <a:spAutoFit/>
          </a:bodyPr>
          <a:lstStyle/>
          <a:p>
            <a:pPr defTabSz="914263">
              <a:lnSpc>
                <a:spcPct val="130000"/>
              </a:lnSpc>
            </a:pPr>
            <a:r>
              <a:rPr lang="zh-CN" altLang="en-US" sz="1100" dirty="0">
                <a:solidFill>
                  <a:schemeClr val="bg1">
                    <a:lumMod val="50000"/>
                  </a:schemeClr>
                </a:solidFill>
                <a:latin typeface="Microsoft YaHei" charset="0"/>
                <a:ea typeface="Microsoft YaHei" charset="0"/>
                <a:cs typeface="Microsoft YaHei" charset="0"/>
              </a:rPr>
              <a:t>标题数字等都可以通过点击和重新输入进行更改，顶部“开始”面板中可以对字体、字号、颜色、行距等进行修改。</a:t>
            </a:r>
            <a:endParaRPr lang="zh-CN" altLang="en-US" sz="1600" dirty="0">
              <a:solidFill>
                <a:schemeClr val="bg1">
                  <a:lumMod val="50000"/>
                </a:schemeClr>
              </a:solidFill>
              <a:latin typeface="Microsoft YaHei" charset="0"/>
              <a:ea typeface="Microsoft YaHei" charset="0"/>
              <a:cs typeface="Microsoft YaHei" charset="0"/>
            </a:endParaRPr>
          </a:p>
        </p:txBody>
      </p:sp>
      <p:sp>
        <p:nvSpPr>
          <p:cNvPr id="45" name="矩形 44"/>
          <p:cNvSpPr/>
          <p:nvPr/>
        </p:nvSpPr>
        <p:spPr>
          <a:xfrm>
            <a:off x="7434480" y="2362459"/>
            <a:ext cx="2741596" cy="752514"/>
          </a:xfrm>
          <a:prstGeom prst="rect">
            <a:avLst/>
          </a:prstGeom>
        </p:spPr>
        <p:txBody>
          <a:bodyPr wrap="square">
            <a:spAutoFit/>
          </a:bodyPr>
          <a:lstStyle/>
          <a:p>
            <a:pPr defTabSz="914263">
              <a:lnSpc>
                <a:spcPct val="130000"/>
              </a:lnSpc>
            </a:pPr>
            <a:r>
              <a:rPr lang="zh-CN" altLang="en-US" sz="1100" dirty="0">
                <a:solidFill>
                  <a:schemeClr val="bg1">
                    <a:lumMod val="50000"/>
                  </a:schemeClr>
                </a:solidFill>
                <a:latin typeface="Microsoft YaHei" charset="0"/>
                <a:ea typeface="Microsoft YaHei" charset="0"/>
                <a:cs typeface="Microsoft YaHei" charset="0"/>
              </a:rPr>
              <a:t>标题数字等都可以通过点击和重新输入进行更改，顶部“开始”面板中可以对字体、字号、颜色、行距等进行修改。</a:t>
            </a:r>
            <a:endParaRPr lang="zh-CN" altLang="en-US" sz="1600" dirty="0">
              <a:solidFill>
                <a:schemeClr val="bg1">
                  <a:lumMod val="50000"/>
                </a:schemeClr>
              </a:solidFill>
              <a:latin typeface="Microsoft YaHei" charset="0"/>
              <a:ea typeface="Microsoft YaHei" charset="0"/>
              <a:cs typeface="Microsoft YaHei" charset="0"/>
            </a:endParaRPr>
          </a:p>
        </p:txBody>
      </p:sp>
      <p:sp>
        <p:nvSpPr>
          <p:cNvPr id="46" name="矩形 45"/>
          <p:cNvSpPr/>
          <p:nvPr/>
        </p:nvSpPr>
        <p:spPr>
          <a:xfrm>
            <a:off x="9002415" y="4656641"/>
            <a:ext cx="2741596" cy="752514"/>
          </a:xfrm>
          <a:prstGeom prst="rect">
            <a:avLst/>
          </a:prstGeom>
        </p:spPr>
        <p:txBody>
          <a:bodyPr wrap="square">
            <a:spAutoFit/>
          </a:bodyPr>
          <a:lstStyle/>
          <a:p>
            <a:pPr defTabSz="914263">
              <a:lnSpc>
                <a:spcPct val="130000"/>
              </a:lnSpc>
            </a:pPr>
            <a:r>
              <a:rPr lang="zh-CN" altLang="en-US" sz="1100" dirty="0">
                <a:solidFill>
                  <a:schemeClr val="bg1">
                    <a:lumMod val="50000"/>
                  </a:schemeClr>
                </a:solidFill>
                <a:latin typeface="Microsoft YaHei" charset="0"/>
                <a:ea typeface="Microsoft YaHei" charset="0"/>
                <a:cs typeface="Microsoft YaHei" charset="0"/>
              </a:rPr>
              <a:t>标题数字等都可以通过点击和重新输入进行更改，顶部“开始”面板中可以对字体、字号、颜色、行距等进行修改。</a:t>
            </a:r>
            <a:endParaRPr lang="zh-CN" altLang="en-US" sz="1600" dirty="0">
              <a:solidFill>
                <a:schemeClr val="bg1">
                  <a:lumMod val="50000"/>
                </a:schemeClr>
              </a:solidFill>
              <a:latin typeface="Microsoft YaHei" charset="0"/>
              <a:ea typeface="Microsoft YaHei" charset="0"/>
              <a:cs typeface="Microsoft YaHei" charset="0"/>
            </a:endParaRPr>
          </a:p>
        </p:txBody>
      </p:sp>
    </p:spTree>
    <p:extLst>
      <p:ext uri="{BB962C8B-B14F-4D97-AF65-F5344CB8AC3E}">
        <p14:creationId xmlns:p14="http://schemas.microsoft.com/office/powerpoint/2010/main" val="113060683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 name="矩形 4"/>
          <p:cNvSpPr/>
          <p:nvPr/>
        </p:nvSpPr>
        <p:spPr>
          <a:xfrm>
            <a:off x="1234659" y="2660073"/>
            <a:ext cx="9881936" cy="2493818"/>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矩形 5"/>
          <p:cNvSpPr/>
          <p:nvPr/>
        </p:nvSpPr>
        <p:spPr>
          <a:xfrm>
            <a:off x="3949729" y="1299132"/>
            <a:ext cx="4451796" cy="1323439"/>
          </a:xfrm>
          <a:prstGeom prst="rect">
            <a:avLst/>
          </a:prstGeom>
        </p:spPr>
        <p:txBody>
          <a:bodyPr wrap="none">
            <a:spAutoFit/>
          </a:bodyPr>
          <a:lstStyle/>
          <a:p>
            <a:r>
              <a:rPr lang="zh-CN" altLang="en-US" sz="8000" b="1" dirty="0">
                <a:solidFill>
                  <a:schemeClr val="bg1"/>
                </a:solidFill>
                <a:latin typeface="Microsoft YaHei" charset="0"/>
                <a:ea typeface="Microsoft YaHei" charset="0"/>
                <a:cs typeface="Microsoft YaHei" charset="0"/>
              </a:rPr>
              <a:t> </a:t>
            </a:r>
            <a:r>
              <a:rPr lang="en-US" altLang="zh-CN" sz="8000" b="1" dirty="0">
                <a:solidFill>
                  <a:schemeClr val="bg1"/>
                </a:solidFill>
                <a:latin typeface="Microsoft YaHei" charset="0"/>
                <a:ea typeface="Microsoft YaHei" charset="0"/>
                <a:cs typeface="Microsoft YaHei" charset="0"/>
              </a:rPr>
              <a:t>PART</a:t>
            </a:r>
            <a:r>
              <a:rPr lang="zh-CN" altLang="en-US" sz="8000" b="1" dirty="0">
                <a:solidFill>
                  <a:schemeClr val="bg1"/>
                </a:solidFill>
                <a:latin typeface="Microsoft YaHei" charset="0"/>
                <a:ea typeface="Microsoft YaHei" charset="0"/>
                <a:cs typeface="Microsoft YaHei" charset="0"/>
              </a:rPr>
              <a:t> </a:t>
            </a:r>
            <a:r>
              <a:rPr lang="en-US" altLang="zh-CN" sz="8000" b="1" dirty="0" smtClean="0">
                <a:solidFill>
                  <a:schemeClr val="bg1"/>
                </a:solidFill>
                <a:latin typeface="Microsoft YaHei" charset="0"/>
                <a:ea typeface="Microsoft YaHei" charset="0"/>
                <a:cs typeface="Microsoft YaHei" charset="0"/>
              </a:rPr>
              <a:t>2</a:t>
            </a:r>
            <a:r>
              <a:rPr lang="zh-CN" altLang="en-US" sz="8000" b="1" dirty="0" smtClean="0">
                <a:solidFill>
                  <a:schemeClr val="bg1"/>
                </a:solidFill>
                <a:latin typeface="Microsoft YaHei" charset="0"/>
                <a:ea typeface="Microsoft YaHei" charset="0"/>
                <a:cs typeface="Microsoft YaHei" charset="0"/>
              </a:rPr>
              <a:t> </a:t>
            </a:r>
            <a:endParaRPr lang="zh-CN" altLang="en-US" sz="8000" dirty="0"/>
          </a:p>
        </p:txBody>
      </p:sp>
      <p:grpSp>
        <p:nvGrpSpPr>
          <p:cNvPr id="7" name="组合 81"/>
          <p:cNvGrpSpPr>
            <a:grpSpLocks/>
          </p:cNvGrpSpPr>
          <p:nvPr/>
        </p:nvGrpSpPr>
        <p:grpSpPr bwMode="auto">
          <a:xfrm>
            <a:off x="4184689" y="2852847"/>
            <a:ext cx="3981875" cy="2108269"/>
            <a:chOff x="-14930" y="-205074"/>
            <a:chExt cx="2261776" cy="2108993"/>
          </a:xfrm>
        </p:grpSpPr>
        <p:sp>
          <p:nvSpPr>
            <p:cNvPr id="8" name="文本框 66"/>
            <p:cNvSpPr txBox="1">
              <a:spLocks noChangeArrowheads="1"/>
            </p:cNvSpPr>
            <p:nvPr/>
          </p:nvSpPr>
          <p:spPr bwMode="auto">
            <a:xfrm>
              <a:off x="-14930" y="-205074"/>
              <a:ext cx="2261776" cy="58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zh-CN" altLang="en-US" sz="3200" b="1" dirty="0" smtClean="0">
                  <a:solidFill>
                    <a:schemeClr val="bg1"/>
                  </a:solidFill>
                  <a:latin typeface="Microsoft YaHei" charset="0"/>
                  <a:ea typeface="Microsoft YaHei" charset="0"/>
                  <a:cs typeface="Microsoft YaHei" charset="0"/>
                </a:rPr>
                <a:t>市场</a:t>
              </a:r>
              <a:r>
                <a:rPr lang="zh-CN" altLang="en-US" sz="3200" b="1" dirty="0" smtClean="0">
                  <a:solidFill>
                    <a:schemeClr val="bg1"/>
                  </a:solidFill>
                  <a:latin typeface="Microsoft YaHei" charset="0"/>
                  <a:ea typeface="Microsoft YaHei" charset="0"/>
                  <a:cs typeface="Microsoft YaHei" charset="0"/>
                </a:rPr>
                <a:t>分析</a:t>
              </a:r>
              <a:endParaRPr lang="zh-CN" altLang="en-US" sz="3200" b="1" dirty="0">
                <a:solidFill>
                  <a:schemeClr val="bg1"/>
                </a:solidFill>
                <a:latin typeface="Microsoft YaHei" charset="0"/>
                <a:ea typeface="Microsoft YaHei" charset="0"/>
                <a:cs typeface="Microsoft YaHei" charset="0"/>
              </a:endParaRPr>
            </a:p>
          </p:txBody>
        </p:sp>
        <p:sp>
          <p:nvSpPr>
            <p:cNvPr id="9" name="矩形 70"/>
            <p:cNvSpPr>
              <a:spLocks noChangeArrowheads="1"/>
            </p:cNvSpPr>
            <p:nvPr/>
          </p:nvSpPr>
          <p:spPr bwMode="auto">
            <a:xfrm>
              <a:off x="3892" y="333720"/>
              <a:ext cx="2242954" cy="1570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zh-CN" altLang="en-US" sz="3200" dirty="0" smtClean="0">
                  <a:solidFill>
                    <a:schemeClr val="bg1"/>
                  </a:solidFill>
                  <a:latin typeface="Microsoft YaHei" charset="0"/>
                  <a:ea typeface="Microsoft YaHei" charset="0"/>
                  <a:cs typeface="Microsoft YaHei" charset="0"/>
                </a:rPr>
                <a:t>市场分析</a:t>
              </a:r>
            </a:p>
            <a:p>
              <a:pPr algn="ctr" eaLnBrk="1" hangingPunct="1">
                <a:lnSpc>
                  <a:spcPct val="100000"/>
                </a:lnSpc>
                <a:spcBef>
                  <a:spcPct val="0"/>
                </a:spcBef>
                <a:buFont typeface="Arial" charset="0"/>
                <a:buNone/>
              </a:pPr>
              <a:r>
                <a:rPr lang="zh-CN" altLang="en-US" sz="3200" dirty="0" smtClean="0">
                  <a:solidFill>
                    <a:schemeClr val="bg1"/>
                  </a:solidFill>
                  <a:latin typeface="Microsoft YaHei" charset="0"/>
                  <a:ea typeface="Microsoft YaHei" charset="0"/>
                  <a:cs typeface="Microsoft YaHei" charset="0"/>
                </a:rPr>
                <a:t>项目概括</a:t>
              </a:r>
            </a:p>
            <a:p>
              <a:pPr algn="ctr" eaLnBrk="1" hangingPunct="1">
                <a:lnSpc>
                  <a:spcPct val="100000"/>
                </a:lnSpc>
                <a:spcBef>
                  <a:spcPct val="0"/>
                </a:spcBef>
                <a:buFont typeface="Arial" charset="0"/>
                <a:buNone/>
              </a:pPr>
              <a:r>
                <a:rPr lang="zh-CN" altLang="en-US" sz="3200" dirty="0" smtClean="0">
                  <a:solidFill>
                    <a:schemeClr val="bg1"/>
                  </a:solidFill>
                  <a:latin typeface="Microsoft YaHei" charset="0"/>
                  <a:ea typeface="Microsoft YaHei" charset="0"/>
                  <a:cs typeface="Microsoft YaHei" charset="0"/>
                </a:rPr>
                <a:t>市场预测</a:t>
              </a:r>
              <a:endParaRPr lang="zh-CN" altLang="en-US" sz="3200" dirty="0">
                <a:solidFill>
                  <a:schemeClr val="bg1"/>
                </a:solidFill>
                <a:latin typeface="Microsoft YaHei" charset="0"/>
                <a:ea typeface="Microsoft YaHei" charset="0"/>
                <a:cs typeface="Microsoft YaHei" charset="0"/>
              </a:endParaRPr>
            </a:p>
          </p:txBody>
        </p:sp>
      </p:grpSp>
    </p:spTree>
    <p:extLst>
      <p:ext uri="{BB962C8B-B14F-4D97-AF65-F5344CB8AC3E}">
        <p14:creationId xmlns:p14="http://schemas.microsoft.com/office/powerpoint/2010/main" val="103347723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par>
                                <p:cTn id="8" presetID="12" presetClass="entr" presetSubtype="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p:tgtEl>
                                          <p:spTgt spid="7"/>
                                        </p:tgtEl>
                                        <p:attrNameLst>
                                          <p:attrName>ppt_y</p:attrName>
                                        </p:attrNameLst>
                                      </p:cBhvr>
                                      <p:tavLst>
                                        <p:tav tm="0">
                                          <p:val>
                                            <p:strVal val="#ppt_y-#ppt_h*1.125000"/>
                                          </p:val>
                                        </p:tav>
                                        <p:tav tm="100000">
                                          <p:val>
                                            <p:strVal val="#ppt_y"/>
                                          </p:val>
                                        </p:tav>
                                      </p:tavLst>
                                    </p:anim>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TotalTime>
  <Words>1731</Words>
  <Application>Microsoft Macintosh PowerPoint</Application>
  <PresentationFormat>宽屏</PresentationFormat>
  <Paragraphs>219</Paragraphs>
  <Slides>21</Slides>
  <Notes>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21</vt:i4>
      </vt:variant>
    </vt:vector>
  </HeadingPairs>
  <TitlesOfParts>
    <vt:vector size="31" baseType="lpstr">
      <vt:lpstr>Arial Black</vt:lpstr>
      <vt:lpstr>Arial Unicode MS</vt:lpstr>
      <vt:lpstr>Calibri</vt:lpstr>
      <vt:lpstr>Calibri Light</vt:lpstr>
      <vt:lpstr>Lantinghei SC Demibold</vt:lpstr>
      <vt:lpstr>Microsoft YaHei</vt:lpstr>
      <vt:lpstr>宋体</vt:lpstr>
      <vt:lpstr>微软雅黑</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21566820@qq.com</dc:creator>
  <cp:lastModifiedBy>21566820@qq.com</cp:lastModifiedBy>
  <cp:revision>18</cp:revision>
  <dcterms:created xsi:type="dcterms:W3CDTF">2017-02-15T13:44:27Z</dcterms:created>
  <dcterms:modified xsi:type="dcterms:W3CDTF">2017-02-21T13:20:39Z</dcterms:modified>
</cp:coreProperties>
</file>