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14" r:id="rId2"/>
    <p:sldId id="315" r:id="rId3"/>
    <p:sldId id="258" r:id="rId4"/>
    <p:sldId id="259" r:id="rId5"/>
    <p:sldId id="301"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300" r:id="rId20"/>
    <p:sldId id="275" r:id="rId21"/>
    <p:sldId id="276" r:id="rId22"/>
    <p:sldId id="277" r:id="rId23"/>
    <p:sldId id="278" r:id="rId24"/>
    <p:sldId id="279" r:id="rId25"/>
    <p:sldId id="280" r:id="rId26"/>
    <p:sldId id="282" r:id="rId27"/>
    <p:sldId id="283" r:id="rId28"/>
    <p:sldId id="284" r:id="rId29"/>
    <p:sldId id="285" r:id="rId30"/>
    <p:sldId id="286" r:id="rId31"/>
    <p:sldId id="287" r:id="rId32"/>
    <p:sldId id="288" r:id="rId33"/>
    <p:sldId id="289" r:id="rId34"/>
    <p:sldId id="290" r:id="rId35"/>
    <p:sldId id="297" r:id="rId36"/>
    <p:sldId id="316" r:id="rId37"/>
    <p:sldId id="307" r:id="rId38"/>
  </p:sldIdLst>
  <p:sldSz cx="9144000" cy="5143500" type="screen16x9"/>
  <p:notesSz cx="6858000" cy="9144000"/>
  <p:custDataLst>
    <p:tags r:id="rId40"/>
  </p:custDataLst>
  <p:defaultTextStyle>
    <a:defPPr>
      <a:defRPr lang="zh-CN"/>
    </a:defPPr>
    <a:lvl1pPr algn="l"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E7F00"/>
    <a:srgbClr val="120565"/>
    <a:srgbClr val="A080E5"/>
    <a:srgbClr val="723BCC"/>
    <a:srgbClr val="3975B2"/>
    <a:srgbClr val="B9E1F5"/>
    <a:srgbClr val="17324D"/>
    <a:srgbClr val="4F81BD"/>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2" autoAdjust="0"/>
    <p:restoredTop sz="94505" autoAdjust="0"/>
  </p:normalViewPr>
  <p:slideViewPr>
    <p:cSldViewPr>
      <p:cViewPr>
        <p:scale>
          <a:sx n="110" d="100"/>
          <a:sy n="110" d="100"/>
        </p:scale>
        <p:origin x="-58" y="-58"/>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AE546F1A-5FEC-46B4-A14F-CA7006C961C0}" type="datetimeFigureOut">
              <a:rPr lang="zh-CN" altLang="en-US"/>
              <a:pPr>
                <a:defRPr/>
              </a:pPr>
              <a:t>2016/12/8 Thursday</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8942C4E9-3E6E-47C3-BABA-AB94B77D18BC}" type="slidenum">
              <a:rPr lang="zh-CN" altLang="en-US"/>
              <a:pPr>
                <a:defRPr/>
              </a:pPr>
              <a:t>‹#›</a:t>
            </a:fld>
            <a:endParaRPr lang="zh-CN" altLang="en-US"/>
          </a:p>
        </p:txBody>
      </p:sp>
    </p:spTree>
    <p:extLst>
      <p:ext uri="{BB962C8B-B14F-4D97-AF65-F5344CB8AC3E}">
        <p14:creationId xmlns:p14="http://schemas.microsoft.com/office/powerpoint/2010/main" val="39144011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942C4E9-3E6E-47C3-BABA-AB94B77D18BC}" type="slidenum">
              <a:rPr lang="zh-CN" altLang="en-US" smtClean="0"/>
              <a:pPr>
                <a:defRPr/>
              </a:pPr>
              <a:t>1</a:t>
            </a:fld>
            <a:endParaRPr lang="zh-CN" altLang="en-US"/>
          </a:p>
        </p:txBody>
      </p:sp>
    </p:spTree>
    <p:extLst>
      <p:ext uri="{BB962C8B-B14F-4D97-AF65-F5344CB8AC3E}">
        <p14:creationId xmlns:p14="http://schemas.microsoft.com/office/powerpoint/2010/main" val="3560575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12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7E8B8209-F173-4732-AFAF-DBDBD3DE0B2B}" type="slidenum">
              <a:rPr lang="zh-CN" altLang="en-US"/>
              <a:pPr fontAlgn="base">
                <a:spcBef>
                  <a:spcPct val="0"/>
                </a:spcBef>
                <a:spcAft>
                  <a:spcPct val="0"/>
                </a:spcAft>
              </a:pPr>
              <a:t>10</a:t>
            </a:fld>
            <a:endParaRPr lang="en-US" altLang="zh-CN"/>
          </a:p>
        </p:txBody>
      </p:sp>
    </p:spTree>
    <p:extLst>
      <p:ext uri="{BB962C8B-B14F-4D97-AF65-F5344CB8AC3E}">
        <p14:creationId xmlns:p14="http://schemas.microsoft.com/office/powerpoint/2010/main" val="4225956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01239DA4-B10E-4CC8-9567-88DC96F393FB}" type="slidenum">
              <a:rPr lang="zh-CN" altLang="en-US"/>
              <a:pPr fontAlgn="base">
                <a:spcBef>
                  <a:spcPct val="0"/>
                </a:spcBef>
                <a:spcAft>
                  <a:spcPct val="0"/>
                </a:spcAft>
              </a:pPr>
              <a:t>11</a:t>
            </a:fld>
            <a:endParaRPr lang="zh-CN" altLang="en-US"/>
          </a:p>
        </p:txBody>
      </p:sp>
    </p:spTree>
    <p:extLst>
      <p:ext uri="{BB962C8B-B14F-4D97-AF65-F5344CB8AC3E}">
        <p14:creationId xmlns:p14="http://schemas.microsoft.com/office/powerpoint/2010/main" val="176173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32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705BA609-16B0-4191-B471-909937817EAD}" type="slidenum">
              <a:rPr lang="zh-CN" altLang="en-US"/>
              <a:pPr fontAlgn="base">
                <a:spcBef>
                  <a:spcPct val="0"/>
                </a:spcBef>
                <a:spcAft>
                  <a:spcPct val="0"/>
                </a:spcAft>
              </a:pPr>
              <a:t>12</a:t>
            </a:fld>
            <a:endParaRPr lang="en-US" altLang="zh-CN"/>
          </a:p>
        </p:txBody>
      </p:sp>
    </p:spTree>
    <p:extLst>
      <p:ext uri="{BB962C8B-B14F-4D97-AF65-F5344CB8AC3E}">
        <p14:creationId xmlns:p14="http://schemas.microsoft.com/office/powerpoint/2010/main" val="143527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70758980-8C68-47A7-A3BD-86525EFC5BCD}" type="slidenum">
              <a:rPr lang="zh-CN" altLang="en-US"/>
              <a:pPr fontAlgn="base">
                <a:spcBef>
                  <a:spcPct val="0"/>
                </a:spcBef>
                <a:spcAft>
                  <a:spcPct val="0"/>
                </a:spcAft>
              </a:pPr>
              <a:t>13</a:t>
            </a:fld>
            <a:endParaRPr lang="en-US" altLang="zh-CN"/>
          </a:p>
        </p:txBody>
      </p:sp>
    </p:spTree>
    <p:extLst>
      <p:ext uri="{BB962C8B-B14F-4D97-AF65-F5344CB8AC3E}">
        <p14:creationId xmlns:p14="http://schemas.microsoft.com/office/powerpoint/2010/main" val="65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A7E9A6C2-54FE-4F74-9A46-4845B9CDDC3E}" type="slidenum">
              <a:rPr lang="zh-CN" altLang="en-US"/>
              <a:pPr fontAlgn="base">
                <a:spcBef>
                  <a:spcPct val="0"/>
                </a:spcBef>
                <a:spcAft>
                  <a:spcPct val="0"/>
                </a:spcAft>
              </a:pPr>
              <a:t>14</a:t>
            </a:fld>
            <a:endParaRPr lang="en-US" altLang="zh-CN"/>
          </a:p>
        </p:txBody>
      </p:sp>
    </p:spTree>
    <p:extLst>
      <p:ext uri="{BB962C8B-B14F-4D97-AF65-F5344CB8AC3E}">
        <p14:creationId xmlns:p14="http://schemas.microsoft.com/office/powerpoint/2010/main" val="643845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76DC190E-25BE-4B4F-BC92-3E9CB33E10D1}" type="slidenum">
              <a:rPr lang="zh-CN" altLang="en-US"/>
              <a:pPr fontAlgn="base">
                <a:spcBef>
                  <a:spcPct val="0"/>
                </a:spcBef>
                <a:spcAft>
                  <a:spcPct val="0"/>
                </a:spcAft>
              </a:pPr>
              <a:t>15</a:t>
            </a:fld>
            <a:endParaRPr lang="zh-CN" altLang="en-US"/>
          </a:p>
        </p:txBody>
      </p:sp>
    </p:spTree>
    <p:extLst>
      <p:ext uri="{BB962C8B-B14F-4D97-AF65-F5344CB8AC3E}">
        <p14:creationId xmlns:p14="http://schemas.microsoft.com/office/powerpoint/2010/main" val="3269868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73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1723030A-053B-45F4-B5A3-5F9C58FC0E2C}" type="slidenum">
              <a:rPr lang="zh-CN" altLang="en-US"/>
              <a:pPr fontAlgn="base">
                <a:spcBef>
                  <a:spcPct val="0"/>
                </a:spcBef>
                <a:spcAft>
                  <a:spcPct val="0"/>
                </a:spcAft>
              </a:pPr>
              <a:t>16</a:t>
            </a:fld>
            <a:endParaRPr lang="en-US" altLang="zh-CN"/>
          </a:p>
        </p:txBody>
      </p:sp>
    </p:spTree>
    <p:extLst>
      <p:ext uri="{BB962C8B-B14F-4D97-AF65-F5344CB8AC3E}">
        <p14:creationId xmlns:p14="http://schemas.microsoft.com/office/powerpoint/2010/main" val="341029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62B99303-9D39-408A-B514-7286D325AADF}" type="slidenum">
              <a:rPr lang="zh-CN" altLang="en-US"/>
              <a:pPr fontAlgn="base">
                <a:spcBef>
                  <a:spcPct val="0"/>
                </a:spcBef>
                <a:spcAft>
                  <a:spcPct val="0"/>
                </a:spcAft>
              </a:pPr>
              <a:t>17</a:t>
            </a:fld>
            <a:endParaRPr lang="en-US" altLang="zh-CN"/>
          </a:p>
        </p:txBody>
      </p:sp>
    </p:spTree>
    <p:extLst>
      <p:ext uri="{BB962C8B-B14F-4D97-AF65-F5344CB8AC3E}">
        <p14:creationId xmlns:p14="http://schemas.microsoft.com/office/powerpoint/2010/main" val="2449991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93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68E25EA8-869E-4486-B644-F0820AC48D50}" type="slidenum">
              <a:rPr lang="zh-CN" altLang="en-US"/>
              <a:pPr fontAlgn="base">
                <a:spcBef>
                  <a:spcPct val="0"/>
                </a:spcBef>
                <a:spcAft>
                  <a:spcPct val="0"/>
                </a:spcAft>
              </a:pPr>
              <a:t>18</a:t>
            </a:fld>
            <a:endParaRPr lang="zh-CN" altLang="en-US"/>
          </a:p>
        </p:txBody>
      </p:sp>
    </p:spTree>
    <p:extLst>
      <p:ext uri="{BB962C8B-B14F-4D97-AF65-F5344CB8AC3E}">
        <p14:creationId xmlns:p14="http://schemas.microsoft.com/office/powerpoint/2010/main" val="3549450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22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01239DA4-B10E-4CC8-9567-88DC96F393FB}" type="slidenum">
              <a:rPr lang="zh-CN" altLang="en-US"/>
              <a:pPr fontAlgn="base">
                <a:spcBef>
                  <a:spcPct val="0"/>
                </a:spcBef>
                <a:spcAft>
                  <a:spcPct val="0"/>
                </a:spcAft>
              </a:pPr>
              <a:t>19</a:t>
            </a:fld>
            <a:endParaRPr lang="zh-CN" altLang="en-US"/>
          </a:p>
        </p:txBody>
      </p:sp>
    </p:spTree>
    <p:extLst>
      <p:ext uri="{BB962C8B-B14F-4D97-AF65-F5344CB8AC3E}">
        <p14:creationId xmlns:p14="http://schemas.microsoft.com/office/powerpoint/2010/main" val="445091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942C4E9-3E6E-47C3-BABA-AB94B77D18BC}" type="slidenum">
              <a:rPr lang="zh-CN" altLang="en-US" smtClean="0"/>
              <a:pPr>
                <a:defRPr/>
              </a:pPr>
              <a:t>2</a:t>
            </a:fld>
            <a:endParaRPr lang="zh-CN" altLang="en-US"/>
          </a:p>
        </p:txBody>
      </p:sp>
    </p:spTree>
    <p:extLst>
      <p:ext uri="{BB962C8B-B14F-4D97-AF65-F5344CB8AC3E}">
        <p14:creationId xmlns:p14="http://schemas.microsoft.com/office/powerpoint/2010/main" val="104732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942C4E9-3E6E-47C3-BABA-AB94B77D18BC}" type="slidenum">
              <a:rPr lang="zh-CN" altLang="en-US" smtClean="0"/>
              <a:pPr>
                <a:defRPr/>
              </a:pPr>
              <a:t>20</a:t>
            </a:fld>
            <a:endParaRPr lang="zh-CN" altLang="en-US"/>
          </a:p>
        </p:txBody>
      </p:sp>
    </p:spTree>
    <p:extLst>
      <p:ext uri="{BB962C8B-B14F-4D97-AF65-F5344CB8AC3E}">
        <p14:creationId xmlns:p14="http://schemas.microsoft.com/office/powerpoint/2010/main" val="1636797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14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BBAB3328-34A1-49B4-AE7C-8D8229AAEEB2}" type="slidenum">
              <a:rPr lang="zh-CN" altLang="en-US"/>
              <a:pPr fontAlgn="base">
                <a:spcBef>
                  <a:spcPct val="0"/>
                </a:spcBef>
                <a:spcAft>
                  <a:spcPct val="0"/>
                </a:spcAft>
              </a:pPr>
              <a:t>21</a:t>
            </a:fld>
            <a:endParaRPr lang="zh-CN" altLang="en-US"/>
          </a:p>
        </p:txBody>
      </p:sp>
    </p:spTree>
    <p:extLst>
      <p:ext uri="{BB962C8B-B14F-4D97-AF65-F5344CB8AC3E}">
        <p14:creationId xmlns:p14="http://schemas.microsoft.com/office/powerpoint/2010/main" val="1377069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EE1E42CA-020E-40B7-AB2D-89ADB5012BF8}" type="slidenum">
              <a:rPr lang="zh-CN" altLang="en-US"/>
              <a:pPr fontAlgn="base">
                <a:spcBef>
                  <a:spcPct val="0"/>
                </a:spcBef>
                <a:spcAft>
                  <a:spcPct val="0"/>
                </a:spcAft>
              </a:pPr>
              <a:t>22</a:t>
            </a:fld>
            <a:endParaRPr lang="zh-CN" altLang="en-US"/>
          </a:p>
        </p:txBody>
      </p:sp>
    </p:spTree>
    <p:extLst>
      <p:ext uri="{BB962C8B-B14F-4D97-AF65-F5344CB8AC3E}">
        <p14:creationId xmlns:p14="http://schemas.microsoft.com/office/powerpoint/2010/main" val="3875213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34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FF8AEE6F-924B-4578-AED2-0EBB6C728BEE}" type="slidenum">
              <a:rPr lang="zh-CN" altLang="en-US"/>
              <a:pPr fontAlgn="base">
                <a:spcBef>
                  <a:spcPct val="0"/>
                </a:spcBef>
                <a:spcAft>
                  <a:spcPct val="0"/>
                </a:spcAft>
              </a:pPr>
              <a:t>23</a:t>
            </a:fld>
            <a:endParaRPr lang="zh-CN" altLang="en-US"/>
          </a:p>
        </p:txBody>
      </p:sp>
    </p:spTree>
    <p:extLst>
      <p:ext uri="{BB962C8B-B14F-4D97-AF65-F5344CB8AC3E}">
        <p14:creationId xmlns:p14="http://schemas.microsoft.com/office/powerpoint/2010/main" val="282344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45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3BBB703B-A171-4E07-AC44-01AB10770AA1}" type="slidenum">
              <a:rPr lang="zh-CN" altLang="en-US"/>
              <a:pPr fontAlgn="base">
                <a:spcBef>
                  <a:spcPct val="0"/>
                </a:spcBef>
                <a:spcAft>
                  <a:spcPct val="0"/>
                </a:spcAft>
              </a:pPr>
              <a:t>24</a:t>
            </a:fld>
            <a:endParaRPr lang="en-US" altLang="zh-CN"/>
          </a:p>
        </p:txBody>
      </p:sp>
    </p:spTree>
    <p:extLst>
      <p:ext uri="{BB962C8B-B14F-4D97-AF65-F5344CB8AC3E}">
        <p14:creationId xmlns:p14="http://schemas.microsoft.com/office/powerpoint/2010/main" val="300964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55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EC0181EB-B6E8-428A-A76E-FBF8FFE7D065}" type="slidenum">
              <a:rPr lang="zh-CN" altLang="en-US"/>
              <a:pPr fontAlgn="base">
                <a:spcBef>
                  <a:spcPct val="0"/>
                </a:spcBef>
                <a:spcAft>
                  <a:spcPct val="0"/>
                </a:spcAft>
              </a:pPr>
              <a:t>25</a:t>
            </a:fld>
            <a:endParaRPr lang="zh-CN" altLang="en-US"/>
          </a:p>
        </p:txBody>
      </p:sp>
    </p:spTree>
    <p:extLst>
      <p:ext uri="{BB962C8B-B14F-4D97-AF65-F5344CB8AC3E}">
        <p14:creationId xmlns:p14="http://schemas.microsoft.com/office/powerpoint/2010/main" val="2445443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758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72EC7CE9-C2E0-4EB6-BB70-8ACE7B59F7D6}" type="slidenum">
              <a:rPr lang="zh-CN" altLang="en-US"/>
              <a:pPr fontAlgn="base">
                <a:spcBef>
                  <a:spcPct val="0"/>
                </a:spcBef>
                <a:spcAft>
                  <a:spcPct val="0"/>
                </a:spcAft>
              </a:pPr>
              <a:t>26</a:t>
            </a:fld>
            <a:endParaRPr lang="en-US" altLang="zh-CN"/>
          </a:p>
        </p:txBody>
      </p:sp>
    </p:spTree>
    <p:extLst>
      <p:ext uri="{BB962C8B-B14F-4D97-AF65-F5344CB8AC3E}">
        <p14:creationId xmlns:p14="http://schemas.microsoft.com/office/powerpoint/2010/main" val="3390997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86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14FD4018-E4C8-4FFF-934F-72963553EC5C}" type="slidenum">
              <a:rPr lang="zh-CN" altLang="en-US"/>
              <a:pPr fontAlgn="base">
                <a:spcBef>
                  <a:spcPct val="0"/>
                </a:spcBef>
                <a:spcAft>
                  <a:spcPct val="0"/>
                </a:spcAft>
              </a:pPr>
              <a:t>27</a:t>
            </a:fld>
            <a:endParaRPr lang="en-US" altLang="zh-CN"/>
          </a:p>
        </p:txBody>
      </p:sp>
    </p:spTree>
    <p:extLst>
      <p:ext uri="{BB962C8B-B14F-4D97-AF65-F5344CB8AC3E}">
        <p14:creationId xmlns:p14="http://schemas.microsoft.com/office/powerpoint/2010/main" val="3914768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696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1942AD1C-F3D7-4D77-B652-898406A0F9A4}" type="slidenum">
              <a:rPr lang="zh-CN" altLang="en-US"/>
              <a:pPr fontAlgn="base">
                <a:spcBef>
                  <a:spcPct val="0"/>
                </a:spcBef>
                <a:spcAft>
                  <a:spcPct val="0"/>
                </a:spcAft>
              </a:pPr>
              <a:t>28</a:t>
            </a:fld>
            <a:endParaRPr lang="en-US" altLang="zh-CN"/>
          </a:p>
        </p:txBody>
      </p:sp>
    </p:spTree>
    <p:extLst>
      <p:ext uri="{BB962C8B-B14F-4D97-AF65-F5344CB8AC3E}">
        <p14:creationId xmlns:p14="http://schemas.microsoft.com/office/powerpoint/2010/main" val="3302835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06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5D775F62-3775-4B57-AC68-6EC274E60D64}" type="slidenum">
              <a:rPr lang="zh-CN" altLang="en-US"/>
              <a:pPr fontAlgn="base">
                <a:spcBef>
                  <a:spcPct val="0"/>
                </a:spcBef>
                <a:spcAft>
                  <a:spcPct val="0"/>
                </a:spcAft>
              </a:pPr>
              <a:t>29</a:t>
            </a:fld>
            <a:endParaRPr lang="en-US" altLang="zh-CN"/>
          </a:p>
        </p:txBody>
      </p:sp>
    </p:spTree>
    <p:extLst>
      <p:ext uri="{BB962C8B-B14F-4D97-AF65-F5344CB8AC3E}">
        <p14:creationId xmlns:p14="http://schemas.microsoft.com/office/powerpoint/2010/main" val="396018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smtClean="0"/>
          </a:p>
        </p:txBody>
      </p:sp>
      <p:sp>
        <p:nvSpPr>
          <p:cNvPr id="450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2652435A-08D5-48EF-A704-5F7B49797BE3}" type="slidenum">
              <a:rPr lang="zh-CN" altLang="en-US"/>
              <a:pPr fontAlgn="base">
                <a:spcBef>
                  <a:spcPct val="0"/>
                </a:spcBef>
                <a:spcAft>
                  <a:spcPct val="0"/>
                </a:spcAft>
              </a:pPr>
              <a:t>3</a:t>
            </a:fld>
            <a:endParaRPr lang="zh-CN" altLang="en-US"/>
          </a:p>
        </p:txBody>
      </p:sp>
    </p:spTree>
    <p:extLst>
      <p:ext uri="{BB962C8B-B14F-4D97-AF65-F5344CB8AC3E}">
        <p14:creationId xmlns:p14="http://schemas.microsoft.com/office/powerpoint/2010/main" val="455923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16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030E20A8-DB49-4C63-BD7C-9583EF3E9FCB}" type="slidenum">
              <a:rPr lang="zh-CN" altLang="en-US"/>
              <a:pPr fontAlgn="base">
                <a:spcBef>
                  <a:spcPct val="0"/>
                </a:spcBef>
                <a:spcAft>
                  <a:spcPct val="0"/>
                </a:spcAft>
              </a:pPr>
              <a:t>30</a:t>
            </a:fld>
            <a:endParaRPr lang="zh-CN" altLang="en-US"/>
          </a:p>
        </p:txBody>
      </p:sp>
    </p:spTree>
    <p:extLst>
      <p:ext uri="{BB962C8B-B14F-4D97-AF65-F5344CB8AC3E}">
        <p14:creationId xmlns:p14="http://schemas.microsoft.com/office/powerpoint/2010/main" val="343596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27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EADA3F8E-8322-417E-8171-9FC016C8D7FF}" type="slidenum">
              <a:rPr lang="zh-CN" altLang="en-US"/>
              <a:pPr fontAlgn="base">
                <a:spcBef>
                  <a:spcPct val="0"/>
                </a:spcBef>
                <a:spcAft>
                  <a:spcPct val="0"/>
                </a:spcAft>
              </a:pPr>
              <a:t>31</a:t>
            </a:fld>
            <a:endParaRPr lang="zh-CN" altLang="en-US"/>
          </a:p>
        </p:txBody>
      </p:sp>
    </p:spTree>
    <p:extLst>
      <p:ext uri="{BB962C8B-B14F-4D97-AF65-F5344CB8AC3E}">
        <p14:creationId xmlns:p14="http://schemas.microsoft.com/office/powerpoint/2010/main" val="2061521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37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D6C94E72-C20B-49A4-9FBE-E7AEA1342720}" type="slidenum">
              <a:rPr lang="zh-CN" altLang="en-US"/>
              <a:pPr fontAlgn="base">
                <a:spcBef>
                  <a:spcPct val="0"/>
                </a:spcBef>
                <a:spcAft>
                  <a:spcPct val="0"/>
                </a:spcAft>
              </a:pPr>
              <a:t>32</a:t>
            </a:fld>
            <a:endParaRPr lang="en-US" altLang="zh-CN"/>
          </a:p>
        </p:txBody>
      </p:sp>
    </p:spTree>
    <p:extLst>
      <p:ext uri="{BB962C8B-B14F-4D97-AF65-F5344CB8AC3E}">
        <p14:creationId xmlns:p14="http://schemas.microsoft.com/office/powerpoint/2010/main" val="195370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2C0D0C17-3BAF-4675-94EC-4F5AED6133F5}" type="slidenum">
              <a:rPr lang="zh-CN" altLang="en-US"/>
              <a:pPr fontAlgn="base">
                <a:spcBef>
                  <a:spcPct val="0"/>
                </a:spcBef>
                <a:spcAft>
                  <a:spcPct val="0"/>
                </a:spcAft>
              </a:pPr>
              <a:t>33</a:t>
            </a:fld>
            <a:endParaRPr lang="en-US" altLang="zh-CN"/>
          </a:p>
        </p:txBody>
      </p:sp>
    </p:spTree>
    <p:extLst>
      <p:ext uri="{BB962C8B-B14F-4D97-AF65-F5344CB8AC3E}">
        <p14:creationId xmlns:p14="http://schemas.microsoft.com/office/powerpoint/2010/main" val="4055343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57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E75F7AF5-90E3-4748-9C36-D58CDA9EB6C8}" type="slidenum">
              <a:rPr lang="zh-CN" altLang="en-US"/>
              <a:pPr fontAlgn="base">
                <a:spcBef>
                  <a:spcPct val="0"/>
                </a:spcBef>
                <a:spcAft>
                  <a:spcPct val="0"/>
                </a:spcAft>
              </a:pPr>
              <a:t>34</a:t>
            </a:fld>
            <a:endParaRPr lang="en-US" altLang="zh-CN"/>
          </a:p>
        </p:txBody>
      </p:sp>
    </p:spTree>
    <p:extLst>
      <p:ext uri="{BB962C8B-B14F-4D97-AF65-F5344CB8AC3E}">
        <p14:creationId xmlns:p14="http://schemas.microsoft.com/office/powerpoint/2010/main" val="548786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t>35</a:t>
            </a:fld>
            <a:endParaRPr lang="zh-CN" altLang="en-US"/>
          </a:p>
        </p:txBody>
      </p:sp>
    </p:spTree>
    <p:extLst>
      <p:ext uri="{BB962C8B-B14F-4D97-AF65-F5344CB8AC3E}">
        <p14:creationId xmlns:p14="http://schemas.microsoft.com/office/powerpoint/2010/main" val="864950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778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7D492826-F58F-4D13-B5AB-240F937BC180}" type="slidenum">
              <a:rPr lang="zh-CN" altLang="en-US"/>
              <a:pPr fontAlgn="base">
                <a:spcBef>
                  <a:spcPct val="0"/>
                </a:spcBef>
                <a:spcAft>
                  <a:spcPct val="0"/>
                </a:spcAft>
              </a:pPr>
              <a:t>36</a:t>
            </a:fld>
            <a:endParaRPr lang="en-US" altLang="zh-CN"/>
          </a:p>
        </p:txBody>
      </p:sp>
    </p:spTree>
    <p:extLst>
      <p:ext uri="{BB962C8B-B14F-4D97-AF65-F5344CB8AC3E}">
        <p14:creationId xmlns:p14="http://schemas.microsoft.com/office/powerpoint/2010/main" val="18068785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942C4E9-3E6E-47C3-BABA-AB94B77D18BC}" type="slidenum">
              <a:rPr lang="zh-CN" altLang="en-US" smtClean="0"/>
              <a:pPr>
                <a:defRPr/>
              </a:pPr>
              <a:t>37</a:t>
            </a:fld>
            <a:endParaRPr lang="zh-CN" altLang="en-US"/>
          </a:p>
        </p:txBody>
      </p:sp>
    </p:spTree>
    <p:extLst>
      <p:ext uri="{BB962C8B-B14F-4D97-AF65-F5344CB8AC3E}">
        <p14:creationId xmlns:p14="http://schemas.microsoft.com/office/powerpoint/2010/main" val="910942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942C4E9-3E6E-47C3-BABA-AB94B77D18BC}" type="slidenum">
              <a:rPr lang="zh-CN" altLang="en-US" smtClean="0"/>
              <a:pPr>
                <a:defRPr/>
              </a:pPr>
              <a:t>4</a:t>
            </a:fld>
            <a:endParaRPr lang="zh-CN" altLang="en-US"/>
          </a:p>
        </p:txBody>
      </p:sp>
    </p:spTree>
    <p:extLst>
      <p:ext uri="{BB962C8B-B14F-4D97-AF65-F5344CB8AC3E}">
        <p14:creationId xmlns:p14="http://schemas.microsoft.com/office/powerpoint/2010/main" val="107669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942C4E9-3E6E-47C3-BABA-AB94B77D18BC}" type="slidenum">
              <a:rPr lang="zh-CN" altLang="en-US" smtClean="0"/>
              <a:pPr>
                <a:defRPr/>
              </a:pPr>
              <a:t>5</a:t>
            </a:fld>
            <a:endParaRPr lang="zh-CN" altLang="en-US"/>
          </a:p>
        </p:txBody>
      </p:sp>
    </p:spTree>
    <p:extLst>
      <p:ext uri="{BB962C8B-B14F-4D97-AF65-F5344CB8AC3E}">
        <p14:creationId xmlns:p14="http://schemas.microsoft.com/office/powerpoint/2010/main" val="221204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710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178ABBAB-9841-47DB-8A89-7A54A4EF19AF}" type="slidenum">
              <a:rPr lang="zh-CN" altLang="en-US"/>
              <a:pPr fontAlgn="base">
                <a:spcBef>
                  <a:spcPct val="0"/>
                </a:spcBef>
                <a:spcAft>
                  <a:spcPct val="0"/>
                </a:spcAft>
              </a:pPr>
              <a:t>6</a:t>
            </a:fld>
            <a:endParaRPr lang="en-US" altLang="zh-CN"/>
          </a:p>
        </p:txBody>
      </p:sp>
    </p:spTree>
    <p:extLst>
      <p:ext uri="{BB962C8B-B14F-4D97-AF65-F5344CB8AC3E}">
        <p14:creationId xmlns:p14="http://schemas.microsoft.com/office/powerpoint/2010/main" val="219853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0919FAE6-728C-4465-BBBB-6A07534C14BC}" type="slidenum">
              <a:rPr lang="zh-CN" altLang="en-US"/>
              <a:pPr fontAlgn="base">
                <a:spcBef>
                  <a:spcPct val="0"/>
                </a:spcBef>
                <a:spcAft>
                  <a:spcPct val="0"/>
                </a:spcAft>
              </a:pPr>
              <a:t>7</a:t>
            </a:fld>
            <a:endParaRPr lang="en-US" altLang="zh-CN"/>
          </a:p>
        </p:txBody>
      </p:sp>
    </p:spTree>
    <p:extLst>
      <p:ext uri="{BB962C8B-B14F-4D97-AF65-F5344CB8AC3E}">
        <p14:creationId xmlns:p14="http://schemas.microsoft.com/office/powerpoint/2010/main" val="2917020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49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22BC96B7-CBED-4E08-96CA-C5CEC97D79EA}" type="slidenum">
              <a:rPr lang="zh-CN" altLang="en-US"/>
              <a:pPr fontAlgn="base">
                <a:spcBef>
                  <a:spcPct val="0"/>
                </a:spcBef>
                <a:spcAft>
                  <a:spcPct val="0"/>
                </a:spcAft>
              </a:pPr>
              <a:t>8</a:t>
            </a:fld>
            <a:endParaRPr lang="en-US" altLang="zh-CN"/>
          </a:p>
        </p:txBody>
      </p:sp>
    </p:spTree>
    <p:extLst>
      <p:ext uri="{BB962C8B-B14F-4D97-AF65-F5344CB8AC3E}">
        <p14:creationId xmlns:p14="http://schemas.microsoft.com/office/powerpoint/2010/main" val="205722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p>
        </p:txBody>
      </p:sp>
      <p:sp>
        <p:nvSpPr>
          <p:cNvPr id="501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8A808045-D938-4B9B-9A53-149694750E4E}" type="slidenum">
              <a:rPr lang="zh-CN" altLang="en-US"/>
              <a:pPr fontAlgn="base">
                <a:spcBef>
                  <a:spcPct val="0"/>
                </a:spcBef>
                <a:spcAft>
                  <a:spcPct val="0"/>
                </a:spcAft>
              </a:pPr>
              <a:t>9</a:t>
            </a:fld>
            <a:endParaRPr lang="zh-CN" altLang="en-US"/>
          </a:p>
        </p:txBody>
      </p:sp>
    </p:spTree>
    <p:extLst>
      <p:ext uri="{BB962C8B-B14F-4D97-AF65-F5344CB8AC3E}">
        <p14:creationId xmlns:p14="http://schemas.microsoft.com/office/powerpoint/2010/main" val="3335830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210EA1F7-218B-4E47-923F-F17F0D420753}" type="datetimeFigureOut">
              <a:rPr lang="zh-CN" altLang="en-US"/>
              <a:pPr>
                <a:defRPr/>
              </a:pPr>
              <a:t>2016/12/8 Thursday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71F7B73-DE54-4756-8AA6-EBE841717013}" type="slidenum">
              <a:rPr lang="zh-CN" altLang="en-US"/>
              <a:pPr>
                <a:defRPr/>
              </a:pPr>
              <a:t>‹#›</a:t>
            </a:fld>
            <a:endParaRPr lang="zh-CN" altLang="en-US"/>
          </a:p>
        </p:txBody>
      </p:sp>
    </p:spTree>
    <p:extLst>
      <p:ext uri="{BB962C8B-B14F-4D97-AF65-F5344CB8AC3E}">
        <p14:creationId xmlns:p14="http://schemas.microsoft.com/office/powerpoint/2010/main" val="381760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F82874E-5541-49D9-8525-DF9043C587EA}" type="datetimeFigureOut">
              <a:rPr lang="zh-CN" altLang="en-US"/>
              <a:pPr>
                <a:defRPr/>
              </a:pPr>
              <a:t>2016/12/8 Thursday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BE41D11-A209-4E0D-806D-AA8619535E38}" type="slidenum">
              <a:rPr lang="zh-CN" altLang="en-US"/>
              <a:pPr>
                <a:defRPr/>
              </a:pPr>
              <a:t>‹#›</a:t>
            </a:fld>
            <a:endParaRPr lang="zh-CN" altLang="en-US"/>
          </a:p>
        </p:txBody>
      </p:sp>
    </p:spTree>
    <p:extLst>
      <p:ext uri="{BB962C8B-B14F-4D97-AF65-F5344CB8AC3E}">
        <p14:creationId xmlns:p14="http://schemas.microsoft.com/office/powerpoint/2010/main" val="290914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C118030-5976-4041-A5F9-C349A152B58F}" type="datetimeFigureOut">
              <a:rPr lang="zh-CN" altLang="en-US"/>
              <a:pPr>
                <a:defRPr/>
              </a:pPr>
              <a:t>2016/12/8 Thursday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2E8B71E-8029-4B02-91CD-5D155D026A6C}" type="slidenum">
              <a:rPr lang="zh-CN" altLang="en-US"/>
              <a:pPr>
                <a:defRPr/>
              </a:pPr>
              <a:t>‹#›</a:t>
            </a:fld>
            <a:endParaRPr lang="zh-CN" altLang="en-US"/>
          </a:p>
        </p:txBody>
      </p:sp>
    </p:spTree>
    <p:extLst>
      <p:ext uri="{BB962C8B-B14F-4D97-AF65-F5344CB8AC3E}">
        <p14:creationId xmlns:p14="http://schemas.microsoft.com/office/powerpoint/2010/main" val="2789432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846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825BB63-3A85-4A59-A989-0CC47CD36855}" type="datetimeFigureOut">
              <a:rPr lang="zh-CN" altLang="en-US"/>
              <a:pPr>
                <a:defRPr/>
              </a:pPr>
              <a:t>2016/12/8 Thursday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5EAE3CA-33BD-4A8F-A097-E010CD156D2E}" type="slidenum">
              <a:rPr lang="zh-CN" altLang="en-US"/>
              <a:pPr>
                <a:defRPr/>
              </a:pPr>
              <a:t>‹#›</a:t>
            </a:fld>
            <a:endParaRPr lang="zh-CN" altLang="en-US"/>
          </a:p>
        </p:txBody>
      </p:sp>
    </p:spTree>
    <p:extLst>
      <p:ext uri="{BB962C8B-B14F-4D97-AF65-F5344CB8AC3E}">
        <p14:creationId xmlns:p14="http://schemas.microsoft.com/office/powerpoint/2010/main" val="373378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75B2DE7-CDC8-4ACB-AFF8-BBF9190BCB54}" type="datetimeFigureOut">
              <a:rPr lang="zh-CN" altLang="en-US"/>
              <a:pPr>
                <a:defRPr/>
              </a:pPr>
              <a:t>2016/12/8 Thursday</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2A1C07A-E108-44C9-9640-CEFEC214E5A1}" type="slidenum">
              <a:rPr lang="zh-CN" altLang="en-US"/>
              <a:pPr>
                <a:defRPr/>
              </a:pPr>
              <a:t>‹#›</a:t>
            </a:fld>
            <a:endParaRPr lang="zh-CN" altLang="en-US"/>
          </a:p>
        </p:txBody>
      </p:sp>
    </p:spTree>
    <p:extLst>
      <p:ext uri="{BB962C8B-B14F-4D97-AF65-F5344CB8AC3E}">
        <p14:creationId xmlns:p14="http://schemas.microsoft.com/office/powerpoint/2010/main" val="240239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8A48B6FF-5828-497E-9A6A-82D4481F3B5D}" type="datetimeFigureOut">
              <a:rPr lang="zh-CN" altLang="en-US"/>
              <a:pPr>
                <a:defRPr/>
              </a:pPr>
              <a:t>2016/12/8 Thursday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C782E8E-62C2-40F8-93B9-34CED8C5C3C1}" type="slidenum">
              <a:rPr lang="zh-CN" altLang="en-US"/>
              <a:pPr>
                <a:defRPr/>
              </a:pPr>
              <a:t>‹#›</a:t>
            </a:fld>
            <a:endParaRPr lang="zh-CN" altLang="en-US"/>
          </a:p>
        </p:txBody>
      </p:sp>
    </p:spTree>
    <p:extLst>
      <p:ext uri="{BB962C8B-B14F-4D97-AF65-F5344CB8AC3E}">
        <p14:creationId xmlns:p14="http://schemas.microsoft.com/office/powerpoint/2010/main" val="1363265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7C158016-513C-4663-BC65-DEF3A8F23603}" type="datetimeFigureOut">
              <a:rPr lang="zh-CN" altLang="en-US"/>
              <a:pPr>
                <a:defRPr/>
              </a:pPr>
              <a:t>2016/12/8 Thursday</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AD1A0EE-6260-444F-B016-AA8EA2460072}" type="slidenum">
              <a:rPr lang="zh-CN" altLang="en-US"/>
              <a:pPr>
                <a:defRPr/>
              </a:pPr>
              <a:t>‹#›</a:t>
            </a:fld>
            <a:endParaRPr lang="zh-CN" altLang="en-US"/>
          </a:p>
        </p:txBody>
      </p:sp>
    </p:spTree>
    <p:extLst>
      <p:ext uri="{BB962C8B-B14F-4D97-AF65-F5344CB8AC3E}">
        <p14:creationId xmlns:p14="http://schemas.microsoft.com/office/powerpoint/2010/main" val="237101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9907A862-4527-43E6-890F-8DF289FBFFBD}" type="datetimeFigureOut">
              <a:rPr lang="zh-CN" altLang="en-US"/>
              <a:pPr>
                <a:defRPr/>
              </a:pPr>
              <a:t>2016/12/8 Thursday</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45EDE53E-E842-45BD-A2AF-1274FA3562F4}" type="slidenum">
              <a:rPr lang="zh-CN" altLang="en-US"/>
              <a:pPr>
                <a:defRPr/>
              </a:pPr>
              <a:t>‹#›</a:t>
            </a:fld>
            <a:endParaRPr lang="zh-CN" altLang="en-US"/>
          </a:p>
        </p:txBody>
      </p:sp>
    </p:spTree>
    <p:extLst>
      <p:ext uri="{BB962C8B-B14F-4D97-AF65-F5344CB8AC3E}">
        <p14:creationId xmlns:p14="http://schemas.microsoft.com/office/powerpoint/2010/main" val="374186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1197506-CBD7-4450-9CAB-5FCCE5566598}" type="datetimeFigureOut">
              <a:rPr lang="zh-CN" altLang="en-US"/>
              <a:pPr>
                <a:defRPr/>
              </a:pPr>
              <a:t>2016/12/8 Thursday</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7A158121-53F6-46C4-A66F-26A8FD09BA19}" type="slidenum">
              <a:rPr lang="zh-CN" altLang="en-US"/>
              <a:pPr>
                <a:defRPr/>
              </a:pPr>
              <a:t>‹#›</a:t>
            </a:fld>
            <a:endParaRPr lang="zh-CN" altLang="en-US"/>
          </a:p>
        </p:txBody>
      </p:sp>
    </p:spTree>
    <p:extLst>
      <p:ext uri="{BB962C8B-B14F-4D97-AF65-F5344CB8AC3E}">
        <p14:creationId xmlns:p14="http://schemas.microsoft.com/office/powerpoint/2010/main" val="2259939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13ABB1A-9C31-4E2F-8C7A-71F3ECD8072C}" type="datetimeFigureOut">
              <a:rPr lang="zh-CN" altLang="en-US"/>
              <a:pPr>
                <a:defRPr/>
              </a:pPr>
              <a:t>2016/12/8 Thursday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EB322499-7012-43B3-8CAE-0F199B273F04}" type="slidenum">
              <a:rPr lang="zh-CN" altLang="en-US"/>
              <a:pPr>
                <a:defRPr/>
              </a:pPr>
              <a:t>‹#›</a:t>
            </a:fld>
            <a:endParaRPr lang="zh-CN" altLang="en-US"/>
          </a:p>
        </p:txBody>
      </p:sp>
    </p:spTree>
    <p:extLst>
      <p:ext uri="{BB962C8B-B14F-4D97-AF65-F5344CB8AC3E}">
        <p14:creationId xmlns:p14="http://schemas.microsoft.com/office/powerpoint/2010/main" val="202145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5534DFA-EECB-4440-BB2C-68AE46457861}" type="datetimeFigureOut">
              <a:rPr lang="zh-CN" altLang="en-US"/>
              <a:pPr>
                <a:defRPr/>
              </a:pPr>
              <a:t>2016/12/8 Thursday</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AA9BE52-6A94-4AC9-8D91-55E17AE2C4E6}" type="slidenum">
              <a:rPr lang="zh-CN" altLang="en-US"/>
              <a:pPr>
                <a:defRPr/>
              </a:pPr>
              <a:t>‹#›</a:t>
            </a:fld>
            <a:endParaRPr lang="zh-CN" altLang="en-US"/>
          </a:p>
        </p:txBody>
      </p:sp>
    </p:spTree>
    <p:extLst>
      <p:ext uri="{BB962C8B-B14F-4D97-AF65-F5344CB8AC3E}">
        <p14:creationId xmlns:p14="http://schemas.microsoft.com/office/powerpoint/2010/main" val="907634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07675F93-0C77-4E2B-B242-B230DEC66933}" type="datetimeFigureOut">
              <a:rPr lang="zh-CN" altLang="en-US"/>
              <a:pPr>
                <a:defRPr/>
              </a:pPr>
              <a:t>2016/12/8 Thursday</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7F0F9EA8-E289-47B8-BA7F-F4BE9FF43B87}"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16" name="直接连接符 15"/>
          <p:cNvCxnSpPr/>
          <p:nvPr/>
        </p:nvCxnSpPr>
        <p:spPr>
          <a:xfrm>
            <a:off x="6983889" y="80393"/>
            <a:ext cx="0" cy="194891"/>
          </a:xfrm>
          <a:prstGeom prst="line">
            <a:avLst/>
          </a:prstGeom>
          <a:ln>
            <a:solidFill>
              <a:srgbClr val="19598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044241" y="80393"/>
            <a:ext cx="0" cy="194891"/>
          </a:xfrm>
          <a:prstGeom prst="line">
            <a:avLst/>
          </a:prstGeom>
          <a:ln>
            <a:solidFill>
              <a:srgbClr val="195982"/>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78464" y="2240372"/>
            <a:ext cx="3685624" cy="646331"/>
          </a:xfrm>
          <a:prstGeom prst="rect">
            <a:avLst/>
          </a:prstGeom>
          <a:noFill/>
        </p:spPr>
        <p:txBody>
          <a:bodyPr wrap="none" rtlCol="0">
            <a:spAutoFit/>
          </a:bodyPr>
          <a:lstStyle/>
          <a:p>
            <a:r>
              <a:rPr lang="zh-CN" altLang="en-US" sz="3600" b="1" spc="300" dirty="0" smtClean="0">
                <a:solidFill>
                  <a:schemeClr val="bg1"/>
                </a:solidFill>
                <a:latin typeface="微软雅黑" panose="020B0503020204020204" pitchFamily="34" charset="-122"/>
                <a:ea typeface="微软雅黑" panose="020B0503020204020204" pitchFamily="34" charset="-122"/>
              </a:rPr>
              <a:t>创业融资计划书</a:t>
            </a:r>
            <a:endParaRPr lang="zh-CN" altLang="en-US" sz="3600" b="1" spc="300" dirty="0">
              <a:solidFill>
                <a:schemeClr val="bg1"/>
              </a:solidFill>
              <a:latin typeface="微软雅黑" panose="020B0503020204020204" pitchFamily="34" charset="-122"/>
              <a:ea typeface="微软雅黑" panose="020B0503020204020204" pitchFamily="34" charset="-122"/>
            </a:endParaRPr>
          </a:p>
        </p:txBody>
      </p:sp>
      <p:sp>
        <p:nvSpPr>
          <p:cNvPr id="12" name="TextBox 7"/>
          <p:cNvSpPr>
            <a:spLocks noChangeArrowheads="1"/>
          </p:cNvSpPr>
          <p:nvPr/>
        </p:nvSpPr>
        <p:spPr bwMode="auto">
          <a:xfrm>
            <a:off x="2314352" y="2937307"/>
            <a:ext cx="23659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zh-CN" altLang="en-US" sz="900" dirty="0" smtClean="0">
                <a:solidFill>
                  <a:schemeClr val="bg1"/>
                </a:solidFill>
                <a:latin typeface="微软雅黑" pitchFamily="34" charset="-122"/>
                <a:ea typeface="微软雅黑" pitchFamily="34" charset="-122"/>
                <a:sym typeface="微软雅黑" pitchFamily="34" charset="-122"/>
              </a:rPr>
              <a:t>适用于创业计划</a:t>
            </a:r>
            <a:r>
              <a:rPr lang="en-US" altLang="zh-CN" sz="900" dirty="0" smtClean="0">
                <a:solidFill>
                  <a:schemeClr val="bg1"/>
                </a:solidFill>
                <a:latin typeface="微软雅黑" pitchFamily="34" charset="-122"/>
                <a:ea typeface="微软雅黑" pitchFamily="34" charset="-122"/>
                <a:sym typeface="微软雅黑" pitchFamily="34" charset="-122"/>
              </a:rPr>
              <a:t>/</a:t>
            </a:r>
            <a:r>
              <a:rPr lang="zh-CN" altLang="en-US" sz="900" dirty="0" smtClean="0">
                <a:solidFill>
                  <a:schemeClr val="bg1"/>
                </a:solidFill>
                <a:latin typeface="微软雅黑" pitchFamily="34" charset="-122"/>
                <a:ea typeface="微软雅黑" pitchFamily="34" charset="-122"/>
                <a:sym typeface="微软雅黑" pitchFamily="34" charset="-122"/>
              </a:rPr>
              <a:t>投资合作</a:t>
            </a:r>
            <a:r>
              <a:rPr lang="en-US" altLang="zh-CN" sz="900" dirty="0" smtClean="0">
                <a:solidFill>
                  <a:schemeClr val="bg1"/>
                </a:solidFill>
                <a:latin typeface="微软雅黑" pitchFamily="34" charset="-122"/>
                <a:ea typeface="微软雅黑" pitchFamily="34" charset="-122"/>
                <a:sym typeface="微软雅黑" pitchFamily="34" charset="-122"/>
              </a:rPr>
              <a:t>/</a:t>
            </a:r>
            <a:r>
              <a:rPr lang="zh-CN" altLang="en-US" sz="900" dirty="0" smtClean="0">
                <a:solidFill>
                  <a:schemeClr val="bg1"/>
                </a:solidFill>
                <a:latin typeface="微软雅黑" pitchFamily="34" charset="-122"/>
                <a:ea typeface="微软雅黑" pitchFamily="34" charset="-122"/>
                <a:sym typeface="微软雅黑" pitchFamily="34" charset="-122"/>
              </a:rPr>
              <a:t>公司介绍</a:t>
            </a:r>
            <a:r>
              <a:rPr lang="en-US" altLang="zh-CN" sz="900" dirty="0" smtClean="0">
                <a:solidFill>
                  <a:schemeClr val="bg1"/>
                </a:solidFill>
                <a:latin typeface="微软雅黑" pitchFamily="34" charset="-122"/>
                <a:ea typeface="微软雅黑" pitchFamily="34" charset="-122"/>
                <a:sym typeface="微软雅黑" pitchFamily="34" charset="-122"/>
              </a:rPr>
              <a:t>/</a:t>
            </a:r>
            <a:r>
              <a:rPr lang="zh-CN" altLang="en-US" sz="900" dirty="0" smtClean="0">
                <a:solidFill>
                  <a:schemeClr val="bg1"/>
                </a:solidFill>
                <a:latin typeface="微软雅黑" pitchFamily="34" charset="-122"/>
                <a:ea typeface="微软雅黑" pitchFamily="34" charset="-122"/>
                <a:sym typeface="微软雅黑" pitchFamily="34" charset="-122"/>
              </a:rPr>
              <a:t>企业宣传</a:t>
            </a:r>
            <a:endParaRPr lang="zh-CN" altLang="en-US" sz="900" dirty="0">
              <a:solidFill>
                <a:schemeClr val="bg1"/>
              </a:solidFill>
              <a:latin typeface="微软雅黑" pitchFamily="34" charset="-122"/>
              <a:ea typeface="微软雅黑" pitchFamily="34" charset="-122"/>
              <a:sym typeface="微软雅黑" pitchFamily="34" charset="-122"/>
            </a:endParaRPr>
          </a:p>
        </p:txBody>
      </p:sp>
      <p:sp>
        <p:nvSpPr>
          <p:cNvPr id="13" name="TextBox 7"/>
          <p:cNvSpPr>
            <a:spLocks noChangeArrowheads="1"/>
          </p:cNvSpPr>
          <p:nvPr/>
        </p:nvSpPr>
        <p:spPr bwMode="auto">
          <a:xfrm>
            <a:off x="1791396" y="2067694"/>
            <a:ext cx="150185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auto">
              <a:spcBef>
                <a:spcPts val="0"/>
              </a:spcBef>
              <a:spcAft>
                <a:spcPts val="0"/>
              </a:spcAft>
              <a:defRPr/>
            </a:pPr>
            <a:r>
              <a:rPr lang="en-US" altLang="zh-CN" sz="1000" dirty="0" smtClean="0">
                <a:solidFill>
                  <a:schemeClr val="bg1"/>
                </a:solidFill>
                <a:latin typeface="微软雅黑" pitchFamily="34" charset="-122"/>
                <a:ea typeface="微软雅黑" pitchFamily="34" charset="-122"/>
                <a:cs typeface="LilyUPC" pitchFamily="34" charset="-34"/>
                <a:sym typeface="微软雅黑" pitchFamily="34" charset="-122"/>
              </a:rPr>
              <a:t>THE BUSENESS PLAN</a:t>
            </a:r>
            <a:endParaRPr lang="zh-CN" altLang="en-US" sz="1000" dirty="0">
              <a:solidFill>
                <a:schemeClr val="bg1"/>
              </a:solidFill>
              <a:latin typeface="微软雅黑" pitchFamily="34" charset="-122"/>
              <a:ea typeface="微软雅黑" pitchFamily="34" charset="-122"/>
              <a:cs typeface="LilyUPC" pitchFamily="34" charset="-34"/>
              <a:sym typeface="微软雅黑" pitchFamily="34" charset="-122"/>
            </a:endParaRPr>
          </a:p>
        </p:txBody>
      </p:sp>
      <p:pic>
        <p:nvPicPr>
          <p:cNvPr id="9"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236046"/>
            <a:ext cx="609600" cy="609600"/>
          </a:xfrm>
          <a:prstGeom prst="rect">
            <a:avLst/>
          </a:prstGeom>
        </p:spPr>
      </p:pic>
    </p:spTree>
    <p:extLst>
      <p:ext uri="{BB962C8B-B14F-4D97-AF65-F5344CB8AC3E}">
        <p14:creationId xmlns:p14="http://schemas.microsoft.com/office/powerpoint/2010/main" val="3652090953"/>
      </p:ext>
    </p:extLst>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500"/>
                                        <p:tgtEl>
                                          <p:spTgt spid="10"/>
                                        </p:tgtEl>
                                      </p:cBhvr>
                                    </p:animEffect>
                                  </p:childTnLst>
                                </p:cTn>
                              </p:par>
                            </p:childTnLst>
                          </p:cTn>
                        </p:par>
                        <p:par>
                          <p:cTn id="12" fill="hold">
                            <p:stCondLst>
                              <p:cond delay="1500"/>
                            </p:stCondLst>
                            <p:childTnLst>
                              <p:par>
                                <p:cTn id="13" presetID="2" presetClass="entr" presetSubtype="2" fill="hold" grpId="0" nodeType="afterEffect">
                                  <p:stCondLst>
                                    <p:cond delay="0"/>
                                  </p:stCondLst>
                                  <p:iterate type="lt">
                                    <p:tmPct val="28571"/>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2857"/>
                            </p:stCondLst>
                            <p:childTnLst>
                              <p:par>
                                <p:cTn id="18" presetID="38" presetClass="entr" presetSubtype="0" accel="50000" fill="hold" grpId="0" nodeType="afterEffect">
                                  <p:stCondLst>
                                    <p:cond delay="0"/>
                                  </p:stCondLst>
                                  <p:iterate type="lt">
                                    <p:tmPct val="50000"/>
                                  </p:iterate>
                                  <p:childTnLst>
                                    <p:set>
                                      <p:cBhvr>
                                        <p:cTn id="19" dur="1" fill="hold">
                                          <p:stCondLst>
                                            <p:cond delay="0"/>
                                          </p:stCondLst>
                                        </p:cTn>
                                        <p:tgtEl>
                                          <p:spTgt spid="13"/>
                                        </p:tgtEl>
                                        <p:attrNameLst>
                                          <p:attrName>style.visibility</p:attrName>
                                        </p:attrNameLst>
                                      </p:cBhvr>
                                      <p:to>
                                        <p:strVal val="visible"/>
                                      </p:to>
                                    </p:set>
                                    <p:set>
                                      <p:cBhvr>
                                        <p:cTn id="20" dur="114" fill="hold">
                                          <p:stCondLst>
                                            <p:cond delay="0"/>
                                          </p:stCondLst>
                                        </p:cTn>
                                        <p:tgtEl>
                                          <p:spTgt spid="13"/>
                                        </p:tgtEl>
                                        <p:attrNameLst>
                                          <p:attrName>style.rotation</p:attrName>
                                        </p:attrNameLst>
                                      </p:cBhvr>
                                      <p:to>
                                        <p:strVal val="-45.0"/>
                                      </p:to>
                                    </p:set>
                                    <p:anim calcmode="lin" valueType="num">
                                      <p:cBhvr>
                                        <p:cTn id="21" dur="114" fill="hold">
                                          <p:stCondLst>
                                            <p:cond delay="114"/>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22" dur="114"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23" dur="39" decel="50000" autoRev="1" fill="hold">
                                          <p:stCondLst>
                                            <p:cond delay="114"/>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24" dur="34" fill="hold">
                                          <p:stCondLst>
                                            <p:cond delay="216"/>
                                          </p:stCondLst>
                                        </p:cTn>
                                        <p:tgtEl>
                                          <p:spTgt spid="13"/>
                                        </p:tgtEl>
                                        <p:attrNameLst>
                                          <p:attrName>ppt_y</p:attrName>
                                        </p:attrNameLst>
                                      </p:cBhvr>
                                      <p:tavLst>
                                        <p:tav tm="0">
                                          <p:val>
                                            <p:strVal val="#ppt_y-(0.354*#ppt_w-0.172*#ppt_h)"/>
                                          </p:val>
                                        </p:tav>
                                        <p:tav tm="100000">
                                          <p:val>
                                            <p:strVal val="#ppt_y"/>
                                          </p:val>
                                        </p:tav>
                                      </p:tavLst>
                                    </p:anim>
                                  </p:childTnLst>
                                </p:cTn>
                              </p:par>
                            </p:childTnLst>
                          </p:cTn>
                        </p:par>
                        <p:par>
                          <p:cTn id="25" fill="hold">
                            <p:stCondLst>
                              <p:cond delay="4857"/>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800"/>
                                        <p:tgtEl>
                                          <p:spTgt spid="12"/>
                                        </p:tgtEl>
                                      </p:cBhvr>
                                    </p:animEffect>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组合 93"/>
          <p:cNvGrpSpPr>
            <a:grpSpLocks/>
          </p:cNvGrpSpPr>
          <p:nvPr/>
        </p:nvGrpSpPr>
        <p:grpSpPr bwMode="auto">
          <a:xfrm>
            <a:off x="1697038" y="2541588"/>
            <a:ext cx="5862637" cy="1325562"/>
            <a:chOff x="1601528" y="2724944"/>
            <a:chExt cx="5864847" cy="1075184"/>
          </a:xfrm>
        </p:grpSpPr>
        <p:cxnSp>
          <p:nvCxnSpPr>
            <p:cNvPr id="20" name="Straight Connector 30"/>
            <p:cNvCxnSpPr/>
            <p:nvPr/>
          </p:nvCxnSpPr>
          <p:spPr>
            <a:xfrm>
              <a:off x="1601528" y="2724944"/>
              <a:ext cx="0" cy="1075184"/>
            </a:xfrm>
            <a:prstGeom prst="line">
              <a:avLst/>
            </a:prstGeom>
            <a:ln w="19050">
              <a:solidFill>
                <a:srgbClr val="FE7F00"/>
              </a:solidFill>
            </a:ln>
          </p:spPr>
          <p:style>
            <a:lnRef idx="1">
              <a:schemeClr val="accent1"/>
            </a:lnRef>
            <a:fillRef idx="0">
              <a:schemeClr val="accent1"/>
            </a:fillRef>
            <a:effectRef idx="0">
              <a:schemeClr val="accent1"/>
            </a:effectRef>
            <a:fontRef idx="minor">
              <a:schemeClr val="tx1"/>
            </a:fontRef>
          </p:style>
        </p:cxnSp>
        <p:cxnSp>
          <p:nvCxnSpPr>
            <p:cNvPr id="21" name="Straight Connector 35"/>
            <p:cNvCxnSpPr/>
            <p:nvPr/>
          </p:nvCxnSpPr>
          <p:spPr>
            <a:xfrm>
              <a:off x="3067342" y="2724944"/>
              <a:ext cx="0" cy="1075184"/>
            </a:xfrm>
            <a:prstGeom prst="line">
              <a:avLst/>
            </a:prstGeom>
            <a:ln w="19050">
              <a:solidFill>
                <a:srgbClr val="FE7F00"/>
              </a:solidFill>
            </a:ln>
          </p:spPr>
          <p:style>
            <a:lnRef idx="1">
              <a:schemeClr val="accent1"/>
            </a:lnRef>
            <a:fillRef idx="0">
              <a:schemeClr val="accent1"/>
            </a:fillRef>
            <a:effectRef idx="0">
              <a:schemeClr val="accent1"/>
            </a:effectRef>
            <a:fontRef idx="minor">
              <a:schemeClr val="tx1"/>
            </a:fontRef>
          </p:style>
        </p:cxnSp>
        <p:cxnSp>
          <p:nvCxnSpPr>
            <p:cNvPr id="25" name="Straight Connector 52"/>
            <p:cNvCxnSpPr/>
            <p:nvPr/>
          </p:nvCxnSpPr>
          <p:spPr>
            <a:xfrm>
              <a:off x="4534745" y="2724944"/>
              <a:ext cx="0" cy="1075184"/>
            </a:xfrm>
            <a:prstGeom prst="line">
              <a:avLst/>
            </a:prstGeom>
            <a:ln w="19050">
              <a:solidFill>
                <a:srgbClr val="FE7F00"/>
              </a:solidFill>
            </a:ln>
          </p:spPr>
          <p:style>
            <a:lnRef idx="1">
              <a:schemeClr val="accent1"/>
            </a:lnRef>
            <a:fillRef idx="0">
              <a:schemeClr val="accent1"/>
            </a:fillRef>
            <a:effectRef idx="0">
              <a:schemeClr val="accent1"/>
            </a:effectRef>
            <a:fontRef idx="minor">
              <a:schemeClr val="tx1"/>
            </a:fontRef>
          </p:style>
        </p:cxnSp>
        <p:cxnSp>
          <p:nvCxnSpPr>
            <p:cNvPr id="32" name="Straight Connector 63"/>
            <p:cNvCxnSpPr/>
            <p:nvPr/>
          </p:nvCxnSpPr>
          <p:spPr>
            <a:xfrm>
              <a:off x="6000561" y="2724944"/>
              <a:ext cx="0" cy="1075184"/>
            </a:xfrm>
            <a:prstGeom prst="line">
              <a:avLst/>
            </a:prstGeom>
            <a:ln w="19050">
              <a:solidFill>
                <a:srgbClr val="FE7F00"/>
              </a:solidFill>
            </a:ln>
          </p:spPr>
          <p:style>
            <a:lnRef idx="1">
              <a:schemeClr val="accent1"/>
            </a:lnRef>
            <a:fillRef idx="0">
              <a:schemeClr val="accent1"/>
            </a:fillRef>
            <a:effectRef idx="0">
              <a:schemeClr val="accent1"/>
            </a:effectRef>
            <a:fontRef idx="minor">
              <a:schemeClr val="tx1"/>
            </a:fontRef>
          </p:style>
        </p:cxnSp>
        <p:cxnSp>
          <p:nvCxnSpPr>
            <p:cNvPr id="33" name="Straight Connector 67"/>
            <p:cNvCxnSpPr/>
            <p:nvPr/>
          </p:nvCxnSpPr>
          <p:spPr>
            <a:xfrm>
              <a:off x="7466375" y="2724944"/>
              <a:ext cx="0" cy="1075184"/>
            </a:xfrm>
            <a:prstGeom prst="line">
              <a:avLst/>
            </a:prstGeom>
            <a:ln w="19050">
              <a:solidFill>
                <a:srgbClr val="FE7F00"/>
              </a:solidFill>
            </a:ln>
          </p:spPr>
          <p:style>
            <a:lnRef idx="1">
              <a:schemeClr val="accent1"/>
            </a:lnRef>
            <a:fillRef idx="0">
              <a:schemeClr val="accent1"/>
            </a:fillRef>
            <a:effectRef idx="0">
              <a:schemeClr val="accent1"/>
            </a:effectRef>
            <a:fontRef idx="minor">
              <a:schemeClr val="tx1"/>
            </a:fontRef>
          </p:style>
        </p:cxnSp>
      </p:grpSp>
      <p:sp>
        <p:nvSpPr>
          <p:cNvPr id="43" name="文本1"/>
          <p:cNvSpPr>
            <a:spLocks noChangeArrowheads="1"/>
          </p:cNvSpPr>
          <p:nvPr/>
        </p:nvSpPr>
        <p:spPr bwMode="gray">
          <a:xfrm>
            <a:off x="1315958" y="4127847"/>
            <a:ext cx="6471444" cy="892175"/>
          </a:xfrm>
          <a:prstGeom prst="roundRect">
            <a:avLst>
              <a:gd name="adj" fmla="val 11505"/>
            </a:avLst>
          </a:prstGeom>
          <a:noFill/>
          <a:ln w="28575" cap="flat" cmpd="sng" algn="ctr">
            <a:noFill/>
            <a:prstDash val="solid"/>
          </a:ln>
          <a:effectLst/>
          <a:ex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26">
              <a:lnSpc>
                <a:spcPct val="120000"/>
              </a:lnSpc>
              <a:defRPr/>
            </a:pPr>
            <a:r>
              <a:rPr lang="zh-CN" altLang="en-US" sz="900" dirty="0">
                <a:solidFill>
                  <a:schemeClr val="bg1"/>
                </a:solidFill>
                <a:latin typeface="微软雅黑" pitchFamily="34" charset="-122"/>
                <a:ea typeface="微软雅黑" pitchFamily="34" charset="-122"/>
              </a:rPr>
              <a:t>您的内容打在这里，或者通过复制您的文本后，在此框中选择粘贴，并选择只保留文字。在此录入上述图表的综合描述说明</a:t>
            </a:r>
            <a:r>
              <a:rPr lang="zh-CN" altLang="en-US" sz="900" dirty="0" smtClean="0">
                <a:solidFill>
                  <a:schemeClr val="bg1"/>
                </a:solidFill>
                <a:latin typeface="微软雅黑" pitchFamily="34" charset="-122"/>
                <a:ea typeface="微软雅黑" pitchFamily="34" charset="-122"/>
              </a:rPr>
              <a:t>。</a:t>
            </a:r>
            <a:r>
              <a:rPr lang="zh-CN" altLang="en-US" sz="900" dirty="0">
                <a:solidFill>
                  <a:schemeClr val="bg1"/>
                </a:solidFill>
                <a:latin typeface="微软雅黑" pitchFamily="34" charset="-122"/>
                <a:ea typeface="微软雅黑" pitchFamily="34" charset="-122"/>
              </a:rPr>
              <a:t>您的内容打在这里，或者通过复制您的文本后，在此框中选择粘贴，并选择只保留文字。在此录入上述图表的综合描述说明。</a:t>
            </a:r>
            <a:endParaRPr lang="zh-CN" altLang="zh-CN" sz="900" dirty="0">
              <a:solidFill>
                <a:schemeClr val="bg1"/>
              </a:solidFill>
              <a:latin typeface="微软雅黑" pitchFamily="34" charset="-122"/>
              <a:ea typeface="微软雅黑" pitchFamily="34" charset="-122"/>
            </a:endParaRPr>
          </a:p>
          <a:p>
            <a:pPr algn="ctr" defTabSz="914126">
              <a:lnSpc>
                <a:spcPct val="120000"/>
              </a:lnSpc>
              <a:defRPr/>
            </a:pPr>
            <a:endParaRPr lang="zh-CN" altLang="zh-CN" sz="900" dirty="0">
              <a:solidFill>
                <a:schemeClr val="bg1"/>
              </a:solidFill>
              <a:latin typeface="微软雅黑" pitchFamily="34" charset="-122"/>
              <a:ea typeface="微软雅黑" pitchFamily="34" charset="-122"/>
            </a:endParaRPr>
          </a:p>
        </p:txBody>
      </p:sp>
      <p:sp>
        <p:nvSpPr>
          <p:cNvPr id="44" name="文本框 37"/>
          <p:cNvSpPr>
            <a:spLocks noChangeArrowheads="1"/>
          </p:cNvSpPr>
          <p:nvPr/>
        </p:nvSpPr>
        <p:spPr bwMode="auto">
          <a:xfrm>
            <a:off x="1262063" y="1981200"/>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buFont typeface="Arial" pitchFamily="34" charset="0"/>
              <a:buNone/>
            </a:pPr>
            <a:r>
              <a:rPr lang="zh-CN" altLang="en-US" sz="1400">
                <a:solidFill>
                  <a:schemeClr val="bg1"/>
                </a:solidFill>
                <a:latin typeface="微软雅黑" pitchFamily="34" charset="-122"/>
                <a:ea typeface="微软雅黑" pitchFamily="34" charset="-122"/>
                <a:sym typeface="Calibri" pitchFamily="34" charset="0"/>
              </a:rPr>
              <a:t>创新务实</a:t>
            </a:r>
            <a:endParaRPr lang="zh-CN" altLang="en-US" sz="1400">
              <a:solidFill>
                <a:schemeClr val="bg1"/>
              </a:solidFill>
              <a:latin typeface="微软雅黑" pitchFamily="34" charset="-122"/>
              <a:ea typeface="微软雅黑" pitchFamily="34" charset="-122"/>
              <a:sym typeface="微软雅黑" pitchFamily="34" charset="-122"/>
            </a:endParaRPr>
          </a:p>
        </p:txBody>
      </p:sp>
      <p:sp>
        <p:nvSpPr>
          <p:cNvPr id="45" name="文本框 37"/>
          <p:cNvSpPr>
            <a:spLocks noChangeArrowheads="1"/>
          </p:cNvSpPr>
          <p:nvPr/>
        </p:nvSpPr>
        <p:spPr bwMode="auto">
          <a:xfrm>
            <a:off x="2708275" y="1982788"/>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buFont typeface="Arial" pitchFamily="34" charset="0"/>
              <a:buNone/>
            </a:pPr>
            <a:r>
              <a:rPr lang="zh-CN" altLang="en-US" sz="1400">
                <a:solidFill>
                  <a:schemeClr val="bg1"/>
                </a:solidFill>
                <a:latin typeface="微软雅黑" pitchFamily="34" charset="-122"/>
                <a:ea typeface="微软雅黑" pitchFamily="34" charset="-122"/>
                <a:sym typeface="Calibri" pitchFamily="34" charset="0"/>
              </a:rPr>
              <a:t>超越自我</a:t>
            </a:r>
            <a:endParaRPr lang="zh-CN" altLang="en-US" sz="1400">
              <a:solidFill>
                <a:schemeClr val="bg1"/>
              </a:solidFill>
              <a:latin typeface="微软雅黑" pitchFamily="34" charset="-122"/>
              <a:ea typeface="微软雅黑" pitchFamily="34" charset="-122"/>
              <a:sym typeface="微软雅黑" pitchFamily="34" charset="-122"/>
            </a:endParaRPr>
          </a:p>
        </p:txBody>
      </p:sp>
      <p:sp>
        <p:nvSpPr>
          <p:cNvPr id="46" name="文本框 37"/>
          <p:cNvSpPr>
            <a:spLocks noChangeArrowheads="1"/>
          </p:cNvSpPr>
          <p:nvPr/>
        </p:nvSpPr>
        <p:spPr bwMode="auto">
          <a:xfrm>
            <a:off x="4202113" y="1970088"/>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buFont typeface="Arial" pitchFamily="34" charset="0"/>
              <a:buNone/>
            </a:pPr>
            <a:r>
              <a:rPr lang="zh-CN" altLang="en-US" sz="1400">
                <a:solidFill>
                  <a:schemeClr val="bg1"/>
                </a:solidFill>
                <a:latin typeface="微软雅黑" pitchFamily="34" charset="-122"/>
                <a:ea typeface="微软雅黑" pitchFamily="34" charset="-122"/>
                <a:sym typeface="Calibri" pitchFamily="34" charset="0"/>
              </a:rPr>
              <a:t>追求卓越</a:t>
            </a:r>
            <a:endParaRPr lang="zh-CN" altLang="en-US" sz="1400">
              <a:solidFill>
                <a:schemeClr val="bg1"/>
              </a:solidFill>
              <a:latin typeface="微软雅黑" pitchFamily="34" charset="-122"/>
              <a:ea typeface="微软雅黑" pitchFamily="34" charset="-122"/>
              <a:sym typeface="微软雅黑" pitchFamily="34" charset="-122"/>
            </a:endParaRPr>
          </a:p>
        </p:txBody>
      </p:sp>
      <p:sp>
        <p:nvSpPr>
          <p:cNvPr id="47" name="文本框 37"/>
          <p:cNvSpPr>
            <a:spLocks noChangeArrowheads="1"/>
          </p:cNvSpPr>
          <p:nvPr/>
        </p:nvSpPr>
        <p:spPr bwMode="auto">
          <a:xfrm>
            <a:off x="5670550" y="1970088"/>
            <a:ext cx="9032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buFont typeface="Arial" pitchFamily="34" charset="0"/>
              <a:buNone/>
            </a:pPr>
            <a:r>
              <a:rPr lang="zh-CN" altLang="en-US" sz="1400" dirty="0">
                <a:solidFill>
                  <a:schemeClr val="bg1"/>
                </a:solidFill>
                <a:latin typeface="微软雅黑" pitchFamily="34" charset="-122"/>
                <a:ea typeface="微软雅黑" pitchFamily="34" charset="-122"/>
                <a:sym typeface="Calibri" pitchFamily="34" charset="0"/>
              </a:rPr>
              <a:t>团结奋斗</a:t>
            </a:r>
            <a:endParaRPr lang="zh-CN" altLang="en-US" sz="1400" dirty="0">
              <a:solidFill>
                <a:schemeClr val="bg1"/>
              </a:solidFill>
              <a:latin typeface="微软雅黑" pitchFamily="34" charset="-122"/>
              <a:ea typeface="微软雅黑" pitchFamily="34" charset="-122"/>
              <a:sym typeface="微软雅黑" pitchFamily="34" charset="-122"/>
            </a:endParaRPr>
          </a:p>
        </p:txBody>
      </p:sp>
      <p:sp>
        <p:nvSpPr>
          <p:cNvPr id="48" name="文本框 37"/>
          <p:cNvSpPr>
            <a:spLocks noChangeArrowheads="1"/>
          </p:cNvSpPr>
          <p:nvPr/>
        </p:nvSpPr>
        <p:spPr bwMode="auto">
          <a:xfrm>
            <a:off x="7129463" y="1982788"/>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buFont typeface="Arial" pitchFamily="34" charset="0"/>
              <a:buNone/>
            </a:pPr>
            <a:r>
              <a:rPr lang="zh-CN" altLang="en-US" sz="1400">
                <a:solidFill>
                  <a:schemeClr val="bg1"/>
                </a:solidFill>
                <a:latin typeface="微软雅黑" pitchFamily="34" charset="-122"/>
                <a:ea typeface="微软雅黑" pitchFamily="34" charset="-122"/>
                <a:sym typeface="Calibri" pitchFamily="34" charset="0"/>
              </a:rPr>
              <a:t>敢于创新</a:t>
            </a:r>
            <a:endParaRPr lang="zh-CN" altLang="en-US" sz="1400">
              <a:solidFill>
                <a:schemeClr val="bg1"/>
              </a:solidFill>
              <a:latin typeface="微软雅黑" pitchFamily="34" charset="-122"/>
              <a:ea typeface="微软雅黑" pitchFamily="34" charset="-122"/>
              <a:sym typeface="微软雅黑" pitchFamily="34" charset="-122"/>
            </a:endParaRPr>
          </a:p>
        </p:txBody>
      </p:sp>
      <p:sp>
        <p:nvSpPr>
          <p:cNvPr id="49" name="矩形 48"/>
          <p:cNvSpPr>
            <a:spLocks noChangeArrowheads="1"/>
          </p:cNvSpPr>
          <p:nvPr/>
        </p:nvSpPr>
        <p:spPr bwMode="auto">
          <a:xfrm>
            <a:off x="1304925" y="2278063"/>
            <a:ext cx="912813"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2" rIns="68561" bIns="34282">
            <a:spAutoFit/>
          </a:bodyPr>
          <a:lstStyle/>
          <a:p>
            <a:r>
              <a:rPr lang="en-US" altLang="zh-CN" sz="600">
                <a:solidFill>
                  <a:schemeClr val="bg1"/>
                </a:solidFill>
              </a:rPr>
              <a:t>Pragmatic innovation</a:t>
            </a:r>
            <a:endParaRPr lang="zh-CN" altLang="en-US" sz="600">
              <a:solidFill>
                <a:schemeClr val="bg1"/>
              </a:solidFill>
            </a:endParaRPr>
          </a:p>
        </p:txBody>
      </p:sp>
      <p:sp>
        <p:nvSpPr>
          <p:cNvPr id="50" name="矩形 49"/>
          <p:cNvSpPr>
            <a:spLocks noChangeArrowheads="1"/>
          </p:cNvSpPr>
          <p:nvPr/>
        </p:nvSpPr>
        <p:spPr bwMode="auto">
          <a:xfrm>
            <a:off x="2820988" y="2278063"/>
            <a:ext cx="912812"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2" rIns="68561" bIns="34282">
            <a:spAutoFit/>
          </a:bodyPr>
          <a:lstStyle/>
          <a:p>
            <a:r>
              <a:rPr lang="en-US" altLang="zh-CN" sz="600">
                <a:solidFill>
                  <a:schemeClr val="bg1"/>
                </a:solidFill>
              </a:rPr>
              <a:t>Transcendental ego</a:t>
            </a:r>
            <a:endParaRPr lang="zh-CN" altLang="en-US" sz="600">
              <a:solidFill>
                <a:schemeClr val="bg1"/>
              </a:solidFill>
            </a:endParaRPr>
          </a:p>
        </p:txBody>
      </p:sp>
      <p:sp>
        <p:nvSpPr>
          <p:cNvPr id="51" name="矩形 50"/>
          <p:cNvSpPr>
            <a:spLocks noChangeArrowheads="1"/>
          </p:cNvSpPr>
          <p:nvPr/>
        </p:nvSpPr>
        <p:spPr bwMode="auto">
          <a:xfrm>
            <a:off x="4260850" y="2278063"/>
            <a:ext cx="912813"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2" rIns="68561" bIns="34282">
            <a:spAutoFit/>
          </a:bodyPr>
          <a:lstStyle/>
          <a:p>
            <a:r>
              <a:rPr lang="en-US" altLang="zh-CN" sz="600">
                <a:solidFill>
                  <a:schemeClr val="bg1"/>
                </a:solidFill>
              </a:rPr>
              <a:t>Pursuit of excellence</a:t>
            </a:r>
            <a:endParaRPr lang="zh-CN" altLang="en-US" sz="600">
              <a:solidFill>
                <a:schemeClr val="bg1"/>
              </a:solidFill>
            </a:endParaRPr>
          </a:p>
        </p:txBody>
      </p:sp>
      <p:sp>
        <p:nvSpPr>
          <p:cNvPr id="52" name="矩形 51"/>
          <p:cNvSpPr>
            <a:spLocks noChangeArrowheads="1"/>
          </p:cNvSpPr>
          <p:nvPr/>
        </p:nvSpPr>
        <p:spPr bwMode="auto">
          <a:xfrm>
            <a:off x="5722938" y="2278063"/>
            <a:ext cx="9144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2" rIns="68561" bIns="34282">
            <a:spAutoFit/>
          </a:bodyPr>
          <a:lstStyle/>
          <a:p>
            <a:r>
              <a:rPr lang="en-US" altLang="zh-CN" sz="600">
                <a:solidFill>
                  <a:schemeClr val="bg1"/>
                </a:solidFill>
              </a:rPr>
              <a:t>United struggle</a:t>
            </a:r>
            <a:endParaRPr lang="zh-CN" altLang="en-US" sz="600">
              <a:solidFill>
                <a:schemeClr val="bg1"/>
              </a:solidFill>
            </a:endParaRPr>
          </a:p>
        </p:txBody>
      </p:sp>
      <p:sp>
        <p:nvSpPr>
          <p:cNvPr id="53" name="矩形 52"/>
          <p:cNvSpPr>
            <a:spLocks noChangeArrowheads="1"/>
          </p:cNvSpPr>
          <p:nvPr/>
        </p:nvSpPr>
        <p:spPr bwMode="auto">
          <a:xfrm>
            <a:off x="7223125" y="2278063"/>
            <a:ext cx="9144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1" tIns="34282" rIns="68561" bIns="34282">
            <a:spAutoFit/>
          </a:bodyPr>
          <a:lstStyle/>
          <a:p>
            <a:r>
              <a:rPr lang="en-US" altLang="zh-CN" sz="600">
                <a:solidFill>
                  <a:schemeClr val="bg1"/>
                </a:solidFill>
              </a:rPr>
              <a:t>Dare to innovate</a:t>
            </a:r>
            <a:endParaRPr lang="zh-CN" altLang="en-US" sz="600">
              <a:solidFill>
                <a:schemeClr val="bg1"/>
              </a:solidFill>
            </a:endParaRPr>
          </a:p>
        </p:txBody>
      </p:sp>
      <p:sp>
        <p:nvSpPr>
          <p:cNvPr id="34" name="TextBox 33"/>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35" name="直接连接符 34"/>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企业理念</a:t>
            </a:r>
            <a:endParaRPr lang="zh-CN" altLang="en-US" sz="2000" b="1" dirty="0">
              <a:solidFill>
                <a:srgbClr val="FE7F00"/>
              </a:solidFill>
              <a:latin typeface="微软雅黑" pitchFamily="34" charset="-122"/>
              <a:ea typeface="微软雅黑" pitchFamily="34" charset="-122"/>
            </a:endParaRPr>
          </a:p>
        </p:txBody>
      </p:sp>
      <p:sp>
        <p:nvSpPr>
          <p:cNvPr id="37" name="矩形 36"/>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39"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80" y="625475"/>
            <a:ext cx="2162299" cy="2162299"/>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150" y="625475"/>
            <a:ext cx="2162299" cy="2162299"/>
          </a:xfrm>
          <a:prstGeom prst="rect">
            <a:avLst/>
          </a:prstGeom>
        </p:spPr>
      </p:pic>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813" y="625475"/>
            <a:ext cx="2162299" cy="2162299"/>
          </a:xfrm>
          <a:prstGeom prst="rect">
            <a:avLst/>
          </a:prstGeom>
        </p:spPr>
      </p:pic>
      <p:pic>
        <p:nvPicPr>
          <p:cNvPr id="56"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263" y="625475"/>
            <a:ext cx="2162299" cy="2162299"/>
          </a:xfrm>
          <a:prstGeom prst="rect">
            <a:avLst/>
          </a:prstGeom>
        </p:spPr>
      </p:pic>
      <p:pic>
        <p:nvPicPr>
          <p:cNvPr id="57" name="图片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9956" y="625475"/>
            <a:ext cx="2162299" cy="2162299"/>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0" y="2571750"/>
            <a:ext cx="7632774" cy="1547371"/>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0-#ppt_w/2"/>
                                          </p:val>
                                        </p:tav>
                                        <p:tav tm="100000">
                                          <p:val>
                                            <p:strVal val="#ppt_x"/>
                                          </p:val>
                                        </p:tav>
                                      </p:tavLst>
                                    </p:anim>
                                    <p:anim calcmode="lin" valueType="num">
                                      <p:cBhvr additive="base">
                                        <p:cTn id="1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wipe(down)">
                                      <p:cBhvr>
                                        <p:cTn id="43" dur="500"/>
                                        <p:tgtEl>
                                          <p:spTgt spid="94"/>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00"/>
                                        <p:tgtEl>
                                          <p:spTgt spid="41"/>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barn(inVertical)">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down)">
                                      <p:cBhvr>
                                        <p:cTn id="60" dur="500"/>
                                        <p:tgtEl>
                                          <p:spTgt spid="4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barn(inVertical)">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barn(inVertical)">
                                      <p:cBhvr>
                                        <p:cTn id="74" dur="500"/>
                                        <p:tgtEl>
                                          <p:spTgt spid="46"/>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barn(inVertical)">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down)">
                                      <p:cBhvr>
                                        <p:cTn id="82" dur="500"/>
                                        <p:tgtEl>
                                          <p:spTgt spid="56"/>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barn(inVertical)">
                                      <p:cBhvr>
                                        <p:cTn id="88" dur="500"/>
                                        <p:tgtEl>
                                          <p:spTgt spid="5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wipe(down)">
                                      <p:cBhvr>
                                        <p:cTn id="93" dur="500"/>
                                        <p:tgtEl>
                                          <p:spTgt spid="57"/>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barn(inVertical)">
                                      <p:cBhvr>
                                        <p:cTn id="96" dur="500"/>
                                        <p:tgtEl>
                                          <p:spTgt spid="48"/>
                                        </p:tgtEl>
                                      </p:cBhvr>
                                    </p:animEffect>
                                  </p:childTnLst>
                                </p:cTn>
                              </p:par>
                              <p:par>
                                <p:cTn id="97" presetID="16" presetClass="entr" presetSubtype="21"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barn(inVertical)">
                                      <p:cBhvr>
                                        <p:cTn id="99" dur="500"/>
                                        <p:tgtEl>
                                          <p:spTgt spid="53"/>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wipe(left)">
                                      <p:cBhvr>
                                        <p:cTn id="103" dur="500"/>
                                        <p:tgtEl>
                                          <p:spTgt spid="43"/>
                                        </p:tgtEl>
                                      </p:cBhvr>
                                    </p:animEffect>
                                  </p:childTnLst>
                                </p:cTn>
                              </p:par>
                            </p:childTnLst>
                          </p:cTn>
                        </p:par>
                        <p:par>
                          <p:cTn id="104" fill="hold">
                            <p:stCondLst>
                              <p:cond delay="1000"/>
                            </p:stCondLst>
                            <p:childTnLst>
                              <p:par>
                                <p:cTn id="105" presetID="42" presetClass="entr" presetSubtype="0" fill="hold" grpId="0" nodeType="after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200"/>
                                        <p:tgtEl>
                                          <p:spTgt spid="34"/>
                                        </p:tgtEl>
                                      </p:cBhvr>
                                    </p:animEffect>
                                    <p:anim calcmode="lin" valueType="num">
                                      <p:cBhvr>
                                        <p:cTn id="108" dur="1200" fill="hold"/>
                                        <p:tgtEl>
                                          <p:spTgt spid="34"/>
                                        </p:tgtEl>
                                        <p:attrNameLst>
                                          <p:attrName>ppt_x</p:attrName>
                                        </p:attrNameLst>
                                      </p:cBhvr>
                                      <p:tavLst>
                                        <p:tav tm="0">
                                          <p:val>
                                            <p:strVal val="#ppt_x"/>
                                          </p:val>
                                        </p:tav>
                                        <p:tav tm="100000">
                                          <p:val>
                                            <p:strVal val="#ppt_x"/>
                                          </p:val>
                                        </p:tav>
                                      </p:tavLst>
                                    </p:anim>
                                    <p:anim calcmode="lin" valueType="num">
                                      <p:cBhvr>
                                        <p:cTn id="109" dur="12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P spid="50" grpId="0"/>
      <p:bldP spid="51" grpId="0"/>
      <p:bldP spid="52" grpId="0"/>
      <p:bldP spid="53" grpId="0"/>
      <p:bldP spid="34" grpId="0"/>
      <p:bldP spid="36" grpId="0"/>
      <p:bldP spid="37"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00"/>
          <p:cNvSpPr txBox="1"/>
          <p:nvPr/>
        </p:nvSpPr>
        <p:spPr>
          <a:xfrm>
            <a:off x="7020272" y="5812110"/>
            <a:ext cx="1021179" cy="369332"/>
          </a:xfrm>
          <a:prstGeom prst="rect">
            <a:avLst/>
          </a:prstGeom>
          <a:noFill/>
        </p:spPr>
        <p:txBody>
          <a:bodyPr wrap="square" rtlCol="0">
            <a:spAutoFit/>
          </a:bodyPr>
          <a:lstStyle/>
          <a:p>
            <a:r>
              <a:rPr lang="zh-CN" altLang="en-US" dirty="0" smtClean="0">
                <a:solidFill>
                  <a:schemeClr val="bg1"/>
                </a:solidFill>
              </a:rPr>
              <a:t>延迟付</a:t>
            </a:r>
            <a:endParaRPr lang="zh-CN" altLang="en-US" dirty="0">
              <a:solidFill>
                <a:schemeClr val="bg1"/>
              </a:solidFill>
            </a:endParaRPr>
          </a:p>
        </p:txBody>
      </p:sp>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36226" cy="5143500"/>
          </a:xfrm>
          <a:prstGeom prst="rect">
            <a:avLst/>
          </a:prstGeom>
        </p:spPr>
      </p:pic>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383" y="1298"/>
            <a:ext cx="1810401" cy="1810401"/>
          </a:xfrm>
          <a:prstGeom prst="rect">
            <a:avLst/>
          </a:prstGeom>
        </p:spPr>
      </p:pic>
      <p:sp>
        <p:nvSpPr>
          <p:cNvPr id="39" name="文本框 17"/>
          <p:cNvSpPr txBox="1">
            <a:spLocks noChangeArrowheads="1"/>
          </p:cNvSpPr>
          <p:nvPr/>
        </p:nvSpPr>
        <p:spPr bwMode="auto">
          <a:xfrm>
            <a:off x="5004048" y="1779662"/>
            <a:ext cx="201622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2800" b="1" dirty="0" smtClean="0">
                <a:solidFill>
                  <a:schemeClr val="bg1"/>
                </a:solidFill>
                <a:latin typeface="微软雅黑" pitchFamily="34" charset="-122"/>
                <a:ea typeface="微软雅黑" pitchFamily="34" charset="-122"/>
              </a:rPr>
              <a:t>项目介绍</a:t>
            </a:r>
            <a:endParaRPr lang="en-US" altLang="zh-CN" sz="2800" b="1" dirty="0">
              <a:solidFill>
                <a:schemeClr val="bg1"/>
              </a:solidFill>
              <a:latin typeface="微软雅黑" pitchFamily="34" charset="-122"/>
              <a:ea typeface="微软雅黑" pitchFamily="34" charset="-122"/>
            </a:endParaRPr>
          </a:p>
        </p:txBody>
      </p:sp>
      <p:sp>
        <p:nvSpPr>
          <p:cNvPr id="42" name="Rectangle 4"/>
          <p:cNvSpPr txBox="1">
            <a:spLocks noChangeArrowheads="1"/>
          </p:cNvSpPr>
          <p:nvPr/>
        </p:nvSpPr>
        <p:spPr bwMode="auto">
          <a:xfrm>
            <a:off x="5279097" y="2203266"/>
            <a:ext cx="1371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1400" b="0" kern="0" dirty="0">
                <a:latin typeface="Arial"/>
                <a:ea typeface="微软雅黑"/>
              </a:rPr>
              <a:t>PROJECT</a:t>
            </a:r>
            <a:endParaRPr lang="zh-CN" altLang="en-US" sz="1400" b="0" kern="0" dirty="0">
              <a:latin typeface="Arial"/>
              <a:ea typeface="微软雅黑"/>
            </a:endParaRPr>
          </a:p>
        </p:txBody>
      </p:sp>
      <p:sp>
        <p:nvSpPr>
          <p:cNvPr id="43" name="文本框 3"/>
          <p:cNvSpPr txBox="1"/>
          <p:nvPr/>
        </p:nvSpPr>
        <p:spPr>
          <a:xfrm>
            <a:off x="5743257" y="1074822"/>
            <a:ext cx="546945" cy="461665"/>
          </a:xfrm>
          <a:prstGeom prst="rect">
            <a:avLst/>
          </a:prstGeom>
          <a:noFill/>
        </p:spPr>
        <p:txBody>
          <a:bodyPr wrap="none" rtlCol="0">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02</a:t>
            </a:r>
          </a:p>
        </p:txBody>
      </p:sp>
      <p:sp>
        <p:nvSpPr>
          <p:cNvPr id="44" name="文本框 15"/>
          <p:cNvSpPr txBox="1"/>
          <p:nvPr/>
        </p:nvSpPr>
        <p:spPr>
          <a:xfrm>
            <a:off x="3404632"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项目背景</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230136" y="3189342"/>
            <a:ext cx="193164" cy="193164"/>
          </a:xfrm>
          <a:prstGeom prst="rect">
            <a:avLst/>
          </a:prstGeom>
        </p:spPr>
      </p:pic>
      <p:sp>
        <p:nvSpPr>
          <p:cNvPr id="46" name="文本框 15"/>
          <p:cNvSpPr txBox="1"/>
          <p:nvPr/>
        </p:nvSpPr>
        <p:spPr>
          <a:xfrm>
            <a:off x="4834921"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需求分析</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660425" y="3189342"/>
            <a:ext cx="193164" cy="193164"/>
          </a:xfrm>
          <a:prstGeom prst="rect">
            <a:avLst/>
          </a:prstGeom>
        </p:spPr>
      </p:pic>
      <p:sp>
        <p:nvSpPr>
          <p:cNvPr id="48" name="文本框 15"/>
          <p:cNvSpPr txBox="1"/>
          <p:nvPr/>
        </p:nvSpPr>
        <p:spPr>
          <a:xfrm>
            <a:off x="6282781"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需求问题</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08285" y="3189342"/>
            <a:ext cx="193164" cy="193164"/>
          </a:xfrm>
          <a:prstGeom prst="rect">
            <a:avLst/>
          </a:prstGeom>
        </p:spPr>
      </p:pic>
      <p:sp>
        <p:nvSpPr>
          <p:cNvPr id="50" name="文本框 15"/>
          <p:cNvSpPr txBox="1"/>
          <p:nvPr/>
        </p:nvSpPr>
        <p:spPr>
          <a:xfrm>
            <a:off x="7716851"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行业前景</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7542355" y="3189342"/>
            <a:ext cx="193164" cy="193164"/>
          </a:xfrm>
          <a:prstGeom prst="rect">
            <a:avLst/>
          </a:prstGeom>
        </p:spPr>
      </p:pic>
      <p:sp>
        <p:nvSpPr>
          <p:cNvPr id="52" name="文本框 15"/>
          <p:cNvSpPr txBox="1"/>
          <p:nvPr/>
        </p:nvSpPr>
        <p:spPr>
          <a:xfrm>
            <a:off x="4099954" y="383741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竞争对手</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3" name="图片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925458" y="3906381"/>
            <a:ext cx="193164" cy="193164"/>
          </a:xfrm>
          <a:prstGeom prst="rect">
            <a:avLst/>
          </a:prstGeom>
        </p:spPr>
      </p:pic>
      <p:sp>
        <p:nvSpPr>
          <p:cNvPr id="54" name="文本框 15"/>
          <p:cNvSpPr txBox="1"/>
          <p:nvPr/>
        </p:nvSpPr>
        <p:spPr>
          <a:xfrm>
            <a:off x="5530243" y="3837414"/>
            <a:ext cx="1164421"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我们的优势</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5"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355747" y="3906381"/>
            <a:ext cx="193164" cy="193164"/>
          </a:xfrm>
          <a:prstGeom prst="rect">
            <a:avLst/>
          </a:prstGeom>
        </p:spPr>
      </p:pic>
      <p:sp>
        <p:nvSpPr>
          <p:cNvPr id="56" name="文本框 15"/>
          <p:cNvSpPr txBox="1"/>
          <p:nvPr/>
        </p:nvSpPr>
        <p:spPr>
          <a:xfrm>
            <a:off x="6978103" y="3837414"/>
            <a:ext cx="1164421"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可行性分析</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803607" y="3906381"/>
            <a:ext cx="193164" cy="193164"/>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200"/>
                                        <p:tgtEl>
                                          <p:spTgt spid="101"/>
                                        </p:tgtEl>
                                      </p:cBhvr>
                                    </p:animEffect>
                                    <p:anim calcmode="lin" valueType="num">
                                      <p:cBhvr>
                                        <p:cTn id="8" dur="1200" fill="hold"/>
                                        <p:tgtEl>
                                          <p:spTgt spid="101"/>
                                        </p:tgtEl>
                                        <p:attrNameLst>
                                          <p:attrName>ppt_x</p:attrName>
                                        </p:attrNameLst>
                                      </p:cBhvr>
                                      <p:tavLst>
                                        <p:tav tm="0">
                                          <p:val>
                                            <p:strVal val="#ppt_x"/>
                                          </p:val>
                                        </p:tav>
                                        <p:tav tm="100000">
                                          <p:val>
                                            <p:strVal val="#ppt_x"/>
                                          </p:val>
                                        </p:tav>
                                      </p:tavLst>
                                    </p:anim>
                                    <p:anim calcmode="lin" valueType="num">
                                      <p:cBhvr>
                                        <p:cTn id="9" dur="12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10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left)">
                                      <p:cBhvr>
                                        <p:cTn id="28" dur="500"/>
                                        <p:tgtEl>
                                          <p:spTgt spid="3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7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500" fill="hold"/>
                                        <p:tgtEl>
                                          <p:spTgt spid="47"/>
                                        </p:tgtEl>
                                        <p:attrNameLst>
                                          <p:attrName>ppt_x</p:attrName>
                                        </p:attrNameLst>
                                      </p:cBhvr>
                                      <p:tavLst>
                                        <p:tav tm="0">
                                          <p:val>
                                            <p:strVal val="#ppt_x"/>
                                          </p:val>
                                        </p:tav>
                                        <p:tav tm="100000">
                                          <p:val>
                                            <p:strVal val="#ppt_x"/>
                                          </p:val>
                                        </p:tav>
                                      </p:tavLst>
                                    </p:anim>
                                    <p:anim calcmode="lin" valueType="num">
                                      <p:cBhvr additive="base">
                                        <p:cTn id="49" dur="500" fill="hold"/>
                                        <p:tgtEl>
                                          <p:spTgt spid="47"/>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additive="base">
                                        <p:cTn id="53" dur="500" fill="hold"/>
                                        <p:tgtEl>
                                          <p:spTgt spid="46"/>
                                        </p:tgtEl>
                                        <p:attrNameLst>
                                          <p:attrName>ppt_x</p:attrName>
                                        </p:attrNameLst>
                                      </p:cBhvr>
                                      <p:tavLst>
                                        <p:tav tm="0">
                                          <p:val>
                                            <p:strVal val="#ppt_x"/>
                                          </p:val>
                                        </p:tav>
                                        <p:tav tm="100000">
                                          <p:val>
                                            <p:strVal val="#ppt_x"/>
                                          </p:val>
                                        </p:tav>
                                      </p:tavLst>
                                    </p:anim>
                                    <p:anim calcmode="lin" valueType="num">
                                      <p:cBhvr additive="base">
                                        <p:cTn id="5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ppt_x"/>
                                          </p:val>
                                        </p:tav>
                                        <p:tav tm="100000">
                                          <p:val>
                                            <p:strVal val="#ppt_x"/>
                                          </p:val>
                                        </p:tav>
                                      </p:tavLst>
                                    </p:anim>
                                    <p:anim calcmode="lin" valueType="num">
                                      <p:cBhvr additive="base">
                                        <p:cTn id="60" dur="500" fill="hold"/>
                                        <p:tgtEl>
                                          <p:spTgt spid="49"/>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additive="base">
                                        <p:cTn id="64" dur="500" fill="hold"/>
                                        <p:tgtEl>
                                          <p:spTgt spid="48"/>
                                        </p:tgtEl>
                                        <p:attrNameLst>
                                          <p:attrName>ppt_x</p:attrName>
                                        </p:attrNameLst>
                                      </p:cBhvr>
                                      <p:tavLst>
                                        <p:tav tm="0">
                                          <p:val>
                                            <p:strVal val="#ppt_x"/>
                                          </p:val>
                                        </p:tav>
                                        <p:tav tm="100000">
                                          <p:val>
                                            <p:strVal val="#ppt_x"/>
                                          </p:val>
                                        </p:tav>
                                      </p:tavLst>
                                    </p:anim>
                                    <p:anim calcmode="lin" valueType="num">
                                      <p:cBhvr additive="base">
                                        <p:cTn id="6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51"/>
                                        </p:tgtEl>
                                        <p:attrNameLst>
                                          <p:attrName>style.visibility</p:attrName>
                                        </p:attrNameLst>
                                      </p:cBhvr>
                                      <p:to>
                                        <p:strVal val="visible"/>
                                      </p:to>
                                    </p:set>
                                    <p:anim calcmode="lin" valueType="num">
                                      <p:cBhvr additive="base">
                                        <p:cTn id="70" dur="500" fill="hold"/>
                                        <p:tgtEl>
                                          <p:spTgt spid="51"/>
                                        </p:tgtEl>
                                        <p:attrNameLst>
                                          <p:attrName>ppt_x</p:attrName>
                                        </p:attrNameLst>
                                      </p:cBhvr>
                                      <p:tavLst>
                                        <p:tav tm="0">
                                          <p:val>
                                            <p:strVal val="#ppt_x"/>
                                          </p:val>
                                        </p:tav>
                                        <p:tav tm="100000">
                                          <p:val>
                                            <p:strVal val="#ppt_x"/>
                                          </p:val>
                                        </p:tav>
                                      </p:tavLst>
                                    </p:anim>
                                    <p:anim calcmode="lin" valueType="num">
                                      <p:cBhvr additive="base">
                                        <p:cTn id="71" dur="500" fill="hold"/>
                                        <p:tgtEl>
                                          <p:spTgt spid="51"/>
                                        </p:tgtEl>
                                        <p:attrNameLst>
                                          <p:attrName>ppt_y</p:attrName>
                                        </p:attrNameLst>
                                      </p:cBhvr>
                                      <p:tavLst>
                                        <p:tav tm="0">
                                          <p:val>
                                            <p:strVal val="0-#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fill="hold"/>
                                        <p:tgtEl>
                                          <p:spTgt spid="50"/>
                                        </p:tgtEl>
                                        <p:attrNameLst>
                                          <p:attrName>ppt_x</p:attrName>
                                        </p:attrNameLst>
                                      </p:cBhvr>
                                      <p:tavLst>
                                        <p:tav tm="0">
                                          <p:val>
                                            <p:strVal val="#ppt_x"/>
                                          </p:val>
                                        </p:tav>
                                        <p:tav tm="100000">
                                          <p:val>
                                            <p:strVal val="#ppt_x"/>
                                          </p:val>
                                        </p:tav>
                                      </p:tavLst>
                                    </p:anim>
                                    <p:anim calcmode="lin" valueType="num">
                                      <p:cBhvr additive="base">
                                        <p:cTn id="7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0-#ppt_h/2"/>
                                          </p:val>
                                        </p:tav>
                                        <p:tav tm="100000">
                                          <p:val>
                                            <p:strVal val="#ppt_y"/>
                                          </p:val>
                                        </p:tav>
                                      </p:tavLst>
                                    </p:anim>
                                  </p:childTnLst>
                                </p:cTn>
                              </p:par>
                            </p:childTnLst>
                          </p:cTn>
                        </p:par>
                        <p:par>
                          <p:cTn id="83" fill="hold">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 calcmode="lin" valueType="num">
                                      <p:cBhvr additive="base">
                                        <p:cTn id="86" dur="500" fill="hold"/>
                                        <p:tgtEl>
                                          <p:spTgt spid="52"/>
                                        </p:tgtEl>
                                        <p:attrNameLst>
                                          <p:attrName>ppt_x</p:attrName>
                                        </p:attrNameLst>
                                      </p:cBhvr>
                                      <p:tavLst>
                                        <p:tav tm="0">
                                          <p:val>
                                            <p:strVal val="#ppt_x"/>
                                          </p:val>
                                        </p:tav>
                                        <p:tav tm="100000">
                                          <p:val>
                                            <p:strVal val="#ppt_x"/>
                                          </p:val>
                                        </p:tav>
                                      </p:tavLst>
                                    </p:anim>
                                    <p:anim calcmode="lin" valueType="num">
                                      <p:cBhvr additive="base">
                                        <p:cTn id="8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1" fill="hold" nodeType="clickEffect">
                                  <p:stCondLst>
                                    <p:cond delay="0"/>
                                  </p:stCondLst>
                                  <p:childTnLst>
                                    <p:set>
                                      <p:cBhvr>
                                        <p:cTn id="91" dur="1" fill="hold">
                                          <p:stCondLst>
                                            <p:cond delay="0"/>
                                          </p:stCondLst>
                                        </p:cTn>
                                        <p:tgtEl>
                                          <p:spTgt spid="55"/>
                                        </p:tgtEl>
                                        <p:attrNameLst>
                                          <p:attrName>style.visibility</p:attrName>
                                        </p:attrNameLst>
                                      </p:cBhvr>
                                      <p:to>
                                        <p:strVal val="visible"/>
                                      </p:to>
                                    </p:set>
                                    <p:anim calcmode="lin" valueType="num">
                                      <p:cBhvr additive="base">
                                        <p:cTn id="92" dur="500" fill="hold"/>
                                        <p:tgtEl>
                                          <p:spTgt spid="55"/>
                                        </p:tgtEl>
                                        <p:attrNameLst>
                                          <p:attrName>ppt_x</p:attrName>
                                        </p:attrNameLst>
                                      </p:cBhvr>
                                      <p:tavLst>
                                        <p:tav tm="0">
                                          <p:val>
                                            <p:strVal val="#ppt_x"/>
                                          </p:val>
                                        </p:tav>
                                        <p:tav tm="100000">
                                          <p:val>
                                            <p:strVal val="#ppt_x"/>
                                          </p:val>
                                        </p:tav>
                                      </p:tavLst>
                                    </p:anim>
                                    <p:anim calcmode="lin" valueType="num">
                                      <p:cBhvr additive="base">
                                        <p:cTn id="93" dur="500" fill="hold"/>
                                        <p:tgtEl>
                                          <p:spTgt spid="55"/>
                                        </p:tgtEl>
                                        <p:attrNameLst>
                                          <p:attrName>ppt_y</p:attrName>
                                        </p:attrNameLst>
                                      </p:cBhvr>
                                      <p:tavLst>
                                        <p:tav tm="0">
                                          <p:val>
                                            <p:strVal val="0-#ppt_h/2"/>
                                          </p:val>
                                        </p:tav>
                                        <p:tav tm="100000">
                                          <p:val>
                                            <p:strVal val="#ppt_y"/>
                                          </p:val>
                                        </p:tav>
                                      </p:tavLst>
                                    </p:anim>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nodeType="clickEffect">
                                  <p:stCondLst>
                                    <p:cond delay="0"/>
                                  </p:stCondLst>
                                  <p:childTnLst>
                                    <p:set>
                                      <p:cBhvr>
                                        <p:cTn id="102" dur="1" fill="hold">
                                          <p:stCondLst>
                                            <p:cond delay="0"/>
                                          </p:stCondLst>
                                        </p:cTn>
                                        <p:tgtEl>
                                          <p:spTgt spid="57"/>
                                        </p:tgtEl>
                                        <p:attrNameLst>
                                          <p:attrName>style.visibility</p:attrName>
                                        </p:attrNameLst>
                                      </p:cBhvr>
                                      <p:to>
                                        <p:strVal val="visible"/>
                                      </p:to>
                                    </p:set>
                                    <p:anim calcmode="lin" valueType="num">
                                      <p:cBhvr additive="base">
                                        <p:cTn id="103" dur="500" fill="hold"/>
                                        <p:tgtEl>
                                          <p:spTgt spid="57"/>
                                        </p:tgtEl>
                                        <p:attrNameLst>
                                          <p:attrName>ppt_x</p:attrName>
                                        </p:attrNameLst>
                                      </p:cBhvr>
                                      <p:tavLst>
                                        <p:tav tm="0">
                                          <p:val>
                                            <p:strVal val="#ppt_x"/>
                                          </p:val>
                                        </p:tav>
                                        <p:tav tm="100000">
                                          <p:val>
                                            <p:strVal val="#ppt_x"/>
                                          </p:val>
                                        </p:tav>
                                      </p:tavLst>
                                    </p:anim>
                                    <p:anim calcmode="lin" valueType="num">
                                      <p:cBhvr additive="base">
                                        <p:cTn id="104" dur="500" fill="hold"/>
                                        <p:tgtEl>
                                          <p:spTgt spid="57"/>
                                        </p:tgtEl>
                                        <p:attrNameLst>
                                          <p:attrName>ppt_y</p:attrName>
                                        </p:attrNameLst>
                                      </p:cBhvr>
                                      <p:tavLst>
                                        <p:tav tm="0">
                                          <p:val>
                                            <p:strVal val="0-#ppt_h/2"/>
                                          </p:val>
                                        </p:tav>
                                        <p:tav tm="100000">
                                          <p:val>
                                            <p:strVal val="#ppt_y"/>
                                          </p:val>
                                        </p:tav>
                                      </p:tavLst>
                                    </p:anim>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56"/>
                                        </p:tgtEl>
                                        <p:attrNameLst>
                                          <p:attrName>style.visibility</p:attrName>
                                        </p:attrNameLst>
                                      </p:cBhvr>
                                      <p:to>
                                        <p:strVal val="visible"/>
                                      </p:to>
                                    </p:set>
                                    <p:anim calcmode="lin" valueType="num">
                                      <p:cBhvr additive="base">
                                        <p:cTn id="108" dur="500" fill="hold"/>
                                        <p:tgtEl>
                                          <p:spTgt spid="56"/>
                                        </p:tgtEl>
                                        <p:attrNameLst>
                                          <p:attrName>ppt_x</p:attrName>
                                        </p:attrNameLst>
                                      </p:cBhvr>
                                      <p:tavLst>
                                        <p:tav tm="0">
                                          <p:val>
                                            <p:strVal val="#ppt_x"/>
                                          </p:val>
                                        </p:tav>
                                        <p:tav tm="100000">
                                          <p:val>
                                            <p:strVal val="#ppt_x"/>
                                          </p:val>
                                        </p:tav>
                                      </p:tavLst>
                                    </p:anim>
                                    <p:anim calcmode="lin" valueType="num">
                                      <p:cBhvr additive="base">
                                        <p:cTn id="10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39" grpId="0"/>
      <p:bldP spid="42" grpId="0"/>
      <p:bldP spid="43" grpId="0"/>
      <p:bldP spid="44" grpId="0"/>
      <p:bldP spid="46" grpId="0"/>
      <p:bldP spid="48" grpId="0"/>
      <p:bldP spid="50" grpId="0"/>
      <p:bldP spid="52" grpId="0"/>
      <p:bldP spid="54" grpId="0"/>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2955" y="463088"/>
            <a:ext cx="1810401" cy="1810401"/>
          </a:xfrm>
          <a:prstGeom prst="rect">
            <a:avLst/>
          </a:prstGeom>
        </p:spPr>
      </p:pic>
      <p:pic>
        <p:nvPicPr>
          <p:cNvPr id="66"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72336"/>
            <a:ext cx="1810401" cy="1810401"/>
          </a:xfrm>
          <a:prstGeom prst="rect">
            <a:avLst/>
          </a:prstGeom>
        </p:spPr>
      </p:pic>
      <p:pic>
        <p:nvPicPr>
          <p:cNvPr id="67" name="图片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037" y="915566"/>
            <a:ext cx="1810401" cy="1810401"/>
          </a:xfrm>
          <a:prstGeom prst="rect">
            <a:avLst/>
          </a:prstGeom>
        </p:spPr>
      </p:pic>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5840" y="1779662"/>
            <a:ext cx="1810401" cy="1810401"/>
          </a:xfrm>
          <a:prstGeom prst="rect">
            <a:avLst/>
          </a:prstGeom>
        </p:spPr>
      </p:pic>
      <p:sp>
        <p:nvSpPr>
          <p:cNvPr id="46" name="Freeform 7"/>
          <p:cNvSpPr/>
          <p:nvPr/>
        </p:nvSpPr>
        <p:spPr>
          <a:xfrm>
            <a:off x="0" y="2103438"/>
            <a:ext cx="6037263" cy="1225550"/>
          </a:xfrm>
          <a:custGeom>
            <a:avLst/>
            <a:gdLst>
              <a:gd name="connsiteX0" fmla="*/ 0 w 6781800"/>
              <a:gd name="connsiteY0" fmla="*/ 299838 h 1215160"/>
              <a:gd name="connsiteX1" fmla="*/ 2705100 w 6781800"/>
              <a:gd name="connsiteY1" fmla="*/ 52188 h 1215160"/>
              <a:gd name="connsiteX2" fmla="*/ 5619750 w 6781800"/>
              <a:gd name="connsiteY2" fmla="*/ 1195188 h 1215160"/>
              <a:gd name="connsiteX3" fmla="*/ 6781800 w 6781800"/>
              <a:gd name="connsiteY3" fmla="*/ 757038 h 1215160"/>
              <a:gd name="connsiteX0" fmla="*/ 0 w 6038850"/>
              <a:gd name="connsiteY0" fmla="*/ 299838 h 1304686"/>
              <a:gd name="connsiteX1" fmla="*/ 2705100 w 6038850"/>
              <a:gd name="connsiteY1" fmla="*/ 52188 h 1304686"/>
              <a:gd name="connsiteX2" fmla="*/ 5619750 w 6038850"/>
              <a:gd name="connsiteY2" fmla="*/ 1195188 h 1304686"/>
              <a:gd name="connsiteX3" fmla="*/ 6038850 w 6038850"/>
              <a:gd name="connsiteY3" fmla="*/ 1176138 h 1304686"/>
              <a:gd name="connsiteX0" fmla="*/ 0 w 6038850"/>
              <a:gd name="connsiteY0" fmla="*/ 287550 h 1218694"/>
              <a:gd name="connsiteX1" fmla="*/ 2705100 w 6038850"/>
              <a:gd name="connsiteY1" fmla="*/ 39900 h 1218694"/>
              <a:gd name="connsiteX2" fmla="*/ 4832350 w 6038850"/>
              <a:gd name="connsiteY2" fmla="*/ 1005100 h 1218694"/>
              <a:gd name="connsiteX3" fmla="*/ 6038850 w 6038850"/>
              <a:gd name="connsiteY3" fmla="*/ 1163850 h 1218694"/>
              <a:gd name="connsiteX0" fmla="*/ 0 w 6038850"/>
              <a:gd name="connsiteY0" fmla="*/ 287550 h 1225494"/>
              <a:gd name="connsiteX1" fmla="*/ 2705100 w 6038850"/>
              <a:gd name="connsiteY1" fmla="*/ 39900 h 1225494"/>
              <a:gd name="connsiteX2" fmla="*/ 4832350 w 6038850"/>
              <a:gd name="connsiteY2" fmla="*/ 1005100 h 1225494"/>
              <a:gd name="connsiteX3" fmla="*/ 6038850 w 6038850"/>
              <a:gd name="connsiteY3" fmla="*/ 1163850 h 1225494"/>
            </a:gdLst>
            <a:ahLst/>
            <a:cxnLst>
              <a:cxn ang="0">
                <a:pos x="connsiteX0" y="connsiteY0"/>
              </a:cxn>
              <a:cxn ang="0">
                <a:pos x="connsiteX1" y="connsiteY1"/>
              </a:cxn>
              <a:cxn ang="0">
                <a:pos x="connsiteX2" y="connsiteY2"/>
              </a:cxn>
              <a:cxn ang="0">
                <a:pos x="connsiteX3" y="connsiteY3"/>
              </a:cxn>
            </a:cxnLst>
            <a:rect l="l" t="t" r="r" b="b"/>
            <a:pathLst>
              <a:path w="6038850" h="1225494">
                <a:moveTo>
                  <a:pt x="0" y="287550"/>
                </a:moveTo>
                <a:cubicBezTo>
                  <a:pt x="884237" y="89112"/>
                  <a:pt x="1899708" y="-79692"/>
                  <a:pt x="2705100" y="39900"/>
                </a:cubicBezTo>
                <a:cubicBezTo>
                  <a:pt x="3510492" y="159492"/>
                  <a:pt x="4371975" y="786025"/>
                  <a:pt x="4832350" y="1005100"/>
                </a:cubicBezTo>
                <a:cubicBezTo>
                  <a:pt x="5292725" y="1224175"/>
                  <a:pt x="5829300" y="1285558"/>
                  <a:pt x="6038850" y="1163850"/>
                </a:cubicBezTo>
              </a:path>
            </a:pathLst>
          </a:custGeom>
          <a:ln w="12700" cmpd="sng">
            <a:solidFill>
              <a:schemeClr val="accent3">
                <a:lumMod val="50000"/>
              </a:schemeClr>
            </a:solidFill>
            <a:prstDash val="dash"/>
          </a:ln>
        </p:spPr>
        <p:style>
          <a:lnRef idx="1">
            <a:schemeClr val="dk1"/>
          </a:lnRef>
          <a:fillRef idx="0">
            <a:schemeClr val="dk1"/>
          </a:fillRef>
          <a:effectRef idx="0">
            <a:schemeClr val="dk1"/>
          </a:effectRef>
          <a:fontRef idx="minor">
            <a:schemeClr val="tx1"/>
          </a:fontRef>
        </p:style>
        <p:txBody>
          <a:bodyPr lIns="91413" tIns="45706" rIns="91413" bIns="45706" anchor="ctr"/>
          <a:lstStyle/>
          <a:p>
            <a:pPr algn="ctr" fontAlgn="auto">
              <a:spcBef>
                <a:spcPts val="0"/>
              </a:spcBef>
              <a:spcAft>
                <a:spcPts val="0"/>
              </a:spcAft>
              <a:defRPr/>
            </a:pPr>
            <a:endParaRPr lang="en-US" dirty="0">
              <a:solidFill>
                <a:schemeClr val="bg1"/>
              </a:solidFill>
            </a:endParaRPr>
          </a:p>
        </p:txBody>
      </p:sp>
      <p:grpSp>
        <p:nvGrpSpPr>
          <p:cNvPr id="47" name="组合 46"/>
          <p:cNvGrpSpPr/>
          <p:nvPr/>
        </p:nvGrpSpPr>
        <p:grpSpPr>
          <a:xfrm>
            <a:off x="6053385" y="2522941"/>
            <a:ext cx="849673" cy="635285"/>
            <a:chOff x="6054436" y="2405136"/>
            <a:chExt cx="849821" cy="635481"/>
          </a:xfrm>
          <a:solidFill>
            <a:srgbClr val="FE7F00"/>
          </a:solidFill>
          <a:effectLst>
            <a:outerShdw blurRad="50800" dist="38100" dir="5400000" algn="t" rotWithShape="0">
              <a:prstClr val="black">
                <a:alpha val="40000"/>
              </a:prstClr>
            </a:outerShdw>
          </a:effectLst>
        </p:grpSpPr>
        <p:sp>
          <p:nvSpPr>
            <p:cNvPr id="48" name="Freeform 133"/>
            <p:cNvSpPr>
              <a:spLocks/>
            </p:cNvSpPr>
            <p:nvPr/>
          </p:nvSpPr>
          <p:spPr bwMode="auto">
            <a:xfrm rot="2700000" flipH="1">
              <a:off x="6116557" y="2789035"/>
              <a:ext cx="189461" cy="313703"/>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solidFill>
                <a:latin typeface="+mn-lt"/>
                <a:ea typeface="+mn-ea"/>
              </a:endParaRPr>
            </a:p>
          </p:txBody>
        </p:sp>
        <p:sp>
          <p:nvSpPr>
            <p:cNvPr id="49" name="Freeform 134"/>
            <p:cNvSpPr>
              <a:spLocks/>
            </p:cNvSpPr>
            <p:nvPr/>
          </p:nvSpPr>
          <p:spPr bwMode="auto">
            <a:xfrm rot="2700000" flipH="1">
              <a:off x="6176406" y="2803550"/>
              <a:ext cx="154413" cy="19756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solidFill>
                <a:latin typeface="+mn-lt"/>
                <a:ea typeface="+mn-ea"/>
              </a:endParaRPr>
            </a:p>
          </p:txBody>
        </p:sp>
        <p:sp>
          <p:nvSpPr>
            <p:cNvPr id="50" name="Freeform 135"/>
            <p:cNvSpPr>
              <a:spLocks/>
            </p:cNvSpPr>
            <p:nvPr/>
          </p:nvSpPr>
          <p:spPr bwMode="auto">
            <a:xfrm rot="2700000" flipH="1">
              <a:off x="6216128" y="2815389"/>
              <a:ext cx="101140" cy="142811"/>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dirty="0">
                <a:solidFill>
                  <a:schemeClr val="bg1"/>
                </a:solidFill>
                <a:latin typeface="+mn-lt"/>
                <a:ea typeface="+mn-ea"/>
              </a:endParaRPr>
            </a:p>
          </p:txBody>
        </p:sp>
        <p:sp>
          <p:nvSpPr>
            <p:cNvPr id="51" name="Freeform 107"/>
            <p:cNvSpPr>
              <a:spLocks/>
            </p:cNvSpPr>
            <p:nvPr/>
          </p:nvSpPr>
          <p:spPr bwMode="auto">
            <a:xfrm rot="2700000" flipH="1">
              <a:off x="6219230" y="2554544"/>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grpFill/>
            <a:ln>
              <a:noFill/>
            </a:ln>
          </p:spPr>
          <p:txBody>
            <a:bodyPr/>
            <a:lstStyle/>
            <a:p>
              <a:pPr fontAlgn="auto">
                <a:spcBef>
                  <a:spcPts val="0"/>
                </a:spcBef>
                <a:spcAft>
                  <a:spcPts val="0"/>
                </a:spcAft>
                <a:defRPr/>
              </a:pPr>
              <a:endParaRPr lang="en-US" dirty="0">
                <a:solidFill>
                  <a:schemeClr val="bg1"/>
                </a:solidFill>
                <a:latin typeface="+mn-lt"/>
                <a:ea typeface="+mn-ea"/>
              </a:endParaRPr>
            </a:p>
          </p:txBody>
        </p:sp>
        <p:sp>
          <p:nvSpPr>
            <p:cNvPr id="52" name="Freeform 107"/>
            <p:cNvSpPr>
              <a:spLocks/>
            </p:cNvSpPr>
            <p:nvPr/>
          </p:nvSpPr>
          <p:spPr bwMode="auto">
            <a:xfrm rot="2700000">
              <a:off x="6369742" y="2705056"/>
              <a:ext cx="183510" cy="293579"/>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000 w 10000"/>
                <a:gd name="connsiteY10" fmla="*/ 9354 h 10000"/>
                <a:gd name="connsiteX11" fmla="*/ 5288 w 10000"/>
                <a:gd name="connsiteY11" fmla="*/ 8384 h 10000"/>
                <a:gd name="connsiteX12" fmla="*/ 3910 w 10000"/>
                <a:gd name="connsiteY12" fmla="*/ 6283 h 10000"/>
                <a:gd name="connsiteX13" fmla="*/ 3910 w 10000"/>
                <a:gd name="connsiteY13" fmla="*/ 6263 h 10000"/>
                <a:gd name="connsiteX14" fmla="*/ 1346 w 10000"/>
                <a:gd name="connsiteY14" fmla="*/ 5333 h 10000"/>
                <a:gd name="connsiteX15" fmla="*/ 0 w 10000"/>
                <a:gd name="connsiteY15" fmla="*/ 3172 h 10000"/>
                <a:gd name="connsiteX16" fmla="*/ 5000 w 10000"/>
                <a:gd name="connsiteY16" fmla="*/ 0 h 10000"/>
                <a:gd name="connsiteX0" fmla="*/ 5000 w 10000"/>
                <a:gd name="connsiteY0" fmla="*/ 0 h 10000"/>
                <a:gd name="connsiteX1" fmla="*/ 10000 w 10000"/>
                <a:gd name="connsiteY1" fmla="*/ 3212 h 10000"/>
                <a:gd name="connsiteX2" fmla="*/ 10000 w 10000"/>
                <a:gd name="connsiteY2" fmla="*/ 3293 h 10000"/>
                <a:gd name="connsiteX3" fmla="*/ 10000 w 10000"/>
                <a:gd name="connsiteY3" fmla="*/ 3293 h 10000"/>
                <a:gd name="connsiteX4" fmla="*/ 6795 w 10000"/>
                <a:gd name="connsiteY4" fmla="*/ 9697 h 10000"/>
                <a:gd name="connsiteX5" fmla="*/ 6635 w 10000"/>
                <a:gd name="connsiteY5" fmla="*/ 9818 h 10000"/>
                <a:gd name="connsiteX6" fmla="*/ 6635 w 10000"/>
                <a:gd name="connsiteY6" fmla="*/ 9818 h 10000"/>
                <a:gd name="connsiteX7" fmla="*/ 6635 w 10000"/>
                <a:gd name="connsiteY7" fmla="*/ 9818 h 10000"/>
                <a:gd name="connsiteX8" fmla="*/ 5897 w 10000"/>
                <a:gd name="connsiteY8" fmla="*/ 10000 h 10000"/>
                <a:gd name="connsiteX9" fmla="*/ 4936 w 10000"/>
                <a:gd name="connsiteY9" fmla="*/ 9475 h 10000"/>
                <a:gd name="connsiteX10" fmla="*/ 5288 w 10000"/>
                <a:gd name="connsiteY10" fmla="*/ 8384 h 10000"/>
                <a:gd name="connsiteX11" fmla="*/ 3910 w 10000"/>
                <a:gd name="connsiteY11" fmla="*/ 6283 h 10000"/>
                <a:gd name="connsiteX12" fmla="*/ 3910 w 10000"/>
                <a:gd name="connsiteY12" fmla="*/ 6263 h 10000"/>
                <a:gd name="connsiteX13" fmla="*/ 1346 w 10000"/>
                <a:gd name="connsiteY13" fmla="*/ 5333 h 10000"/>
                <a:gd name="connsiteX14" fmla="*/ 0 w 10000"/>
                <a:gd name="connsiteY14" fmla="*/ 3172 h 10000"/>
                <a:gd name="connsiteX15" fmla="*/ 5000 w 10000"/>
                <a:gd name="connsiteY15" fmla="*/ 0 h 10000"/>
                <a:gd name="connsiteX0" fmla="*/ 5000 w 10000"/>
                <a:gd name="connsiteY0" fmla="*/ 0 h 10086"/>
                <a:gd name="connsiteX1" fmla="*/ 10000 w 10000"/>
                <a:gd name="connsiteY1" fmla="*/ 3212 h 10086"/>
                <a:gd name="connsiteX2" fmla="*/ 10000 w 10000"/>
                <a:gd name="connsiteY2" fmla="*/ 3293 h 10086"/>
                <a:gd name="connsiteX3" fmla="*/ 10000 w 10000"/>
                <a:gd name="connsiteY3" fmla="*/ 3293 h 10086"/>
                <a:gd name="connsiteX4" fmla="*/ 6795 w 10000"/>
                <a:gd name="connsiteY4" fmla="*/ 9697 h 10086"/>
                <a:gd name="connsiteX5" fmla="*/ 6635 w 10000"/>
                <a:gd name="connsiteY5" fmla="*/ 9818 h 10086"/>
                <a:gd name="connsiteX6" fmla="*/ 6635 w 10000"/>
                <a:gd name="connsiteY6" fmla="*/ 9818 h 10086"/>
                <a:gd name="connsiteX7" fmla="*/ 6635 w 10000"/>
                <a:gd name="connsiteY7" fmla="*/ 9818 h 10086"/>
                <a:gd name="connsiteX8" fmla="*/ 5897 w 10000"/>
                <a:gd name="connsiteY8" fmla="*/ 10000 h 10086"/>
                <a:gd name="connsiteX9" fmla="*/ 5288 w 10000"/>
                <a:gd name="connsiteY9" fmla="*/ 8384 h 10086"/>
                <a:gd name="connsiteX10" fmla="*/ 3910 w 10000"/>
                <a:gd name="connsiteY10" fmla="*/ 6283 h 10086"/>
                <a:gd name="connsiteX11" fmla="*/ 3910 w 10000"/>
                <a:gd name="connsiteY11" fmla="*/ 6263 h 10086"/>
                <a:gd name="connsiteX12" fmla="*/ 1346 w 10000"/>
                <a:gd name="connsiteY12" fmla="*/ 5333 h 10086"/>
                <a:gd name="connsiteX13" fmla="*/ 0 w 10000"/>
                <a:gd name="connsiteY13" fmla="*/ 3172 h 10086"/>
                <a:gd name="connsiteX14" fmla="*/ 5000 w 10000"/>
                <a:gd name="connsiteY14" fmla="*/ 0 h 1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00" h="10086">
                  <a:moveTo>
                    <a:pt x="5000" y="0"/>
                  </a:moveTo>
                  <a:cubicBezTo>
                    <a:pt x="7756" y="0"/>
                    <a:pt x="10000" y="1455"/>
                    <a:pt x="10000" y="3212"/>
                  </a:cubicBezTo>
                  <a:lnTo>
                    <a:pt x="10000" y="3293"/>
                  </a:lnTo>
                  <a:lnTo>
                    <a:pt x="10000" y="3293"/>
                  </a:lnTo>
                  <a:cubicBezTo>
                    <a:pt x="10000" y="5717"/>
                    <a:pt x="8814" y="7859"/>
                    <a:pt x="6795" y="9697"/>
                  </a:cubicBezTo>
                  <a:cubicBezTo>
                    <a:pt x="6731" y="9737"/>
                    <a:pt x="6699" y="9778"/>
                    <a:pt x="6635" y="9818"/>
                  </a:cubicBezTo>
                  <a:lnTo>
                    <a:pt x="6635" y="9818"/>
                  </a:lnTo>
                  <a:lnTo>
                    <a:pt x="6635" y="9818"/>
                  </a:lnTo>
                  <a:cubicBezTo>
                    <a:pt x="6442" y="9919"/>
                    <a:pt x="6121" y="10239"/>
                    <a:pt x="5897" y="10000"/>
                  </a:cubicBezTo>
                  <a:cubicBezTo>
                    <a:pt x="5673" y="9761"/>
                    <a:pt x="5619" y="9003"/>
                    <a:pt x="5288" y="8384"/>
                  </a:cubicBezTo>
                  <a:cubicBezTo>
                    <a:pt x="5064" y="7556"/>
                    <a:pt x="4744" y="6848"/>
                    <a:pt x="3910" y="6283"/>
                  </a:cubicBezTo>
                  <a:lnTo>
                    <a:pt x="3910" y="6263"/>
                  </a:lnTo>
                  <a:cubicBezTo>
                    <a:pt x="3237" y="5818"/>
                    <a:pt x="2340" y="5475"/>
                    <a:pt x="1346" y="5333"/>
                  </a:cubicBezTo>
                  <a:cubicBezTo>
                    <a:pt x="513" y="4768"/>
                    <a:pt x="0" y="4000"/>
                    <a:pt x="0" y="3172"/>
                  </a:cubicBezTo>
                  <a:cubicBezTo>
                    <a:pt x="0" y="1414"/>
                    <a:pt x="2244" y="0"/>
                    <a:pt x="5000" y="0"/>
                  </a:cubicBezTo>
                  <a:close/>
                </a:path>
              </a:pathLst>
            </a:custGeom>
            <a:grpFill/>
            <a:ln>
              <a:noFill/>
            </a:ln>
          </p:spPr>
          <p:txBody>
            <a:bodyPr/>
            <a:lstStyle/>
            <a:p>
              <a:pPr fontAlgn="auto">
                <a:spcBef>
                  <a:spcPts val="0"/>
                </a:spcBef>
                <a:spcAft>
                  <a:spcPts val="0"/>
                </a:spcAft>
                <a:defRPr/>
              </a:pPr>
              <a:endParaRPr lang="en-US" dirty="0">
                <a:solidFill>
                  <a:schemeClr val="bg1"/>
                </a:solidFill>
                <a:latin typeface="+mn-lt"/>
                <a:ea typeface="+mn-ea"/>
              </a:endParaRPr>
            </a:p>
          </p:txBody>
        </p:sp>
        <p:sp>
          <p:nvSpPr>
            <p:cNvPr id="53" name="Freeform 108"/>
            <p:cNvSpPr>
              <a:spLocks/>
            </p:cNvSpPr>
            <p:nvPr/>
          </p:nvSpPr>
          <p:spPr bwMode="auto">
            <a:xfrm rot="2700000">
              <a:off x="6407803" y="2259335"/>
              <a:ext cx="350653" cy="642255"/>
            </a:xfrm>
            <a:custGeom>
              <a:avLst/>
              <a:gdLst>
                <a:gd name="T0" fmla="*/ 1122363 w 596"/>
                <a:gd name="T1" fmla="*/ 4105275 h 1092"/>
                <a:gd name="T2" fmla="*/ 598844 w 596"/>
                <a:gd name="T3" fmla="*/ 4105275 h 1092"/>
                <a:gd name="T4" fmla="*/ 79093 w 596"/>
                <a:gd name="T5" fmla="*/ 1928577 h 1092"/>
                <a:gd name="T6" fmla="*/ 1122363 w 596"/>
                <a:gd name="T7" fmla="*/ 0 h 1092"/>
                <a:gd name="T8" fmla="*/ 1126129 w 596"/>
                <a:gd name="T9" fmla="*/ 0 h 1092"/>
                <a:gd name="T10" fmla="*/ 2165632 w 596"/>
                <a:gd name="T11" fmla="*/ 1928577 h 1092"/>
                <a:gd name="T12" fmla="*/ 1645881 w 596"/>
                <a:gd name="T13" fmla="*/ 4105275 h 1092"/>
                <a:gd name="T14" fmla="*/ 1122363 w 596"/>
                <a:gd name="T15" fmla="*/ 4105275 h 10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grpFill/>
            <a:ln>
              <a:noFill/>
            </a:ln>
          </p:spPr>
          <p:txBody>
            <a:bodyPr/>
            <a:lstStyle/>
            <a:p>
              <a:pPr fontAlgn="auto">
                <a:spcBef>
                  <a:spcPts val="0"/>
                </a:spcBef>
                <a:spcAft>
                  <a:spcPts val="0"/>
                </a:spcAft>
                <a:defRPr/>
              </a:pPr>
              <a:endParaRPr lang="en-US" dirty="0">
                <a:solidFill>
                  <a:schemeClr val="bg1"/>
                </a:solidFill>
                <a:latin typeface="+mn-lt"/>
                <a:ea typeface="+mn-ea"/>
              </a:endParaRPr>
            </a:p>
          </p:txBody>
        </p:sp>
        <p:sp>
          <p:nvSpPr>
            <p:cNvPr id="54" name="Oval 113"/>
            <p:cNvSpPr>
              <a:spLocks noChangeArrowheads="1"/>
            </p:cNvSpPr>
            <p:nvPr/>
          </p:nvSpPr>
          <p:spPr bwMode="auto">
            <a:xfrm rot="2700000">
              <a:off x="6568043" y="2481147"/>
              <a:ext cx="117123" cy="114085"/>
            </a:xfrm>
            <a:prstGeom prst="ellipse">
              <a:avLst/>
            </a:prstGeom>
            <a:grpFill/>
            <a:ln>
              <a:noFill/>
            </a:ln>
          </p:spPr>
          <p:txBody>
            <a:bodyPr/>
            <a:lstStyle/>
            <a:p>
              <a:pPr fontAlgn="auto">
                <a:spcBef>
                  <a:spcPts val="0"/>
                </a:spcBef>
                <a:spcAft>
                  <a:spcPts val="0"/>
                </a:spcAft>
                <a:defRPr/>
              </a:pPr>
              <a:endParaRPr lang="en-US" dirty="0">
                <a:solidFill>
                  <a:schemeClr val="bg1"/>
                </a:solidFill>
                <a:latin typeface="+mn-lt"/>
                <a:ea typeface="+mn-ea"/>
              </a:endParaRPr>
            </a:p>
          </p:txBody>
        </p:sp>
        <p:sp>
          <p:nvSpPr>
            <p:cNvPr id="55" name="Oval 116"/>
            <p:cNvSpPr>
              <a:spLocks noChangeArrowheads="1"/>
            </p:cNvSpPr>
            <p:nvPr/>
          </p:nvSpPr>
          <p:spPr bwMode="auto">
            <a:xfrm rot="2700000">
              <a:off x="6500229" y="2593093"/>
              <a:ext cx="70303" cy="72640"/>
            </a:xfrm>
            <a:prstGeom prst="ellipse">
              <a:avLst/>
            </a:prstGeom>
            <a:grpFill/>
            <a:ln>
              <a:noFill/>
            </a:ln>
          </p:spPr>
          <p:txBody>
            <a:bodyPr/>
            <a:lstStyle/>
            <a:p>
              <a:pPr fontAlgn="auto">
                <a:spcBef>
                  <a:spcPts val="0"/>
                </a:spcBef>
                <a:spcAft>
                  <a:spcPts val="0"/>
                </a:spcAft>
                <a:defRPr/>
              </a:pPr>
              <a:endParaRPr lang="en-US" dirty="0">
                <a:solidFill>
                  <a:schemeClr val="bg1"/>
                </a:solidFill>
                <a:latin typeface="+mn-lt"/>
                <a:ea typeface="+mn-ea"/>
              </a:endParaRPr>
            </a:p>
          </p:txBody>
        </p:sp>
        <p:sp>
          <p:nvSpPr>
            <p:cNvPr id="56" name="Oval 119"/>
            <p:cNvSpPr>
              <a:spLocks noChangeArrowheads="1"/>
            </p:cNvSpPr>
            <p:nvPr/>
          </p:nvSpPr>
          <p:spPr bwMode="auto">
            <a:xfrm rot="2700000">
              <a:off x="6447912" y="2674106"/>
              <a:ext cx="43239" cy="42313"/>
            </a:xfrm>
            <a:prstGeom prst="ellipse">
              <a:avLst/>
            </a:prstGeom>
            <a:grpFill/>
            <a:ln>
              <a:noFill/>
            </a:ln>
          </p:spPr>
          <p:txBody>
            <a:bodyPr/>
            <a:lstStyle/>
            <a:p>
              <a:pPr fontAlgn="auto">
                <a:spcBef>
                  <a:spcPts val="0"/>
                </a:spcBef>
                <a:spcAft>
                  <a:spcPts val="0"/>
                </a:spcAft>
                <a:defRPr/>
              </a:pPr>
              <a:endParaRPr lang="en-US" dirty="0">
                <a:solidFill>
                  <a:schemeClr val="bg1"/>
                </a:solidFill>
                <a:latin typeface="+mn-lt"/>
                <a:ea typeface="+mn-ea"/>
              </a:endParaRPr>
            </a:p>
          </p:txBody>
        </p:sp>
        <p:sp>
          <p:nvSpPr>
            <p:cNvPr id="57" name="Rectangle 27"/>
            <p:cNvSpPr/>
            <p:nvPr/>
          </p:nvSpPr>
          <p:spPr>
            <a:xfrm rot="2700000">
              <a:off x="6301683" y="2797997"/>
              <a:ext cx="71523" cy="43830"/>
            </a:xfrm>
            <a:prstGeom prst="rect">
              <a:avLst/>
            </a:prstGeom>
            <a:grp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dirty="0">
                <a:solidFill>
                  <a:schemeClr val="bg1"/>
                </a:solidFill>
              </a:endParaRPr>
            </a:p>
          </p:txBody>
        </p:sp>
      </p:grpSp>
      <p:sp>
        <p:nvSpPr>
          <p:cNvPr id="41" name="TextBox 40"/>
          <p:cNvSpPr txBox="1"/>
          <p:nvPr/>
        </p:nvSpPr>
        <p:spPr>
          <a:xfrm>
            <a:off x="228600" y="3302000"/>
            <a:ext cx="1916113" cy="609600"/>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sp>
        <p:nvSpPr>
          <p:cNvPr id="42" name="TextBox 41"/>
          <p:cNvSpPr txBox="1"/>
          <p:nvPr/>
        </p:nvSpPr>
        <p:spPr>
          <a:xfrm>
            <a:off x="2120900" y="3657600"/>
            <a:ext cx="1914525" cy="608013"/>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sp>
        <p:nvSpPr>
          <p:cNvPr id="43" name="TextBox 42"/>
          <p:cNvSpPr txBox="1"/>
          <p:nvPr/>
        </p:nvSpPr>
        <p:spPr>
          <a:xfrm>
            <a:off x="3944938" y="4213225"/>
            <a:ext cx="1916112" cy="609600"/>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sp>
        <p:nvSpPr>
          <p:cNvPr id="44" name="TextBox 43"/>
          <p:cNvSpPr txBox="1"/>
          <p:nvPr/>
        </p:nvSpPr>
        <p:spPr>
          <a:xfrm>
            <a:off x="6618288" y="3638550"/>
            <a:ext cx="1916112" cy="609600"/>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grpSp>
        <p:nvGrpSpPr>
          <p:cNvPr id="32" name="Group 30"/>
          <p:cNvGrpSpPr/>
          <p:nvPr/>
        </p:nvGrpSpPr>
        <p:grpSpPr bwMode="auto">
          <a:xfrm>
            <a:off x="4870052" y="2868868"/>
            <a:ext cx="443414" cy="389449"/>
            <a:chOff x="3175" y="-1587"/>
            <a:chExt cx="490538" cy="430212"/>
          </a:xfrm>
          <a:solidFill>
            <a:schemeClr val="bg1"/>
          </a:solidFill>
        </p:grpSpPr>
        <p:sp>
          <p:nvSpPr>
            <p:cNvPr id="33"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id-ID">
                <a:solidFill>
                  <a:schemeClr val="bg1"/>
                </a:solidFill>
                <a:latin typeface="+mn-lt"/>
                <a:ea typeface="+mn-ea"/>
              </a:endParaRPr>
            </a:p>
          </p:txBody>
        </p:sp>
        <p:sp>
          <p:nvSpPr>
            <p:cNvPr id="34"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id-ID">
                <a:solidFill>
                  <a:schemeClr val="bg1"/>
                </a:solidFill>
                <a:latin typeface="+mn-lt"/>
                <a:ea typeface="+mn-ea"/>
              </a:endParaRPr>
            </a:p>
          </p:txBody>
        </p:sp>
      </p:grpSp>
      <p:sp>
        <p:nvSpPr>
          <p:cNvPr id="13346" name="Freeform 50"/>
          <p:cNvSpPr>
            <a:spLocks noEditPoints="1"/>
          </p:cNvSpPr>
          <p:nvPr/>
        </p:nvSpPr>
        <p:spPr bwMode="auto">
          <a:xfrm>
            <a:off x="942258" y="2033206"/>
            <a:ext cx="365929" cy="460722"/>
          </a:xfrm>
          <a:custGeom>
            <a:avLst/>
            <a:gdLst>
              <a:gd name="T0" fmla="*/ 187 w 262"/>
              <a:gd name="T1" fmla="*/ 135 h 330"/>
              <a:gd name="T2" fmla="*/ 44 w 262"/>
              <a:gd name="T3" fmla="*/ 135 h 330"/>
              <a:gd name="T4" fmla="*/ 44 w 262"/>
              <a:gd name="T5" fmla="*/ 156 h 330"/>
              <a:gd name="T6" fmla="*/ 187 w 262"/>
              <a:gd name="T7" fmla="*/ 156 h 330"/>
              <a:gd name="T8" fmla="*/ 187 w 262"/>
              <a:gd name="T9" fmla="*/ 135 h 330"/>
              <a:gd name="T10" fmla="*/ 187 w 262"/>
              <a:gd name="T11" fmla="*/ 95 h 330"/>
              <a:gd name="T12" fmla="*/ 44 w 262"/>
              <a:gd name="T13" fmla="*/ 95 h 330"/>
              <a:gd name="T14" fmla="*/ 44 w 262"/>
              <a:gd name="T15" fmla="*/ 115 h 330"/>
              <a:gd name="T16" fmla="*/ 187 w 262"/>
              <a:gd name="T17" fmla="*/ 115 h 330"/>
              <a:gd name="T18" fmla="*/ 187 w 262"/>
              <a:gd name="T19" fmla="*/ 95 h 330"/>
              <a:gd name="T20" fmla="*/ 187 w 262"/>
              <a:gd name="T21" fmla="*/ 54 h 330"/>
              <a:gd name="T22" fmla="*/ 44 w 262"/>
              <a:gd name="T23" fmla="*/ 54 h 330"/>
              <a:gd name="T24" fmla="*/ 44 w 262"/>
              <a:gd name="T25" fmla="*/ 75 h 330"/>
              <a:gd name="T26" fmla="*/ 187 w 262"/>
              <a:gd name="T27" fmla="*/ 75 h 330"/>
              <a:gd name="T28" fmla="*/ 187 w 262"/>
              <a:gd name="T29" fmla="*/ 54 h 330"/>
              <a:gd name="T30" fmla="*/ 44 w 262"/>
              <a:gd name="T31" fmla="*/ 196 h 330"/>
              <a:gd name="T32" fmla="*/ 116 w 262"/>
              <a:gd name="T33" fmla="*/ 196 h 330"/>
              <a:gd name="T34" fmla="*/ 116 w 262"/>
              <a:gd name="T35" fmla="*/ 176 h 330"/>
              <a:gd name="T36" fmla="*/ 44 w 262"/>
              <a:gd name="T37" fmla="*/ 176 h 330"/>
              <a:gd name="T38" fmla="*/ 44 w 262"/>
              <a:gd name="T39" fmla="*/ 196 h 330"/>
              <a:gd name="T40" fmla="*/ 233 w 262"/>
              <a:gd name="T41" fmla="*/ 29 h 330"/>
              <a:gd name="T42" fmla="*/ 233 w 262"/>
              <a:gd name="T43" fmla="*/ 0 h 330"/>
              <a:gd name="T44" fmla="*/ 0 w 262"/>
              <a:gd name="T45" fmla="*/ 0 h 330"/>
              <a:gd name="T46" fmla="*/ 0 w 262"/>
              <a:gd name="T47" fmla="*/ 301 h 330"/>
              <a:gd name="T48" fmla="*/ 29 w 262"/>
              <a:gd name="T49" fmla="*/ 301 h 330"/>
              <a:gd name="T50" fmla="*/ 29 w 262"/>
              <a:gd name="T51" fmla="*/ 330 h 330"/>
              <a:gd name="T52" fmla="*/ 262 w 262"/>
              <a:gd name="T53" fmla="*/ 330 h 330"/>
              <a:gd name="T54" fmla="*/ 262 w 262"/>
              <a:gd name="T55" fmla="*/ 29 h 330"/>
              <a:gd name="T56" fmla="*/ 233 w 262"/>
              <a:gd name="T57" fmla="*/ 29 h 330"/>
              <a:gd name="T58" fmla="*/ 15 w 262"/>
              <a:gd name="T59" fmla="*/ 286 h 330"/>
              <a:gd name="T60" fmla="*/ 15 w 262"/>
              <a:gd name="T61" fmla="*/ 16 h 330"/>
              <a:gd name="T62" fmla="*/ 216 w 262"/>
              <a:gd name="T63" fmla="*/ 16 h 330"/>
              <a:gd name="T64" fmla="*/ 216 w 262"/>
              <a:gd name="T65" fmla="*/ 216 h 330"/>
              <a:gd name="T66" fmla="*/ 148 w 262"/>
              <a:gd name="T67" fmla="*/ 216 h 330"/>
              <a:gd name="T68" fmla="*/ 148 w 262"/>
              <a:gd name="T69" fmla="*/ 286 h 330"/>
              <a:gd name="T70" fmla="*/ 15 w 262"/>
              <a:gd name="T71" fmla="*/ 286 h 330"/>
              <a:gd name="T72" fmla="*/ 245 w 262"/>
              <a:gd name="T73" fmla="*/ 315 h 330"/>
              <a:gd name="T74" fmla="*/ 44 w 262"/>
              <a:gd name="T75" fmla="*/ 315 h 330"/>
              <a:gd name="T76" fmla="*/ 44 w 262"/>
              <a:gd name="T77" fmla="*/ 301 h 330"/>
              <a:gd name="T78" fmla="*/ 155 w 262"/>
              <a:gd name="T79" fmla="*/ 301 h 330"/>
              <a:gd name="T80" fmla="*/ 233 w 262"/>
              <a:gd name="T81" fmla="*/ 225 h 330"/>
              <a:gd name="T82" fmla="*/ 233 w 262"/>
              <a:gd name="T83" fmla="*/ 45 h 330"/>
              <a:gd name="T84" fmla="*/ 245 w 262"/>
              <a:gd name="T85" fmla="*/ 45 h 330"/>
              <a:gd name="T86" fmla="*/ 245 w 262"/>
              <a:gd name="T87" fmla="*/ 315 h 3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62" h="330">
                <a:moveTo>
                  <a:pt x="187" y="135"/>
                </a:moveTo>
                <a:lnTo>
                  <a:pt x="44" y="135"/>
                </a:lnTo>
                <a:lnTo>
                  <a:pt x="44" y="156"/>
                </a:lnTo>
                <a:lnTo>
                  <a:pt x="187" y="156"/>
                </a:lnTo>
                <a:lnTo>
                  <a:pt x="187" y="135"/>
                </a:lnTo>
                <a:close/>
                <a:moveTo>
                  <a:pt x="187" y="95"/>
                </a:moveTo>
                <a:lnTo>
                  <a:pt x="44" y="95"/>
                </a:lnTo>
                <a:lnTo>
                  <a:pt x="44" y="115"/>
                </a:lnTo>
                <a:lnTo>
                  <a:pt x="187" y="115"/>
                </a:lnTo>
                <a:lnTo>
                  <a:pt x="187" y="95"/>
                </a:lnTo>
                <a:close/>
                <a:moveTo>
                  <a:pt x="187" y="54"/>
                </a:moveTo>
                <a:lnTo>
                  <a:pt x="44" y="54"/>
                </a:lnTo>
                <a:lnTo>
                  <a:pt x="44" y="75"/>
                </a:lnTo>
                <a:lnTo>
                  <a:pt x="187" y="75"/>
                </a:lnTo>
                <a:lnTo>
                  <a:pt x="187" y="54"/>
                </a:lnTo>
                <a:close/>
                <a:moveTo>
                  <a:pt x="44" y="196"/>
                </a:moveTo>
                <a:lnTo>
                  <a:pt x="116" y="196"/>
                </a:lnTo>
                <a:lnTo>
                  <a:pt x="116" y="176"/>
                </a:lnTo>
                <a:lnTo>
                  <a:pt x="44" y="176"/>
                </a:lnTo>
                <a:lnTo>
                  <a:pt x="44" y="196"/>
                </a:lnTo>
                <a:close/>
                <a:moveTo>
                  <a:pt x="233" y="29"/>
                </a:moveTo>
                <a:lnTo>
                  <a:pt x="233" y="0"/>
                </a:lnTo>
                <a:lnTo>
                  <a:pt x="0" y="0"/>
                </a:lnTo>
                <a:lnTo>
                  <a:pt x="0" y="301"/>
                </a:lnTo>
                <a:lnTo>
                  <a:pt x="29" y="301"/>
                </a:lnTo>
                <a:lnTo>
                  <a:pt x="29" y="330"/>
                </a:lnTo>
                <a:lnTo>
                  <a:pt x="262" y="330"/>
                </a:lnTo>
                <a:lnTo>
                  <a:pt x="262" y="29"/>
                </a:lnTo>
                <a:lnTo>
                  <a:pt x="233" y="29"/>
                </a:lnTo>
                <a:close/>
                <a:moveTo>
                  <a:pt x="15" y="286"/>
                </a:moveTo>
                <a:lnTo>
                  <a:pt x="15" y="16"/>
                </a:lnTo>
                <a:lnTo>
                  <a:pt x="216" y="16"/>
                </a:lnTo>
                <a:lnTo>
                  <a:pt x="216" y="216"/>
                </a:lnTo>
                <a:lnTo>
                  <a:pt x="148" y="216"/>
                </a:lnTo>
                <a:lnTo>
                  <a:pt x="148" y="286"/>
                </a:lnTo>
                <a:lnTo>
                  <a:pt x="15" y="286"/>
                </a:lnTo>
                <a:close/>
                <a:moveTo>
                  <a:pt x="245" y="315"/>
                </a:moveTo>
                <a:lnTo>
                  <a:pt x="44" y="315"/>
                </a:lnTo>
                <a:lnTo>
                  <a:pt x="44" y="301"/>
                </a:lnTo>
                <a:lnTo>
                  <a:pt x="155" y="301"/>
                </a:lnTo>
                <a:lnTo>
                  <a:pt x="233" y="225"/>
                </a:lnTo>
                <a:lnTo>
                  <a:pt x="233" y="45"/>
                </a:lnTo>
                <a:lnTo>
                  <a:pt x="245" y="45"/>
                </a:lnTo>
                <a:lnTo>
                  <a:pt x="245" y="3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13" tIns="45706" rIns="91413" bIns="45706"/>
          <a:lstStyle/>
          <a:p>
            <a:endParaRPr lang="zh-CN" altLang="en-US">
              <a:solidFill>
                <a:schemeClr val="bg1"/>
              </a:solidFill>
            </a:endParaRPr>
          </a:p>
        </p:txBody>
      </p:sp>
      <p:sp>
        <p:nvSpPr>
          <p:cNvPr id="13342" name="Freeform 48"/>
          <p:cNvSpPr>
            <a:spLocks noEditPoints="1"/>
          </p:cNvSpPr>
          <p:nvPr/>
        </p:nvSpPr>
        <p:spPr bwMode="auto">
          <a:xfrm>
            <a:off x="3035150" y="1957248"/>
            <a:ext cx="372177" cy="545216"/>
          </a:xfrm>
          <a:custGeom>
            <a:avLst/>
            <a:gdLst>
              <a:gd name="T0" fmla="*/ 76 w 152"/>
              <a:gd name="T1" fmla="*/ 31 h 221"/>
              <a:gd name="T2" fmla="*/ 80 w 152"/>
              <a:gd name="T3" fmla="*/ 27 h 221"/>
              <a:gd name="T4" fmla="*/ 76 w 152"/>
              <a:gd name="T5" fmla="*/ 23 h 221"/>
              <a:gd name="T6" fmla="*/ 23 w 152"/>
              <a:gd name="T7" fmla="*/ 76 h 221"/>
              <a:gd name="T8" fmla="*/ 27 w 152"/>
              <a:gd name="T9" fmla="*/ 80 h 221"/>
              <a:gd name="T10" fmla="*/ 31 w 152"/>
              <a:gd name="T11" fmla="*/ 76 h 221"/>
              <a:gd name="T12" fmla="*/ 76 w 152"/>
              <a:gd name="T13" fmla="*/ 31 h 221"/>
              <a:gd name="T14" fmla="*/ 44 w 152"/>
              <a:gd name="T15" fmla="*/ 192 h 221"/>
              <a:gd name="T16" fmla="*/ 45 w 152"/>
              <a:gd name="T17" fmla="*/ 203 h 221"/>
              <a:gd name="T18" fmla="*/ 56 w 152"/>
              <a:gd name="T19" fmla="*/ 209 h 221"/>
              <a:gd name="T20" fmla="*/ 57 w 152"/>
              <a:gd name="T21" fmla="*/ 216 h 221"/>
              <a:gd name="T22" fmla="*/ 76 w 152"/>
              <a:gd name="T23" fmla="*/ 221 h 221"/>
              <a:gd name="T24" fmla="*/ 95 w 152"/>
              <a:gd name="T25" fmla="*/ 216 h 221"/>
              <a:gd name="T26" fmla="*/ 96 w 152"/>
              <a:gd name="T27" fmla="*/ 209 h 221"/>
              <a:gd name="T28" fmla="*/ 106 w 152"/>
              <a:gd name="T29" fmla="*/ 203 h 221"/>
              <a:gd name="T30" fmla="*/ 108 w 152"/>
              <a:gd name="T31" fmla="*/ 192 h 221"/>
              <a:gd name="T32" fmla="*/ 76 w 152"/>
              <a:gd name="T33" fmla="*/ 197 h 221"/>
              <a:gd name="T34" fmla="*/ 44 w 152"/>
              <a:gd name="T35" fmla="*/ 192 h 221"/>
              <a:gd name="T36" fmla="*/ 41 w 152"/>
              <a:gd name="T37" fmla="*/ 170 h 221"/>
              <a:gd name="T38" fmla="*/ 42 w 152"/>
              <a:gd name="T39" fmla="*/ 182 h 221"/>
              <a:gd name="T40" fmla="*/ 76 w 152"/>
              <a:gd name="T41" fmla="*/ 188 h 221"/>
              <a:gd name="T42" fmla="*/ 109 w 152"/>
              <a:gd name="T43" fmla="*/ 182 h 221"/>
              <a:gd name="T44" fmla="*/ 111 w 152"/>
              <a:gd name="T45" fmla="*/ 170 h 221"/>
              <a:gd name="T46" fmla="*/ 76 w 152"/>
              <a:gd name="T47" fmla="*/ 177 h 221"/>
              <a:gd name="T48" fmla="*/ 41 w 152"/>
              <a:gd name="T49" fmla="*/ 170 h 221"/>
              <a:gd name="T50" fmla="*/ 76 w 152"/>
              <a:gd name="T51" fmla="*/ 0 h 221"/>
              <a:gd name="T52" fmla="*/ 0 w 152"/>
              <a:gd name="T53" fmla="*/ 76 h 221"/>
              <a:gd name="T54" fmla="*/ 36 w 152"/>
              <a:gd name="T55" fmla="*/ 141 h 221"/>
              <a:gd name="T56" fmla="*/ 39 w 152"/>
              <a:gd name="T57" fmla="*/ 160 h 221"/>
              <a:gd name="T58" fmla="*/ 76 w 152"/>
              <a:gd name="T59" fmla="*/ 168 h 221"/>
              <a:gd name="T60" fmla="*/ 113 w 152"/>
              <a:gd name="T61" fmla="*/ 160 h 221"/>
              <a:gd name="T62" fmla="*/ 115 w 152"/>
              <a:gd name="T63" fmla="*/ 141 h 221"/>
              <a:gd name="T64" fmla="*/ 152 w 152"/>
              <a:gd name="T65" fmla="*/ 76 h 221"/>
              <a:gd name="T66" fmla="*/ 76 w 152"/>
              <a:gd name="T67" fmla="*/ 0 h 221"/>
              <a:gd name="T68" fmla="*/ 104 w 152"/>
              <a:gd name="T69" fmla="*/ 132 h 221"/>
              <a:gd name="T70" fmla="*/ 102 w 152"/>
              <a:gd name="T71" fmla="*/ 150 h 221"/>
              <a:gd name="T72" fmla="*/ 76 w 152"/>
              <a:gd name="T73" fmla="*/ 154 h 221"/>
              <a:gd name="T74" fmla="*/ 50 w 152"/>
              <a:gd name="T75" fmla="*/ 150 h 221"/>
              <a:gd name="T76" fmla="*/ 48 w 152"/>
              <a:gd name="T77" fmla="*/ 132 h 221"/>
              <a:gd name="T78" fmla="*/ 13 w 152"/>
              <a:gd name="T79" fmla="*/ 76 h 221"/>
              <a:gd name="T80" fmla="*/ 76 w 152"/>
              <a:gd name="T81" fmla="*/ 14 h 221"/>
              <a:gd name="T82" fmla="*/ 139 w 152"/>
              <a:gd name="T83" fmla="*/ 76 h 221"/>
              <a:gd name="T84" fmla="*/ 104 w 152"/>
              <a:gd name="T85" fmla="*/ 132 h 221"/>
              <a:gd name="T86" fmla="*/ 93 w 152"/>
              <a:gd name="T87" fmla="*/ 104 h 221"/>
              <a:gd name="T88" fmla="*/ 76 w 152"/>
              <a:gd name="T89" fmla="*/ 74 h 221"/>
              <a:gd name="T90" fmla="*/ 59 w 152"/>
              <a:gd name="T91" fmla="*/ 104 h 221"/>
              <a:gd name="T92" fmla="*/ 52 w 152"/>
              <a:gd name="T93" fmla="*/ 89 h 221"/>
              <a:gd name="T94" fmla="*/ 41 w 152"/>
              <a:gd name="T95" fmla="*/ 94 h 221"/>
              <a:gd name="T96" fmla="*/ 58 w 152"/>
              <a:gd name="T97" fmla="*/ 131 h 221"/>
              <a:gd name="T98" fmla="*/ 76 w 152"/>
              <a:gd name="T99" fmla="*/ 98 h 221"/>
              <a:gd name="T100" fmla="*/ 94 w 152"/>
              <a:gd name="T101" fmla="*/ 131 h 221"/>
              <a:gd name="T102" fmla="*/ 111 w 152"/>
              <a:gd name="T103" fmla="*/ 94 h 221"/>
              <a:gd name="T104" fmla="*/ 100 w 152"/>
              <a:gd name="T105" fmla="*/ 89 h 221"/>
              <a:gd name="T106" fmla="*/ 93 w 152"/>
              <a:gd name="T107" fmla="*/ 104 h 2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 h="221">
                <a:moveTo>
                  <a:pt x="76" y="31"/>
                </a:moveTo>
                <a:cubicBezTo>
                  <a:pt x="78" y="31"/>
                  <a:pt x="80" y="30"/>
                  <a:pt x="80" y="27"/>
                </a:cubicBezTo>
                <a:cubicBezTo>
                  <a:pt x="80" y="25"/>
                  <a:pt x="78" y="23"/>
                  <a:pt x="76" y="23"/>
                </a:cubicBezTo>
                <a:cubicBezTo>
                  <a:pt x="47" y="23"/>
                  <a:pt x="23" y="47"/>
                  <a:pt x="23" y="76"/>
                </a:cubicBezTo>
                <a:cubicBezTo>
                  <a:pt x="23" y="78"/>
                  <a:pt x="25" y="80"/>
                  <a:pt x="27" y="80"/>
                </a:cubicBezTo>
                <a:cubicBezTo>
                  <a:pt x="29" y="80"/>
                  <a:pt x="31" y="78"/>
                  <a:pt x="31" y="76"/>
                </a:cubicBezTo>
                <a:cubicBezTo>
                  <a:pt x="31" y="52"/>
                  <a:pt x="51" y="31"/>
                  <a:pt x="76" y="31"/>
                </a:cubicBezTo>
                <a:close/>
                <a:moveTo>
                  <a:pt x="44" y="192"/>
                </a:moveTo>
                <a:cubicBezTo>
                  <a:pt x="45" y="203"/>
                  <a:pt x="45" y="203"/>
                  <a:pt x="45" y="203"/>
                </a:cubicBezTo>
                <a:cubicBezTo>
                  <a:pt x="45" y="203"/>
                  <a:pt x="48" y="207"/>
                  <a:pt x="56" y="209"/>
                </a:cubicBezTo>
                <a:cubicBezTo>
                  <a:pt x="57" y="216"/>
                  <a:pt x="57" y="216"/>
                  <a:pt x="57" y="216"/>
                </a:cubicBezTo>
                <a:cubicBezTo>
                  <a:pt x="57" y="216"/>
                  <a:pt x="61" y="221"/>
                  <a:pt x="76" y="221"/>
                </a:cubicBezTo>
                <a:cubicBezTo>
                  <a:pt x="91" y="221"/>
                  <a:pt x="95" y="216"/>
                  <a:pt x="95" y="216"/>
                </a:cubicBezTo>
                <a:cubicBezTo>
                  <a:pt x="96" y="209"/>
                  <a:pt x="96" y="209"/>
                  <a:pt x="96" y="209"/>
                </a:cubicBezTo>
                <a:cubicBezTo>
                  <a:pt x="104" y="207"/>
                  <a:pt x="106" y="203"/>
                  <a:pt x="106" y="203"/>
                </a:cubicBezTo>
                <a:cubicBezTo>
                  <a:pt x="108" y="192"/>
                  <a:pt x="108" y="192"/>
                  <a:pt x="108" y="192"/>
                </a:cubicBezTo>
                <a:cubicBezTo>
                  <a:pt x="98" y="195"/>
                  <a:pt x="87" y="197"/>
                  <a:pt x="76" y="197"/>
                </a:cubicBezTo>
                <a:cubicBezTo>
                  <a:pt x="64" y="197"/>
                  <a:pt x="54" y="195"/>
                  <a:pt x="44" y="192"/>
                </a:cubicBezTo>
                <a:close/>
                <a:moveTo>
                  <a:pt x="41" y="170"/>
                </a:moveTo>
                <a:cubicBezTo>
                  <a:pt x="42" y="182"/>
                  <a:pt x="42" y="182"/>
                  <a:pt x="42" y="182"/>
                </a:cubicBezTo>
                <a:cubicBezTo>
                  <a:pt x="52" y="186"/>
                  <a:pt x="64" y="188"/>
                  <a:pt x="76" y="188"/>
                </a:cubicBezTo>
                <a:cubicBezTo>
                  <a:pt x="88" y="188"/>
                  <a:pt x="99" y="186"/>
                  <a:pt x="109" y="182"/>
                </a:cubicBezTo>
                <a:cubicBezTo>
                  <a:pt x="111" y="170"/>
                  <a:pt x="111" y="170"/>
                  <a:pt x="111" y="170"/>
                </a:cubicBezTo>
                <a:cubicBezTo>
                  <a:pt x="100" y="174"/>
                  <a:pt x="89" y="177"/>
                  <a:pt x="76" y="177"/>
                </a:cubicBezTo>
                <a:cubicBezTo>
                  <a:pt x="63" y="177"/>
                  <a:pt x="51" y="174"/>
                  <a:pt x="41" y="170"/>
                </a:cubicBezTo>
                <a:close/>
                <a:moveTo>
                  <a:pt x="76" y="0"/>
                </a:moveTo>
                <a:cubicBezTo>
                  <a:pt x="34" y="0"/>
                  <a:pt x="0" y="34"/>
                  <a:pt x="0" y="76"/>
                </a:cubicBezTo>
                <a:cubicBezTo>
                  <a:pt x="0" y="104"/>
                  <a:pt x="15" y="128"/>
                  <a:pt x="36" y="141"/>
                </a:cubicBezTo>
                <a:cubicBezTo>
                  <a:pt x="39" y="160"/>
                  <a:pt x="39" y="160"/>
                  <a:pt x="39" y="160"/>
                </a:cubicBezTo>
                <a:cubicBezTo>
                  <a:pt x="50" y="165"/>
                  <a:pt x="63" y="168"/>
                  <a:pt x="76" y="168"/>
                </a:cubicBezTo>
                <a:cubicBezTo>
                  <a:pt x="89" y="168"/>
                  <a:pt x="102" y="165"/>
                  <a:pt x="113" y="160"/>
                </a:cubicBezTo>
                <a:cubicBezTo>
                  <a:pt x="115" y="141"/>
                  <a:pt x="115" y="141"/>
                  <a:pt x="115" y="141"/>
                </a:cubicBezTo>
                <a:cubicBezTo>
                  <a:pt x="137" y="128"/>
                  <a:pt x="152" y="104"/>
                  <a:pt x="152" y="76"/>
                </a:cubicBezTo>
                <a:cubicBezTo>
                  <a:pt x="152" y="34"/>
                  <a:pt x="118" y="0"/>
                  <a:pt x="76" y="0"/>
                </a:cubicBezTo>
                <a:close/>
                <a:moveTo>
                  <a:pt x="104" y="132"/>
                </a:moveTo>
                <a:cubicBezTo>
                  <a:pt x="102" y="150"/>
                  <a:pt x="102" y="150"/>
                  <a:pt x="102" y="150"/>
                </a:cubicBezTo>
                <a:cubicBezTo>
                  <a:pt x="102" y="150"/>
                  <a:pt x="95" y="154"/>
                  <a:pt x="76" y="154"/>
                </a:cubicBezTo>
                <a:cubicBezTo>
                  <a:pt x="57" y="154"/>
                  <a:pt x="50" y="150"/>
                  <a:pt x="50" y="150"/>
                </a:cubicBezTo>
                <a:cubicBezTo>
                  <a:pt x="48" y="132"/>
                  <a:pt x="48" y="132"/>
                  <a:pt x="48" y="132"/>
                </a:cubicBezTo>
                <a:cubicBezTo>
                  <a:pt x="27" y="122"/>
                  <a:pt x="13" y="101"/>
                  <a:pt x="13" y="76"/>
                </a:cubicBezTo>
                <a:cubicBezTo>
                  <a:pt x="13" y="42"/>
                  <a:pt x="41" y="14"/>
                  <a:pt x="76" y="14"/>
                </a:cubicBezTo>
                <a:cubicBezTo>
                  <a:pt x="110" y="14"/>
                  <a:pt x="139" y="42"/>
                  <a:pt x="139" y="76"/>
                </a:cubicBezTo>
                <a:cubicBezTo>
                  <a:pt x="139" y="101"/>
                  <a:pt x="124" y="122"/>
                  <a:pt x="104" y="132"/>
                </a:cubicBezTo>
                <a:close/>
                <a:moveTo>
                  <a:pt x="93" y="104"/>
                </a:moveTo>
                <a:cubicBezTo>
                  <a:pt x="76" y="74"/>
                  <a:pt x="76" y="74"/>
                  <a:pt x="76" y="74"/>
                </a:cubicBezTo>
                <a:cubicBezTo>
                  <a:pt x="59" y="104"/>
                  <a:pt x="59" y="104"/>
                  <a:pt x="59" y="104"/>
                </a:cubicBezTo>
                <a:cubicBezTo>
                  <a:pt x="52" y="89"/>
                  <a:pt x="52" y="89"/>
                  <a:pt x="52" y="89"/>
                </a:cubicBezTo>
                <a:cubicBezTo>
                  <a:pt x="41" y="94"/>
                  <a:pt x="41" y="94"/>
                  <a:pt x="41" y="94"/>
                </a:cubicBezTo>
                <a:cubicBezTo>
                  <a:pt x="58" y="131"/>
                  <a:pt x="58" y="131"/>
                  <a:pt x="58" y="131"/>
                </a:cubicBezTo>
                <a:cubicBezTo>
                  <a:pt x="76" y="98"/>
                  <a:pt x="76" y="98"/>
                  <a:pt x="76" y="98"/>
                </a:cubicBezTo>
                <a:cubicBezTo>
                  <a:pt x="94" y="131"/>
                  <a:pt x="94" y="131"/>
                  <a:pt x="94" y="131"/>
                </a:cubicBezTo>
                <a:cubicBezTo>
                  <a:pt x="111" y="94"/>
                  <a:pt x="111" y="94"/>
                  <a:pt x="111" y="94"/>
                </a:cubicBezTo>
                <a:cubicBezTo>
                  <a:pt x="100" y="89"/>
                  <a:pt x="100" y="89"/>
                  <a:pt x="100" y="89"/>
                </a:cubicBezTo>
                <a:lnTo>
                  <a:pt x="93" y="10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13" tIns="45706" rIns="91413" bIns="45706"/>
          <a:lstStyle/>
          <a:p>
            <a:endParaRPr lang="zh-CN" altLang="en-US">
              <a:solidFill>
                <a:schemeClr val="bg1"/>
              </a:solidFill>
            </a:endParaRPr>
          </a:p>
        </p:txBody>
      </p:sp>
      <p:sp>
        <p:nvSpPr>
          <p:cNvPr id="13338" name="矩形 60"/>
          <p:cNvSpPr>
            <a:spLocks noChangeArrowheads="1"/>
          </p:cNvSpPr>
          <p:nvPr/>
        </p:nvSpPr>
        <p:spPr bwMode="auto">
          <a:xfrm>
            <a:off x="7446873" y="1514490"/>
            <a:ext cx="805155" cy="51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p>
            <a:pPr>
              <a:lnSpc>
                <a:spcPct val="120000"/>
              </a:lnSpc>
            </a:pPr>
            <a:r>
              <a:rPr lang="zh-CN" altLang="en-US" sz="1200" dirty="0">
                <a:solidFill>
                  <a:schemeClr val="bg1"/>
                </a:solidFill>
                <a:latin typeface="微软雅黑" panose="020B0503020204020204" pitchFamily="34" charset="-122"/>
                <a:ea typeface="微软雅黑" panose="020B0503020204020204" pitchFamily="34" charset="-122"/>
              </a:rPr>
              <a:t>  </a:t>
            </a:r>
            <a:r>
              <a:rPr lang="zh-CN" altLang="en-US" sz="1200" dirty="0" smtClean="0">
                <a:solidFill>
                  <a:schemeClr val="bg1"/>
                </a:solidFill>
                <a:latin typeface="微软雅黑" panose="020B0503020204020204" pitchFamily="34" charset="-122"/>
                <a:ea typeface="微软雅黑" panose="020B0503020204020204" pitchFamily="34" charset="-122"/>
              </a:rPr>
              <a:t>项目产</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a:lnSpc>
                <a:spcPct val="120000"/>
              </a:lnSpc>
            </a:pPr>
            <a:r>
              <a:rPr lang="en-US" altLang="zh-CN" sz="1200" dirty="0" smtClean="0">
                <a:solidFill>
                  <a:schemeClr val="bg1"/>
                </a:solidFill>
                <a:latin typeface="微软雅黑" panose="020B0503020204020204" pitchFamily="34" charset="-122"/>
                <a:ea typeface="微软雅黑" panose="020B0503020204020204" pitchFamily="34" charset="-122"/>
              </a:rPr>
              <a:t>  </a:t>
            </a:r>
            <a:r>
              <a:rPr lang="zh-CN" altLang="en-US" sz="1200" dirty="0" smtClean="0">
                <a:solidFill>
                  <a:schemeClr val="bg1"/>
                </a:solidFill>
                <a:latin typeface="微软雅黑" panose="020B0503020204020204" pitchFamily="34" charset="-122"/>
                <a:ea typeface="微软雅黑" panose="020B0503020204020204" pitchFamily="34" charset="-122"/>
              </a:rPr>
              <a:t>生</a:t>
            </a:r>
            <a:r>
              <a:rPr lang="zh-CN" altLang="en-US" sz="1200" dirty="0">
                <a:solidFill>
                  <a:schemeClr val="bg1"/>
                </a:solidFill>
                <a:latin typeface="微软雅黑" panose="020B0503020204020204" pitchFamily="34" charset="-122"/>
                <a:ea typeface="微软雅黑" panose="020B0503020204020204" pitchFamily="34" charset="-122"/>
              </a:rPr>
              <a:t>背景</a:t>
            </a:r>
          </a:p>
        </p:txBody>
      </p:sp>
      <p:sp>
        <p:nvSpPr>
          <p:cNvPr id="72" name="矩形 71"/>
          <p:cNvSpPr>
            <a:spLocks noChangeArrowheads="1"/>
          </p:cNvSpPr>
          <p:nvPr/>
        </p:nvSpPr>
        <p:spPr bwMode="auto">
          <a:xfrm>
            <a:off x="501650" y="2921000"/>
            <a:ext cx="137001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r>
              <a:rPr lang="zh-CN" altLang="en-US" sz="1600" b="1" dirty="0">
                <a:solidFill>
                  <a:schemeClr val="bg1"/>
                </a:solidFill>
                <a:latin typeface="微软雅黑" pitchFamily="34" charset="-122"/>
                <a:ea typeface="微软雅黑" pitchFamily="34" charset="-122"/>
              </a:rPr>
              <a:t>单击添加标题</a:t>
            </a:r>
            <a:endParaRPr lang="en-US" altLang="zh-CN" sz="1600" b="1" dirty="0">
              <a:solidFill>
                <a:schemeClr val="bg1"/>
              </a:solidFill>
              <a:latin typeface="微软雅黑" pitchFamily="34" charset="-122"/>
              <a:ea typeface="微软雅黑" pitchFamily="34" charset="-122"/>
            </a:endParaRPr>
          </a:p>
        </p:txBody>
      </p:sp>
      <p:sp>
        <p:nvSpPr>
          <p:cNvPr id="73" name="矩形 72"/>
          <p:cNvSpPr>
            <a:spLocks noChangeArrowheads="1"/>
          </p:cNvSpPr>
          <p:nvPr/>
        </p:nvSpPr>
        <p:spPr bwMode="auto">
          <a:xfrm>
            <a:off x="2460625" y="3144838"/>
            <a:ext cx="1368425"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ctr"/>
            <a:r>
              <a:rPr lang="zh-CN" altLang="en-US" sz="1600" b="1" dirty="0">
                <a:solidFill>
                  <a:schemeClr val="bg1"/>
                </a:solidFill>
                <a:latin typeface="微软雅黑" pitchFamily="34" charset="-122"/>
                <a:ea typeface="微软雅黑" pitchFamily="34" charset="-122"/>
              </a:rPr>
              <a:t>单击添加标题</a:t>
            </a:r>
            <a:endParaRPr lang="en-US" altLang="zh-CN" sz="1600" b="1" dirty="0">
              <a:solidFill>
                <a:schemeClr val="bg1"/>
              </a:solidFill>
              <a:latin typeface="微软雅黑" pitchFamily="34" charset="-122"/>
              <a:ea typeface="微软雅黑" pitchFamily="34" charset="-122"/>
            </a:endParaRPr>
          </a:p>
        </p:txBody>
      </p:sp>
      <p:sp>
        <p:nvSpPr>
          <p:cNvPr id="74" name="矩形 73"/>
          <p:cNvSpPr/>
          <p:nvPr/>
        </p:nvSpPr>
        <p:spPr>
          <a:xfrm>
            <a:off x="4356100" y="3803650"/>
            <a:ext cx="1370013" cy="315913"/>
          </a:xfrm>
          <a:prstGeom prst="rect">
            <a:avLst/>
          </a:prstGeom>
        </p:spPr>
        <p:txBody>
          <a:bodyPr wrap="none" lIns="68573" tIns="34287" rIns="68573" bIns="34287">
            <a:spAutoFit/>
          </a:bodyPr>
          <a:lstStyle/>
          <a:p>
            <a:pPr algn="ctr" fontAlgn="auto">
              <a:spcBef>
                <a:spcPts val="0"/>
              </a:spcBef>
              <a:spcAft>
                <a:spcPts val="0"/>
              </a:spcAft>
              <a:defRPr/>
            </a:pPr>
            <a:r>
              <a:rPr lang="zh-CN" altLang="en-US" sz="1600" b="1" dirty="0">
                <a:solidFill>
                  <a:schemeClr val="bg1"/>
                </a:solidFill>
                <a:latin typeface="微软雅黑" pitchFamily="34" charset="-122"/>
                <a:ea typeface="微软雅黑" pitchFamily="34" charset="-122"/>
              </a:rPr>
              <a:t>单击添加标题</a:t>
            </a:r>
            <a:endParaRPr lang="en-US" altLang="zh-CN" sz="1600" b="1" dirty="0">
              <a:solidFill>
                <a:schemeClr val="bg1"/>
              </a:solidFill>
              <a:latin typeface="微软雅黑" pitchFamily="34" charset="-122"/>
              <a:ea typeface="微软雅黑" pitchFamily="34" charset="-122"/>
            </a:endParaRPr>
          </a:p>
        </p:txBody>
      </p:sp>
      <p:sp>
        <p:nvSpPr>
          <p:cNvPr id="75" name="矩形 74"/>
          <p:cNvSpPr/>
          <p:nvPr/>
        </p:nvSpPr>
        <p:spPr>
          <a:xfrm>
            <a:off x="6953250" y="3275013"/>
            <a:ext cx="1370013" cy="315912"/>
          </a:xfrm>
          <a:prstGeom prst="rect">
            <a:avLst/>
          </a:prstGeom>
        </p:spPr>
        <p:txBody>
          <a:bodyPr wrap="none" lIns="68573" tIns="34287" rIns="68573" bIns="34287">
            <a:spAutoFit/>
          </a:bodyPr>
          <a:lstStyle/>
          <a:p>
            <a:pPr algn="ctr" fontAlgn="auto">
              <a:spcBef>
                <a:spcPts val="0"/>
              </a:spcBef>
              <a:spcAft>
                <a:spcPts val="0"/>
              </a:spcAft>
              <a:defRPr/>
            </a:pPr>
            <a:r>
              <a:rPr lang="zh-CN" altLang="en-US" sz="1600" b="1" dirty="0">
                <a:solidFill>
                  <a:schemeClr val="bg1"/>
                </a:solidFill>
                <a:latin typeface="微软雅黑" pitchFamily="34" charset="-122"/>
                <a:ea typeface="微软雅黑" pitchFamily="34" charset="-122"/>
              </a:rPr>
              <a:t>单击添加标题</a:t>
            </a:r>
            <a:endParaRPr lang="en-US" altLang="zh-CN" sz="1600" b="1" dirty="0">
              <a:solidFill>
                <a:schemeClr val="bg1"/>
              </a:solidFill>
              <a:latin typeface="微软雅黑" pitchFamily="34" charset="-122"/>
              <a:ea typeface="微软雅黑" pitchFamily="34" charset="-122"/>
            </a:endParaRPr>
          </a:p>
        </p:txBody>
      </p:sp>
      <p:sp>
        <p:nvSpPr>
          <p:cNvPr id="45" name="TextBox 44"/>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8" name="直接连接符 57"/>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项目背景</a:t>
            </a:r>
            <a:endParaRPr lang="zh-CN" altLang="en-US" sz="2000" b="1" dirty="0">
              <a:solidFill>
                <a:srgbClr val="FE7F00"/>
              </a:solidFill>
              <a:latin typeface="微软雅黑" pitchFamily="34" charset="-122"/>
              <a:ea typeface="微软雅黑" pitchFamily="34" charset="-122"/>
            </a:endParaRPr>
          </a:p>
        </p:txBody>
      </p:sp>
      <p:sp>
        <p:nvSpPr>
          <p:cNvPr id="62" name="矩形 61"/>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4"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65" name="图片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0-#ppt_w/2"/>
                                          </p:val>
                                        </p:tav>
                                        <p:tav tm="100000">
                                          <p:val>
                                            <p:strVal val="#ppt_x"/>
                                          </p:val>
                                        </p:tav>
                                      </p:tavLst>
                                    </p:anim>
                                    <p:anim calcmode="lin" valueType="num">
                                      <p:cBhvr additive="base">
                                        <p:cTn id="15"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fade">
                                      <p:cBhvr>
                                        <p:cTn id="20" dur="1000"/>
                                        <p:tgtEl>
                                          <p:spTgt spid="61"/>
                                        </p:tgtEl>
                                      </p:cBhvr>
                                    </p:animEffect>
                                    <p:anim calcmode="lin" valueType="num">
                                      <p:cBhvr>
                                        <p:cTn id="21" dur="1000" fill="hold"/>
                                        <p:tgtEl>
                                          <p:spTgt spid="61"/>
                                        </p:tgtEl>
                                        <p:attrNameLst>
                                          <p:attrName>ppt_x</p:attrName>
                                        </p:attrNameLst>
                                      </p:cBhvr>
                                      <p:tavLst>
                                        <p:tav tm="0">
                                          <p:val>
                                            <p:strVal val="#ppt_x"/>
                                          </p:val>
                                        </p:tav>
                                        <p:tav tm="100000">
                                          <p:val>
                                            <p:strVal val="#ppt_x"/>
                                          </p:val>
                                        </p:tav>
                                      </p:tavLst>
                                    </p:anim>
                                    <p:anim calcmode="lin" valueType="num">
                                      <p:cBhvr>
                                        <p:cTn id="2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1000"/>
                                        <p:tgtEl>
                                          <p:spTgt spid="62"/>
                                        </p:tgtEl>
                                      </p:cBhvr>
                                    </p:animEffect>
                                    <p:anim calcmode="lin" valueType="num">
                                      <p:cBhvr>
                                        <p:cTn id="28" dur="1000" fill="hold"/>
                                        <p:tgtEl>
                                          <p:spTgt spid="62"/>
                                        </p:tgtEl>
                                        <p:attrNameLst>
                                          <p:attrName>ppt_x</p:attrName>
                                        </p:attrNameLst>
                                      </p:cBhvr>
                                      <p:tavLst>
                                        <p:tav tm="0">
                                          <p:val>
                                            <p:strVal val="#ppt_x"/>
                                          </p:val>
                                        </p:tav>
                                        <p:tav tm="100000">
                                          <p:val>
                                            <p:strVal val="#ppt_x"/>
                                          </p:val>
                                        </p:tav>
                                      </p:tavLst>
                                    </p:anim>
                                    <p:anim calcmode="lin" valueType="num">
                                      <p:cBhvr>
                                        <p:cTn id="29" dur="1000" fill="hold"/>
                                        <p:tgtEl>
                                          <p:spTgt spid="6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1000"/>
                                        <p:tgtEl>
                                          <p:spTgt spid="64"/>
                                        </p:tgtEl>
                                      </p:cBhvr>
                                    </p:animEffect>
                                    <p:anim calcmode="lin" valueType="num">
                                      <p:cBhvr>
                                        <p:cTn id="33" dur="1000" fill="hold"/>
                                        <p:tgtEl>
                                          <p:spTgt spid="64"/>
                                        </p:tgtEl>
                                        <p:attrNameLst>
                                          <p:attrName>ppt_x</p:attrName>
                                        </p:attrNameLst>
                                      </p:cBhvr>
                                      <p:tavLst>
                                        <p:tav tm="0">
                                          <p:val>
                                            <p:strVal val="#ppt_x"/>
                                          </p:val>
                                        </p:tav>
                                        <p:tav tm="100000">
                                          <p:val>
                                            <p:strVal val="#ppt_x"/>
                                          </p:val>
                                        </p:tav>
                                      </p:tavLst>
                                    </p:anim>
                                    <p:anim calcmode="lin" valueType="num">
                                      <p:cBhvr>
                                        <p:cTn id="3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ipe(down)">
                                      <p:cBhvr>
                                        <p:cTn id="39" dur="500"/>
                                        <p:tgtEl>
                                          <p:spTgt spid="6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346"/>
                                        </p:tgtEl>
                                        <p:attrNameLst>
                                          <p:attrName>style.visibility</p:attrName>
                                        </p:attrNameLst>
                                      </p:cBhvr>
                                      <p:to>
                                        <p:strVal val="visible"/>
                                      </p:to>
                                    </p:set>
                                    <p:animEffect transition="in" filter="wipe(down)">
                                      <p:cBhvr>
                                        <p:cTn id="42" dur="500"/>
                                        <p:tgtEl>
                                          <p:spTgt spid="133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down)">
                                      <p:cBhvr>
                                        <p:cTn id="47" dur="500"/>
                                        <p:tgtEl>
                                          <p:spTgt spid="67"/>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3342"/>
                                        </p:tgtEl>
                                        <p:attrNameLst>
                                          <p:attrName>style.visibility</p:attrName>
                                        </p:attrNameLst>
                                      </p:cBhvr>
                                      <p:to>
                                        <p:strVal val="visible"/>
                                      </p:to>
                                    </p:set>
                                    <p:animEffect transition="in" filter="wipe(down)">
                                      <p:cBhvr>
                                        <p:cTn id="50" dur="500"/>
                                        <p:tgtEl>
                                          <p:spTgt spid="133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down)">
                                      <p:cBhvr>
                                        <p:cTn id="55" dur="500"/>
                                        <p:tgtEl>
                                          <p:spTgt spid="69"/>
                                        </p:tgtEl>
                                      </p:cBhvr>
                                    </p:animEffect>
                                  </p:childTnLst>
                                </p:cTn>
                              </p:par>
                              <p:par>
                                <p:cTn id="56" presetID="22" presetClass="entr" presetSubtype="4"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wipe(down)">
                                      <p:cBhvr>
                                        <p:cTn id="63" dur="500"/>
                                        <p:tgtEl>
                                          <p:spTgt spid="70"/>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3338"/>
                                        </p:tgtEl>
                                        <p:attrNameLst>
                                          <p:attrName>style.visibility</p:attrName>
                                        </p:attrNameLst>
                                      </p:cBhvr>
                                      <p:to>
                                        <p:strVal val="visible"/>
                                      </p:to>
                                    </p:set>
                                    <p:animEffect transition="in" filter="wipe(down)">
                                      <p:cBhvr>
                                        <p:cTn id="66" dur="500"/>
                                        <p:tgtEl>
                                          <p:spTgt spid="13338"/>
                                        </p:tgtEl>
                                      </p:cBhvr>
                                    </p:animEffect>
                                  </p:childTnLst>
                                </p:cTn>
                              </p:par>
                              <p:par>
                                <p:cTn id="67" presetID="10"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par>
                                <p:cTn id="70" presetID="0" presetClass="path" presetSubtype="0" accel="50000" decel="50000" fill="hold" nodeType="withEffect">
                                  <p:stCondLst>
                                    <p:cond delay="0"/>
                                  </p:stCondLst>
                                  <p:childTnLst>
                                    <p:animMotion origin="layout" path="M -0.71129 -0.09537 C -0.71129 -0.09506 -0.56111 -0.16173 -0.47709 -0.14198 C -0.3724 -0.13272 -0.39549 -0.14753 -0.20712 0.02284 C -0.01875 0.19321 -0.04306 0.00463 3.05556E-6 8.64198E-7 " pathEditMode="relative" rAng="0" ptsTypes="assa">
                                      <p:cBhvr>
                                        <p:cTn id="71" dur="2000" fill="hold"/>
                                        <p:tgtEl>
                                          <p:spTgt spid="47"/>
                                        </p:tgtEl>
                                        <p:attrNameLst>
                                          <p:attrName>ppt_x</p:attrName>
                                          <p:attrName>ppt_y</p:attrName>
                                        </p:attrNameLst>
                                      </p:cBhvr>
                                      <p:rCtr x="35556" y="11111"/>
                                    </p:animMotion>
                                  </p:childTnLst>
                                </p:cTn>
                              </p:par>
                              <p:par>
                                <p:cTn id="72" presetID="22" presetClass="entr" presetSubtype="8"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wipe(left)">
                                      <p:cBhvr>
                                        <p:cTn id="74" dur="2000"/>
                                        <p:tgtEl>
                                          <p:spTgt spid="46"/>
                                        </p:tgtEl>
                                      </p:cBhvr>
                                    </p:animEffect>
                                  </p:childTnLst>
                                </p:cTn>
                              </p:par>
                            </p:childTnLst>
                          </p:cTn>
                        </p:par>
                        <p:par>
                          <p:cTn id="75" fill="hold">
                            <p:stCondLst>
                              <p:cond delay="2000"/>
                            </p:stCondLst>
                            <p:childTnLst>
                              <p:par>
                                <p:cTn id="76" presetID="12" presetClass="entr" presetSubtype="1" fill="hold" grpId="0" nodeType="afterEffect">
                                  <p:stCondLst>
                                    <p:cond delay="0"/>
                                  </p:stCondLst>
                                  <p:childTnLst>
                                    <p:set>
                                      <p:cBhvr>
                                        <p:cTn id="77" dur="1" fill="hold">
                                          <p:stCondLst>
                                            <p:cond delay="0"/>
                                          </p:stCondLst>
                                        </p:cTn>
                                        <p:tgtEl>
                                          <p:spTgt spid="72"/>
                                        </p:tgtEl>
                                        <p:attrNameLst>
                                          <p:attrName>style.visibility</p:attrName>
                                        </p:attrNameLst>
                                      </p:cBhvr>
                                      <p:to>
                                        <p:strVal val="visible"/>
                                      </p:to>
                                    </p:set>
                                    <p:anim calcmode="lin" valueType="num">
                                      <p:cBhvr additive="base">
                                        <p:cTn id="78" dur="400"/>
                                        <p:tgtEl>
                                          <p:spTgt spid="72"/>
                                        </p:tgtEl>
                                        <p:attrNameLst>
                                          <p:attrName>ppt_y</p:attrName>
                                        </p:attrNameLst>
                                      </p:cBhvr>
                                      <p:tavLst>
                                        <p:tav tm="0">
                                          <p:val>
                                            <p:strVal val="#ppt_y-#ppt_h*1.125000"/>
                                          </p:val>
                                        </p:tav>
                                        <p:tav tm="100000">
                                          <p:val>
                                            <p:strVal val="#ppt_y"/>
                                          </p:val>
                                        </p:tav>
                                      </p:tavLst>
                                    </p:anim>
                                    <p:animEffect transition="in" filter="wipe(down)">
                                      <p:cBhvr>
                                        <p:cTn id="79" dur="400"/>
                                        <p:tgtEl>
                                          <p:spTgt spid="72"/>
                                        </p:tgtEl>
                                      </p:cBhvr>
                                    </p:animEffect>
                                  </p:childTnLst>
                                </p:cTn>
                              </p:par>
                            </p:childTnLst>
                          </p:cTn>
                        </p:par>
                        <p:par>
                          <p:cTn id="80" fill="hold">
                            <p:stCondLst>
                              <p:cond delay="2400"/>
                            </p:stCondLst>
                            <p:childTnLst>
                              <p:par>
                                <p:cTn id="81" presetID="12" presetClass="entr" presetSubtype="1" fill="hold" grpId="0" nodeType="afterEffect">
                                  <p:stCondLst>
                                    <p:cond delay="0"/>
                                  </p:stCondLst>
                                  <p:childTnLst>
                                    <p:set>
                                      <p:cBhvr>
                                        <p:cTn id="82" dur="1" fill="hold">
                                          <p:stCondLst>
                                            <p:cond delay="0"/>
                                          </p:stCondLst>
                                        </p:cTn>
                                        <p:tgtEl>
                                          <p:spTgt spid="73"/>
                                        </p:tgtEl>
                                        <p:attrNameLst>
                                          <p:attrName>style.visibility</p:attrName>
                                        </p:attrNameLst>
                                      </p:cBhvr>
                                      <p:to>
                                        <p:strVal val="visible"/>
                                      </p:to>
                                    </p:set>
                                    <p:anim calcmode="lin" valueType="num">
                                      <p:cBhvr additive="base">
                                        <p:cTn id="83" dur="400"/>
                                        <p:tgtEl>
                                          <p:spTgt spid="73"/>
                                        </p:tgtEl>
                                        <p:attrNameLst>
                                          <p:attrName>ppt_y</p:attrName>
                                        </p:attrNameLst>
                                      </p:cBhvr>
                                      <p:tavLst>
                                        <p:tav tm="0">
                                          <p:val>
                                            <p:strVal val="#ppt_y-#ppt_h*1.125000"/>
                                          </p:val>
                                        </p:tav>
                                        <p:tav tm="100000">
                                          <p:val>
                                            <p:strVal val="#ppt_y"/>
                                          </p:val>
                                        </p:tav>
                                      </p:tavLst>
                                    </p:anim>
                                    <p:animEffect transition="in" filter="wipe(down)">
                                      <p:cBhvr>
                                        <p:cTn id="84" dur="400"/>
                                        <p:tgtEl>
                                          <p:spTgt spid="73"/>
                                        </p:tgtEl>
                                      </p:cBhvr>
                                    </p:animEffect>
                                  </p:childTnLst>
                                </p:cTn>
                              </p:par>
                            </p:childTnLst>
                          </p:cTn>
                        </p:par>
                        <p:par>
                          <p:cTn id="85" fill="hold">
                            <p:stCondLst>
                              <p:cond delay="2800"/>
                            </p:stCondLst>
                            <p:childTnLst>
                              <p:par>
                                <p:cTn id="86" presetID="12" presetClass="entr" presetSubtype="1" fill="hold" grpId="0" nodeType="afterEffect">
                                  <p:stCondLst>
                                    <p:cond delay="0"/>
                                  </p:stCondLst>
                                  <p:childTnLst>
                                    <p:set>
                                      <p:cBhvr>
                                        <p:cTn id="87" dur="1" fill="hold">
                                          <p:stCondLst>
                                            <p:cond delay="0"/>
                                          </p:stCondLst>
                                        </p:cTn>
                                        <p:tgtEl>
                                          <p:spTgt spid="74"/>
                                        </p:tgtEl>
                                        <p:attrNameLst>
                                          <p:attrName>style.visibility</p:attrName>
                                        </p:attrNameLst>
                                      </p:cBhvr>
                                      <p:to>
                                        <p:strVal val="visible"/>
                                      </p:to>
                                    </p:set>
                                    <p:anim calcmode="lin" valueType="num">
                                      <p:cBhvr additive="base">
                                        <p:cTn id="88" dur="400"/>
                                        <p:tgtEl>
                                          <p:spTgt spid="74"/>
                                        </p:tgtEl>
                                        <p:attrNameLst>
                                          <p:attrName>ppt_y</p:attrName>
                                        </p:attrNameLst>
                                      </p:cBhvr>
                                      <p:tavLst>
                                        <p:tav tm="0">
                                          <p:val>
                                            <p:strVal val="#ppt_y-#ppt_h*1.125000"/>
                                          </p:val>
                                        </p:tav>
                                        <p:tav tm="100000">
                                          <p:val>
                                            <p:strVal val="#ppt_y"/>
                                          </p:val>
                                        </p:tav>
                                      </p:tavLst>
                                    </p:anim>
                                    <p:animEffect transition="in" filter="wipe(down)">
                                      <p:cBhvr>
                                        <p:cTn id="89" dur="400"/>
                                        <p:tgtEl>
                                          <p:spTgt spid="74"/>
                                        </p:tgtEl>
                                      </p:cBhvr>
                                    </p:animEffect>
                                  </p:childTnLst>
                                </p:cTn>
                              </p:par>
                            </p:childTnLst>
                          </p:cTn>
                        </p:par>
                        <p:par>
                          <p:cTn id="90" fill="hold">
                            <p:stCondLst>
                              <p:cond delay="3200"/>
                            </p:stCondLst>
                            <p:childTnLst>
                              <p:par>
                                <p:cTn id="91" presetID="12" presetClass="entr" presetSubtype="1" fill="hold" grpId="0" nodeType="afterEffect">
                                  <p:stCondLst>
                                    <p:cond delay="0"/>
                                  </p:stCondLst>
                                  <p:childTnLst>
                                    <p:set>
                                      <p:cBhvr>
                                        <p:cTn id="92" dur="1" fill="hold">
                                          <p:stCondLst>
                                            <p:cond delay="0"/>
                                          </p:stCondLst>
                                        </p:cTn>
                                        <p:tgtEl>
                                          <p:spTgt spid="75"/>
                                        </p:tgtEl>
                                        <p:attrNameLst>
                                          <p:attrName>style.visibility</p:attrName>
                                        </p:attrNameLst>
                                      </p:cBhvr>
                                      <p:to>
                                        <p:strVal val="visible"/>
                                      </p:to>
                                    </p:set>
                                    <p:anim calcmode="lin" valueType="num">
                                      <p:cBhvr additive="base">
                                        <p:cTn id="93" dur="400"/>
                                        <p:tgtEl>
                                          <p:spTgt spid="75"/>
                                        </p:tgtEl>
                                        <p:attrNameLst>
                                          <p:attrName>ppt_y</p:attrName>
                                        </p:attrNameLst>
                                      </p:cBhvr>
                                      <p:tavLst>
                                        <p:tav tm="0">
                                          <p:val>
                                            <p:strVal val="#ppt_y-#ppt_h*1.125000"/>
                                          </p:val>
                                        </p:tav>
                                        <p:tav tm="100000">
                                          <p:val>
                                            <p:strVal val="#ppt_y"/>
                                          </p:val>
                                        </p:tav>
                                      </p:tavLst>
                                    </p:anim>
                                    <p:animEffect transition="in" filter="wipe(down)">
                                      <p:cBhvr>
                                        <p:cTn id="94" dur="400"/>
                                        <p:tgtEl>
                                          <p:spTgt spid="75"/>
                                        </p:tgtEl>
                                      </p:cBhvr>
                                    </p:animEffect>
                                  </p:childTnLst>
                                </p:cTn>
                              </p:par>
                            </p:childTnLst>
                          </p:cTn>
                        </p:par>
                        <p:par>
                          <p:cTn id="95" fill="hold">
                            <p:stCondLst>
                              <p:cond delay="3600"/>
                            </p:stCondLst>
                            <p:childTnLst>
                              <p:par>
                                <p:cTn id="96" presetID="14" presetClass="entr" presetSubtype="10" fill="hold" grpId="0" nodeType="after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randombar(horizontal)">
                                      <p:cBhvr>
                                        <p:cTn id="98" dur="500"/>
                                        <p:tgtEl>
                                          <p:spTgt spid="41"/>
                                        </p:tgtEl>
                                      </p:cBhvr>
                                    </p:animEffect>
                                  </p:childTnLst>
                                </p:cTn>
                              </p:par>
                              <p:par>
                                <p:cTn id="99" presetID="14" presetClass="entr" presetSubtype="10" fill="hold" grpId="0"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randombar(horizontal)">
                                      <p:cBhvr>
                                        <p:cTn id="101" dur="500"/>
                                        <p:tgtEl>
                                          <p:spTgt spid="42"/>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43"/>
                                        </p:tgtEl>
                                        <p:attrNameLst>
                                          <p:attrName>style.visibility</p:attrName>
                                        </p:attrNameLst>
                                      </p:cBhvr>
                                      <p:to>
                                        <p:strVal val="visible"/>
                                      </p:to>
                                    </p:set>
                                    <p:animEffect transition="in" filter="randombar(horizontal)">
                                      <p:cBhvr>
                                        <p:cTn id="104" dur="500"/>
                                        <p:tgtEl>
                                          <p:spTgt spid="43"/>
                                        </p:tgtEl>
                                      </p:cBhvr>
                                    </p:animEffect>
                                  </p:childTnLst>
                                </p:cTn>
                              </p:par>
                              <p:par>
                                <p:cTn id="105" presetID="14" presetClass="entr" presetSubtype="10" fill="hold" grpId="0" nodeType="with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randombar(horizontal)">
                                      <p:cBhvr>
                                        <p:cTn id="107" dur="500"/>
                                        <p:tgtEl>
                                          <p:spTgt spid="44"/>
                                        </p:tgtEl>
                                      </p:cBhvr>
                                    </p:animEffect>
                                  </p:childTnLst>
                                </p:cTn>
                              </p:par>
                            </p:childTnLst>
                          </p:cTn>
                        </p:par>
                        <p:par>
                          <p:cTn id="108" fill="hold">
                            <p:stCondLst>
                              <p:cond delay="4100"/>
                            </p:stCondLst>
                            <p:childTnLst>
                              <p:par>
                                <p:cTn id="109" presetID="42" presetClass="entr" presetSubtype="0"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fade">
                                      <p:cBhvr>
                                        <p:cTn id="111" dur="1200"/>
                                        <p:tgtEl>
                                          <p:spTgt spid="45"/>
                                        </p:tgtEl>
                                      </p:cBhvr>
                                    </p:animEffect>
                                    <p:anim calcmode="lin" valueType="num">
                                      <p:cBhvr>
                                        <p:cTn id="112" dur="1200" fill="hold"/>
                                        <p:tgtEl>
                                          <p:spTgt spid="45"/>
                                        </p:tgtEl>
                                        <p:attrNameLst>
                                          <p:attrName>ppt_x</p:attrName>
                                        </p:attrNameLst>
                                      </p:cBhvr>
                                      <p:tavLst>
                                        <p:tav tm="0">
                                          <p:val>
                                            <p:strVal val="#ppt_x"/>
                                          </p:val>
                                        </p:tav>
                                        <p:tav tm="100000">
                                          <p:val>
                                            <p:strVal val="#ppt_x"/>
                                          </p:val>
                                        </p:tav>
                                      </p:tavLst>
                                    </p:anim>
                                    <p:anim calcmode="lin" valueType="num">
                                      <p:cBhvr>
                                        <p:cTn id="113" dur="12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13346" grpId="0" animBg="1"/>
      <p:bldP spid="13342" grpId="0" animBg="1"/>
      <p:bldP spid="13338" grpId="0"/>
      <p:bldP spid="72" grpId="0"/>
      <p:bldP spid="73" grpId="0"/>
      <p:bldP spid="74" grpId="0"/>
      <p:bldP spid="75" grpId="0"/>
      <p:bldP spid="45" grpId="0"/>
      <p:bldP spid="61" grpId="0"/>
      <p:bldP spid="62"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160" y="1105302"/>
            <a:ext cx="2244988" cy="2931372"/>
          </a:xfrm>
          <a:prstGeom prst="rect">
            <a:avLst/>
          </a:prstGeom>
        </p:spPr>
      </p:pic>
      <p:grpSp>
        <p:nvGrpSpPr>
          <p:cNvPr id="190" name="组合 189"/>
          <p:cNvGrpSpPr>
            <a:grpSpLocks/>
          </p:cNvGrpSpPr>
          <p:nvPr/>
        </p:nvGrpSpPr>
        <p:grpSpPr bwMode="auto">
          <a:xfrm>
            <a:off x="3047951" y="1656337"/>
            <a:ext cx="515937" cy="2033588"/>
            <a:chOff x="2644154" y="1737427"/>
            <a:chExt cx="516473" cy="2034599"/>
          </a:xfrm>
        </p:grpSpPr>
        <p:sp>
          <p:nvSpPr>
            <p:cNvPr id="191" name="Line 134"/>
            <p:cNvSpPr>
              <a:spLocks noChangeShapeType="1"/>
            </p:cNvSpPr>
            <p:nvPr/>
          </p:nvSpPr>
          <p:spPr bwMode="auto">
            <a:xfrm flipV="1">
              <a:off x="2647332" y="2094793"/>
              <a:ext cx="502171" cy="330364"/>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lIns="98207" tIns="49104" rIns="98207" bIns="49104"/>
            <a:lstStyle/>
            <a:p>
              <a:pPr algn="ctr">
                <a:defRPr/>
              </a:pPr>
              <a:endParaRPr lang="en-US" sz="2200" kern="0">
                <a:solidFill>
                  <a:schemeClr val="bg1"/>
                </a:solidFill>
                <a:latin typeface="微软雅黑"/>
                <a:ea typeface="微软雅黑"/>
                <a:sym typeface="Gill Sans" charset="0"/>
              </a:endParaRPr>
            </a:p>
          </p:txBody>
        </p:sp>
        <p:cxnSp>
          <p:nvCxnSpPr>
            <p:cNvPr id="14409" name="Straight Connector 48"/>
            <p:cNvCxnSpPr>
              <a:cxnSpLocks noChangeShapeType="1"/>
            </p:cNvCxnSpPr>
            <p:nvPr/>
          </p:nvCxnSpPr>
          <p:spPr bwMode="auto">
            <a:xfrm flipH="1" flipV="1">
              <a:off x="2644154" y="1737427"/>
              <a:ext cx="516473" cy="34744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193" name="Line 134"/>
            <p:cNvSpPr>
              <a:spLocks noChangeShapeType="1"/>
            </p:cNvSpPr>
            <p:nvPr/>
          </p:nvSpPr>
          <p:spPr bwMode="auto">
            <a:xfrm flipV="1">
              <a:off x="2647332" y="3405131"/>
              <a:ext cx="462442" cy="36689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lIns="98207" tIns="49104" rIns="98207" bIns="49104"/>
            <a:lstStyle/>
            <a:p>
              <a:pPr algn="ctr">
                <a:defRPr/>
              </a:pPr>
              <a:endParaRPr lang="en-US" sz="2200" kern="0">
                <a:solidFill>
                  <a:schemeClr val="bg1"/>
                </a:solidFill>
                <a:latin typeface="微软雅黑"/>
                <a:ea typeface="微软雅黑"/>
                <a:sym typeface="Gill Sans" charset="0"/>
              </a:endParaRPr>
            </a:p>
          </p:txBody>
        </p:sp>
        <p:cxnSp>
          <p:nvCxnSpPr>
            <p:cNvPr id="14411" name="Straight Connector 40"/>
            <p:cNvCxnSpPr>
              <a:cxnSpLocks noChangeShapeType="1"/>
              <a:stCxn id="177" idx="2"/>
            </p:cNvCxnSpPr>
            <p:nvPr/>
          </p:nvCxnSpPr>
          <p:spPr bwMode="auto">
            <a:xfrm flipH="1" flipV="1">
              <a:off x="2659249" y="2839692"/>
              <a:ext cx="450780" cy="259866"/>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grpSp>
        <p:nvGrpSpPr>
          <p:cNvPr id="185" name="组合 184"/>
          <p:cNvGrpSpPr>
            <a:grpSpLocks/>
          </p:cNvGrpSpPr>
          <p:nvPr/>
        </p:nvGrpSpPr>
        <p:grpSpPr bwMode="auto">
          <a:xfrm>
            <a:off x="5869632" y="1673800"/>
            <a:ext cx="515938" cy="2016125"/>
            <a:chOff x="6131458" y="1754210"/>
            <a:chExt cx="516473" cy="2017817"/>
          </a:xfrm>
        </p:grpSpPr>
        <p:sp>
          <p:nvSpPr>
            <p:cNvPr id="186" name="Line 134"/>
            <p:cNvSpPr>
              <a:spLocks noChangeShapeType="1"/>
            </p:cNvSpPr>
            <p:nvPr/>
          </p:nvSpPr>
          <p:spPr bwMode="auto">
            <a:xfrm flipH="1" flipV="1">
              <a:off x="6142583" y="2095808"/>
              <a:ext cx="502170" cy="328889"/>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lIns="98207" tIns="49104" rIns="98207" bIns="49104"/>
            <a:lstStyle/>
            <a:p>
              <a:pPr algn="ctr">
                <a:defRPr/>
              </a:pPr>
              <a:endParaRPr lang="en-US" sz="2200" kern="0">
                <a:solidFill>
                  <a:schemeClr val="bg1"/>
                </a:solidFill>
                <a:latin typeface="微软雅黑"/>
                <a:ea typeface="微软雅黑"/>
                <a:sym typeface="Gill Sans" charset="0"/>
              </a:endParaRPr>
            </a:p>
          </p:txBody>
        </p:sp>
        <p:cxnSp>
          <p:nvCxnSpPr>
            <p:cNvPr id="14405" name="Straight Connector 180"/>
            <p:cNvCxnSpPr>
              <a:cxnSpLocks noChangeShapeType="1"/>
            </p:cNvCxnSpPr>
            <p:nvPr/>
          </p:nvCxnSpPr>
          <p:spPr bwMode="auto">
            <a:xfrm flipV="1">
              <a:off x="6131458" y="1754210"/>
              <a:ext cx="516473" cy="347442"/>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188" name="Line 134"/>
            <p:cNvSpPr>
              <a:spLocks noChangeShapeType="1"/>
            </p:cNvSpPr>
            <p:nvPr/>
          </p:nvSpPr>
          <p:spPr bwMode="auto">
            <a:xfrm flipH="1" flipV="1">
              <a:off x="6161652" y="3381174"/>
              <a:ext cx="483100" cy="39085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lIns="98207" tIns="49104" rIns="98207" bIns="49104"/>
            <a:lstStyle/>
            <a:p>
              <a:pPr algn="ctr">
                <a:defRPr/>
              </a:pPr>
              <a:endParaRPr lang="en-US" sz="2200" kern="0">
                <a:solidFill>
                  <a:schemeClr val="bg1"/>
                </a:solidFill>
                <a:latin typeface="微软雅黑"/>
                <a:ea typeface="微软雅黑"/>
                <a:sym typeface="Gill Sans" charset="0"/>
              </a:endParaRPr>
            </a:p>
          </p:txBody>
        </p:sp>
        <p:cxnSp>
          <p:nvCxnSpPr>
            <p:cNvPr id="14407" name="Straight Connector 182"/>
            <p:cNvCxnSpPr>
              <a:cxnSpLocks noChangeShapeType="1"/>
              <a:stCxn id="0" idx="6"/>
            </p:cNvCxnSpPr>
            <p:nvPr/>
          </p:nvCxnSpPr>
          <p:spPr bwMode="auto">
            <a:xfrm flipV="1">
              <a:off x="6161987" y="3148833"/>
              <a:ext cx="485944" cy="256721"/>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grpSp>
      <p:sp>
        <p:nvSpPr>
          <p:cNvPr id="88" name="文本框 46"/>
          <p:cNvSpPr txBox="1">
            <a:spLocks noChangeArrowheads="1"/>
          </p:cNvSpPr>
          <p:nvPr/>
        </p:nvSpPr>
        <p:spPr bwMode="auto">
          <a:xfrm>
            <a:off x="1004838" y="1427737"/>
            <a:ext cx="4667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dirty="0">
                <a:solidFill>
                  <a:schemeClr val="bg1"/>
                </a:solidFill>
                <a:latin typeface="Impact" pitchFamily="34" charset="0"/>
                <a:cs typeface="Aharoni" pitchFamily="2" charset="-79"/>
              </a:rPr>
              <a:t>01</a:t>
            </a:r>
            <a:endParaRPr lang="zh-CN" altLang="en-US" sz="2800" dirty="0">
              <a:solidFill>
                <a:schemeClr val="bg1"/>
              </a:solidFill>
              <a:latin typeface="Impact" pitchFamily="34" charset="0"/>
              <a:cs typeface="Aharoni" pitchFamily="2" charset="-79"/>
            </a:endParaRPr>
          </a:p>
        </p:txBody>
      </p:sp>
      <p:sp>
        <p:nvSpPr>
          <p:cNvPr id="229" name="TextBox 228"/>
          <p:cNvSpPr txBox="1"/>
          <p:nvPr/>
        </p:nvSpPr>
        <p:spPr>
          <a:xfrm>
            <a:off x="1447751" y="1443612"/>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30" name="文本框 46"/>
          <p:cNvSpPr txBox="1">
            <a:spLocks noChangeArrowheads="1"/>
          </p:cNvSpPr>
          <p:nvPr/>
        </p:nvSpPr>
        <p:spPr bwMode="auto">
          <a:xfrm>
            <a:off x="982613" y="2119887"/>
            <a:ext cx="50958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dirty="0">
                <a:solidFill>
                  <a:schemeClr val="bg1"/>
                </a:solidFill>
                <a:latin typeface="Impact" pitchFamily="34" charset="0"/>
                <a:cs typeface="Aharoni" pitchFamily="2" charset="-79"/>
              </a:rPr>
              <a:t>02</a:t>
            </a:r>
            <a:endParaRPr lang="zh-CN" altLang="en-US" sz="2800" dirty="0">
              <a:solidFill>
                <a:schemeClr val="bg1"/>
              </a:solidFill>
              <a:latin typeface="Impact" pitchFamily="34" charset="0"/>
              <a:cs typeface="Aharoni" pitchFamily="2" charset="-79"/>
            </a:endParaRPr>
          </a:p>
        </p:txBody>
      </p:sp>
      <p:sp>
        <p:nvSpPr>
          <p:cNvPr id="231" name="TextBox 230"/>
          <p:cNvSpPr txBox="1"/>
          <p:nvPr/>
        </p:nvSpPr>
        <p:spPr>
          <a:xfrm>
            <a:off x="1447751" y="2137350"/>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32" name="文本框 46"/>
          <p:cNvSpPr txBox="1">
            <a:spLocks noChangeArrowheads="1"/>
          </p:cNvSpPr>
          <p:nvPr/>
        </p:nvSpPr>
        <p:spPr bwMode="auto">
          <a:xfrm>
            <a:off x="976263" y="2791400"/>
            <a:ext cx="52228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a:solidFill>
                  <a:schemeClr val="bg1"/>
                </a:solidFill>
                <a:latin typeface="Impact" pitchFamily="34" charset="0"/>
                <a:cs typeface="Aharoni" pitchFamily="2" charset="-79"/>
              </a:rPr>
              <a:t>03</a:t>
            </a:r>
            <a:endParaRPr lang="zh-CN" altLang="en-US" sz="2800">
              <a:solidFill>
                <a:schemeClr val="bg1"/>
              </a:solidFill>
              <a:latin typeface="Impact" pitchFamily="34" charset="0"/>
              <a:cs typeface="Aharoni" pitchFamily="2" charset="-79"/>
            </a:endParaRPr>
          </a:p>
        </p:txBody>
      </p:sp>
      <p:sp>
        <p:nvSpPr>
          <p:cNvPr id="233" name="TextBox 232"/>
          <p:cNvSpPr txBox="1"/>
          <p:nvPr/>
        </p:nvSpPr>
        <p:spPr>
          <a:xfrm>
            <a:off x="1447751" y="2807275"/>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34" name="文本框 46"/>
          <p:cNvSpPr txBox="1">
            <a:spLocks noChangeArrowheads="1"/>
          </p:cNvSpPr>
          <p:nvPr/>
        </p:nvSpPr>
        <p:spPr bwMode="auto">
          <a:xfrm>
            <a:off x="982613" y="3483550"/>
            <a:ext cx="50958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a:solidFill>
                  <a:schemeClr val="bg1"/>
                </a:solidFill>
                <a:latin typeface="Impact" pitchFamily="34" charset="0"/>
                <a:cs typeface="Aharoni" pitchFamily="2" charset="-79"/>
              </a:rPr>
              <a:t>04</a:t>
            </a:r>
            <a:endParaRPr lang="zh-CN" altLang="en-US" sz="2800">
              <a:solidFill>
                <a:schemeClr val="bg1"/>
              </a:solidFill>
              <a:latin typeface="Impact" pitchFamily="34" charset="0"/>
              <a:cs typeface="Aharoni" pitchFamily="2" charset="-79"/>
            </a:endParaRPr>
          </a:p>
        </p:txBody>
      </p:sp>
      <p:sp>
        <p:nvSpPr>
          <p:cNvPr id="235" name="TextBox 234"/>
          <p:cNvSpPr txBox="1"/>
          <p:nvPr/>
        </p:nvSpPr>
        <p:spPr>
          <a:xfrm>
            <a:off x="1447751" y="3501012"/>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36" name="文本框 46"/>
          <p:cNvSpPr txBox="1">
            <a:spLocks noChangeArrowheads="1"/>
          </p:cNvSpPr>
          <p:nvPr/>
        </p:nvSpPr>
        <p:spPr bwMode="auto">
          <a:xfrm>
            <a:off x="6557020" y="1427737"/>
            <a:ext cx="5238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dirty="0">
                <a:solidFill>
                  <a:schemeClr val="bg1"/>
                </a:solidFill>
                <a:latin typeface="Impact" pitchFamily="34" charset="0"/>
                <a:cs typeface="Aharoni" pitchFamily="2" charset="-79"/>
              </a:rPr>
              <a:t>05</a:t>
            </a:r>
            <a:endParaRPr lang="zh-CN" altLang="en-US" sz="2800" dirty="0">
              <a:solidFill>
                <a:schemeClr val="bg1"/>
              </a:solidFill>
              <a:latin typeface="Impact" pitchFamily="34" charset="0"/>
              <a:cs typeface="Aharoni" pitchFamily="2" charset="-79"/>
            </a:endParaRPr>
          </a:p>
        </p:txBody>
      </p:sp>
      <p:sp>
        <p:nvSpPr>
          <p:cNvPr id="237" name="TextBox 236"/>
          <p:cNvSpPr txBox="1"/>
          <p:nvPr/>
        </p:nvSpPr>
        <p:spPr>
          <a:xfrm>
            <a:off x="7030095" y="1443612"/>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38" name="文本框 46"/>
          <p:cNvSpPr txBox="1">
            <a:spLocks noChangeArrowheads="1"/>
          </p:cNvSpPr>
          <p:nvPr/>
        </p:nvSpPr>
        <p:spPr bwMode="auto">
          <a:xfrm>
            <a:off x="6557020" y="2119887"/>
            <a:ext cx="5238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a:solidFill>
                  <a:schemeClr val="bg1"/>
                </a:solidFill>
                <a:latin typeface="Impact" pitchFamily="34" charset="0"/>
                <a:cs typeface="Aharoni" pitchFamily="2" charset="-79"/>
              </a:rPr>
              <a:t>06</a:t>
            </a:r>
            <a:endParaRPr lang="zh-CN" altLang="en-US" sz="2800">
              <a:solidFill>
                <a:schemeClr val="bg1"/>
              </a:solidFill>
              <a:latin typeface="Impact" pitchFamily="34" charset="0"/>
              <a:cs typeface="Aharoni" pitchFamily="2" charset="-79"/>
            </a:endParaRPr>
          </a:p>
        </p:txBody>
      </p:sp>
      <p:sp>
        <p:nvSpPr>
          <p:cNvPr id="239" name="TextBox 238"/>
          <p:cNvSpPr txBox="1"/>
          <p:nvPr/>
        </p:nvSpPr>
        <p:spPr>
          <a:xfrm>
            <a:off x="7030095" y="2137350"/>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40" name="文本框 46"/>
          <p:cNvSpPr txBox="1">
            <a:spLocks noChangeArrowheads="1"/>
          </p:cNvSpPr>
          <p:nvPr/>
        </p:nvSpPr>
        <p:spPr bwMode="auto">
          <a:xfrm>
            <a:off x="6582420" y="2791400"/>
            <a:ext cx="4730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a:solidFill>
                  <a:schemeClr val="bg1"/>
                </a:solidFill>
                <a:latin typeface="Impact" pitchFamily="34" charset="0"/>
                <a:cs typeface="Aharoni" pitchFamily="2" charset="-79"/>
              </a:rPr>
              <a:t>07</a:t>
            </a:r>
            <a:endParaRPr lang="zh-CN" altLang="en-US" sz="2800">
              <a:solidFill>
                <a:schemeClr val="bg1"/>
              </a:solidFill>
              <a:latin typeface="Impact" pitchFamily="34" charset="0"/>
              <a:cs typeface="Aharoni" pitchFamily="2" charset="-79"/>
            </a:endParaRPr>
          </a:p>
        </p:txBody>
      </p:sp>
      <p:sp>
        <p:nvSpPr>
          <p:cNvPr id="241" name="TextBox 240"/>
          <p:cNvSpPr txBox="1"/>
          <p:nvPr/>
        </p:nvSpPr>
        <p:spPr>
          <a:xfrm>
            <a:off x="7030095" y="2807275"/>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42" name="文本框 46"/>
          <p:cNvSpPr txBox="1">
            <a:spLocks noChangeArrowheads="1"/>
          </p:cNvSpPr>
          <p:nvPr/>
        </p:nvSpPr>
        <p:spPr bwMode="auto">
          <a:xfrm>
            <a:off x="6557020" y="3483550"/>
            <a:ext cx="5238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800">
                <a:solidFill>
                  <a:schemeClr val="bg1"/>
                </a:solidFill>
                <a:latin typeface="Impact" pitchFamily="34" charset="0"/>
                <a:cs typeface="Aharoni" pitchFamily="2" charset="-79"/>
              </a:rPr>
              <a:t>08</a:t>
            </a:r>
            <a:endParaRPr lang="zh-CN" altLang="en-US" sz="2800">
              <a:solidFill>
                <a:schemeClr val="bg1"/>
              </a:solidFill>
              <a:latin typeface="Impact" pitchFamily="34" charset="0"/>
              <a:cs typeface="Aharoni" pitchFamily="2" charset="-79"/>
            </a:endParaRPr>
          </a:p>
        </p:txBody>
      </p:sp>
      <p:sp>
        <p:nvSpPr>
          <p:cNvPr id="243" name="TextBox 242"/>
          <p:cNvSpPr txBox="1"/>
          <p:nvPr/>
        </p:nvSpPr>
        <p:spPr>
          <a:xfrm>
            <a:off x="7030095" y="3501012"/>
            <a:ext cx="1430337" cy="429346"/>
          </a:xfrm>
          <a:prstGeom prst="rect">
            <a:avLst/>
          </a:prstGeom>
          <a:noFill/>
        </p:spPr>
        <p:txBody>
          <a:bodyPr lIns="68577" tIns="34289" rIns="68577" bIns="34289">
            <a:spAutoFit/>
          </a:bodyPr>
          <a:lstStyle/>
          <a:p>
            <a:pPr defTabSz="914126" fontAlgn="auto">
              <a:lnSpc>
                <a:spcPct val="130000"/>
              </a:lnSpc>
              <a:spcBef>
                <a:spcPts val="0"/>
              </a:spcBef>
              <a:spcAft>
                <a:spcPts val="0"/>
              </a:spcAft>
              <a:defRPr/>
            </a:pPr>
            <a:r>
              <a:rPr lang="zh-CN" altLang="en-US" sz="900" kern="0" dirty="0">
                <a:solidFill>
                  <a:schemeClr val="bg1"/>
                </a:solidFill>
                <a:latin typeface="微软雅黑" pitchFamily="34" charset="-122"/>
                <a:ea typeface="微软雅黑" pitchFamily="34" charset="-122"/>
              </a:rPr>
              <a:t>您的内容打在这里，或者通过复制您的文本后</a:t>
            </a:r>
          </a:p>
        </p:txBody>
      </p:sp>
      <p:sp>
        <p:nvSpPr>
          <p:cNvPr id="245" name="矩形 3"/>
          <p:cNvSpPr>
            <a:spLocks noChangeArrowheads="1"/>
          </p:cNvSpPr>
          <p:nvPr/>
        </p:nvSpPr>
        <p:spPr bwMode="auto">
          <a:xfrm>
            <a:off x="4191000" y="4011910"/>
            <a:ext cx="75406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none" lIns="68561" tIns="34282" rIns="68561" bIns="34282">
            <a:spAutoFit/>
          </a:bodyPr>
          <a:lstStyle/>
          <a:p>
            <a:r>
              <a:rPr lang="zh-CN" altLang="en-US" sz="2400" b="1" dirty="0">
                <a:solidFill>
                  <a:schemeClr val="bg1"/>
                </a:solidFill>
                <a:latin typeface="微软雅黑" panose="020B0503020204020204" pitchFamily="34" charset="-122"/>
                <a:ea typeface="微软雅黑" panose="020B0503020204020204" pitchFamily="34" charset="-122"/>
                <a:sym typeface="Arial" pitchFamily="34" charset="0"/>
              </a:rPr>
              <a:t>现实</a:t>
            </a:r>
            <a:endParaRPr lang="en-US" altLang="zh-CN" sz="2400" b="1" dirty="0">
              <a:solidFill>
                <a:schemeClr val="bg1"/>
              </a:solidFill>
              <a:latin typeface="微软雅黑" panose="020B0503020204020204" pitchFamily="34" charset="-122"/>
              <a:ea typeface="微软雅黑" panose="020B0503020204020204" pitchFamily="34" charset="-122"/>
              <a:sym typeface="Arial" pitchFamily="34" charset="0"/>
            </a:endParaRPr>
          </a:p>
          <a:p>
            <a:r>
              <a:rPr lang="zh-CN" altLang="en-US" sz="2400" b="1" dirty="0">
                <a:solidFill>
                  <a:schemeClr val="bg1"/>
                </a:solidFill>
                <a:latin typeface="微软雅黑" panose="020B0503020204020204" pitchFamily="34" charset="-122"/>
                <a:ea typeface="微软雅黑" panose="020B0503020204020204" pitchFamily="34" charset="-122"/>
                <a:sym typeface="Arial" pitchFamily="34" charset="0"/>
              </a:rPr>
              <a:t>需求</a:t>
            </a:r>
          </a:p>
        </p:txBody>
      </p:sp>
      <p:sp>
        <p:nvSpPr>
          <p:cNvPr id="86" name="TextBox 85"/>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87" name="直接连接符 8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分析需求</a:t>
            </a:r>
            <a:endParaRPr lang="zh-CN" altLang="en-US" sz="2000" b="1" dirty="0">
              <a:solidFill>
                <a:srgbClr val="FE7F00"/>
              </a:solidFill>
              <a:latin typeface="微软雅黑" pitchFamily="34" charset="-122"/>
              <a:ea typeface="微软雅黑" pitchFamily="34" charset="-122"/>
            </a:endParaRPr>
          </a:p>
        </p:txBody>
      </p:sp>
      <p:sp>
        <p:nvSpPr>
          <p:cNvPr id="90" name="矩形 89"/>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91"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93" name="图片 9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94" name="图片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200" y="1491630"/>
            <a:ext cx="360040" cy="360040"/>
          </a:xfrm>
          <a:prstGeom prst="rect">
            <a:avLst/>
          </a:prstGeom>
        </p:spPr>
      </p:pic>
      <p:pic>
        <p:nvPicPr>
          <p:cNvPr id="95" name="图片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200" y="2172003"/>
            <a:ext cx="360040" cy="360040"/>
          </a:xfrm>
          <a:prstGeom prst="rect">
            <a:avLst/>
          </a:prstGeom>
        </p:spPr>
      </p:pic>
      <p:pic>
        <p:nvPicPr>
          <p:cNvPr id="96" name="图片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200" y="2841928"/>
            <a:ext cx="360040" cy="360040"/>
          </a:xfrm>
          <a:prstGeom prst="rect">
            <a:avLst/>
          </a:prstGeom>
        </p:spPr>
      </p:pic>
      <p:pic>
        <p:nvPicPr>
          <p:cNvPr id="97" name="图片 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200" y="3553561"/>
            <a:ext cx="360040" cy="360040"/>
          </a:xfrm>
          <a:prstGeom prst="rect">
            <a:avLst/>
          </a:prstGeom>
        </p:spPr>
      </p:pic>
      <p:pic>
        <p:nvPicPr>
          <p:cNvPr id="98"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6980" y="1491630"/>
            <a:ext cx="360040" cy="360040"/>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6980" y="2172003"/>
            <a:ext cx="360040" cy="360040"/>
          </a:xfrm>
          <a:prstGeom prst="rect">
            <a:avLst/>
          </a:prstGeom>
        </p:spPr>
      </p:pic>
      <p:pic>
        <p:nvPicPr>
          <p:cNvPr id="100" name="图片 9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6980" y="2841928"/>
            <a:ext cx="360040" cy="360040"/>
          </a:xfrm>
          <a:prstGeom prst="rect">
            <a:avLst/>
          </a:prstGeom>
        </p:spPr>
      </p:pic>
      <p:pic>
        <p:nvPicPr>
          <p:cNvPr id="101" name="图片 10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96980" y="3553561"/>
            <a:ext cx="360040" cy="36004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 calcmode="lin" valueType="num">
                                      <p:cBhvr additive="base">
                                        <p:cTn id="14" dur="500" fill="hold"/>
                                        <p:tgtEl>
                                          <p:spTgt spid="87"/>
                                        </p:tgtEl>
                                        <p:attrNameLst>
                                          <p:attrName>ppt_x</p:attrName>
                                        </p:attrNameLst>
                                      </p:cBhvr>
                                      <p:tavLst>
                                        <p:tav tm="0">
                                          <p:val>
                                            <p:strVal val="0-#ppt_w/2"/>
                                          </p:val>
                                        </p:tav>
                                        <p:tav tm="100000">
                                          <p:val>
                                            <p:strVal val="#ppt_x"/>
                                          </p:val>
                                        </p:tav>
                                      </p:tavLst>
                                    </p:anim>
                                    <p:anim calcmode="lin" valueType="num">
                                      <p:cBhvr additive="base">
                                        <p:cTn id="15" dur="5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fade">
                                      <p:cBhvr>
                                        <p:cTn id="20" dur="1000"/>
                                        <p:tgtEl>
                                          <p:spTgt spid="89"/>
                                        </p:tgtEl>
                                      </p:cBhvr>
                                    </p:animEffect>
                                    <p:anim calcmode="lin" valueType="num">
                                      <p:cBhvr>
                                        <p:cTn id="21" dur="1000" fill="hold"/>
                                        <p:tgtEl>
                                          <p:spTgt spid="89"/>
                                        </p:tgtEl>
                                        <p:attrNameLst>
                                          <p:attrName>ppt_x</p:attrName>
                                        </p:attrNameLst>
                                      </p:cBhvr>
                                      <p:tavLst>
                                        <p:tav tm="0">
                                          <p:val>
                                            <p:strVal val="#ppt_x"/>
                                          </p:val>
                                        </p:tav>
                                        <p:tav tm="100000">
                                          <p:val>
                                            <p:strVal val="#ppt_x"/>
                                          </p:val>
                                        </p:tav>
                                      </p:tavLst>
                                    </p:anim>
                                    <p:anim calcmode="lin" valueType="num">
                                      <p:cBhvr>
                                        <p:cTn id="22"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1000"/>
                                        <p:tgtEl>
                                          <p:spTgt spid="90"/>
                                        </p:tgtEl>
                                      </p:cBhvr>
                                    </p:animEffect>
                                    <p:anim calcmode="lin" valueType="num">
                                      <p:cBhvr>
                                        <p:cTn id="33" dur="1000" fill="hold"/>
                                        <p:tgtEl>
                                          <p:spTgt spid="90"/>
                                        </p:tgtEl>
                                        <p:attrNameLst>
                                          <p:attrName>ppt_x</p:attrName>
                                        </p:attrNameLst>
                                      </p:cBhvr>
                                      <p:tavLst>
                                        <p:tav tm="0">
                                          <p:val>
                                            <p:strVal val="#ppt_x"/>
                                          </p:val>
                                        </p:tav>
                                        <p:tav tm="100000">
                                          <p:val>
                                            <p:strVal val="#ppt_x"/>
                                          </p:val>
                                        </p:tav>
                                      </p:tavLst>
                                    </p:anim>
                                    <p:anim calcmode="lin" valueType="num">
                                      <p:cBhvr>
                                        <p:cTn id="34" dur="1000" fill="hold"/>
                                        <p:tgtEl>
                                          <p:spTgt spid="9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1000"/>
                                        <p:tgtEl>
                                          <p:spTgt spid="91"/>
                                        </p:tgtEl>
                                      </p:cBhvr>
                                    </p:animEffect>
                                    <p:anim calcmode="lin" valueType="num">
                                      <p:cBhvr>
                                        <p:cTn id="38" dur="1000" fill="hold"/>
                                        <p:tgtEl>
                                          <p:spTgt spid="91"/>
                                        </p:tgtEl>
                                        <p:attrNameLst>
                                          <p:attrName>ppt_x</p:attrName>
                                        </p:attrNameLst>
                                      </p:cBhvr>
                                      <p:tavLst>
                                        <p:tav tm="0">
                                          <p:val>
                                            <p:strVal val="#ppt_x"/>
                                          </p:val>
                                        </p:tav>
                                        <p:tav tm="100000">
                                          <p:val>
                                            <p:strVal val="#ppt_x"/>
                                          </p:val>
                                        </p:tav>
                                      </p:tavLst>
                                    </p:anim>
                                    <p:anim calcmode="lin" valueType="num">
                                      <p:cBhvr>
                                        <p:cTn id="39" dur="1000" fill="hold"/>
                                        <p:tgtEl>
                                          <p:spTgt spid="9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45"/>
                                        </p:tgtEl>
                                        <p:attrNameLst>
                                          <p:attrName>style.visibility</p:attrName>
                                        </p:attrNameLst>
                                      </p:cBhvr>
                                      <p:to>
                                        <p:strVal val="visible"/>
                                      </p:to>
                                    </p:set>
                                    <p:animEffect transition="in" filter="wipe(left)">
                                      <p:cBhvr>
                                        <p:cTn id="43" dur="500"/>
                                        <p:tgtEl>
                                          <p:spTgt spid="245"/>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2" presetClass="entr" presetSubtype="1" fill="hold" nodeType="clickEffect">
                                  <p:stCondLst>
                                    <p:cond delay="0"/>
                                  </p:stCondLst>
                                  <p:childTnLst>
                                    <p:set>
                                      <p:cBhvr>
                                        <p:cTn id="47" dur="1" fill="hold">
                                          <p:stCondLst>
                                            <p:cond delay="0"/>
                                          </p:stCondLst>
                                        </p:cTn>
                                        <p:tgtEl>
                                          <p:spTgt spid="94"/>
                                        </p:tgtEl>
                                        <p:attrNameLst>
                                          <p:attrName>style.visibility</p:attrName>
                                        </p:attrNameLst>
                                      </p:cBhvr>
                                      <p:to>
                                        <p:strVal val="visible"/>
                                      </p:to>
                                    </p:set>
                                    <p:anim calcmode="lin" valueType="num">
                                      <p:cBhvr additive="base">
                                        <p:cTn id="48" dur="500" fill="hold"/>
                                        <p:tgtEl>
                                          <p:spTgt spid="94"/>
                                        </p:tgtEl>
                                        <p:attrNameLst>
                                          <p:attrName>ppt_x</p:attrName>
                                        </p:attrNameLst>
                                      </p:cBhvr>
                                      <p:tavLst>
                                        <p:tav tm="0">
                                          <p:val>
                                            <p:strVal val="#ppt_x"/>
                                          </p:val>
                                        </p:tav>
                                        <p:tav tm="100000">
                                          <p:val>
                                            <p:strVal val="#ppt_x"/>
                                          </p:val>
                                        </p:tav>
                                      </p:tavLst>
                                    </p:anim>
                                    <p:anim calcmode="lin" valueType="num">
                                      <p:cBhvr additive="base">
                                        <p:cTn id="49" dur="500" fill="hold"/>
                                        <p:tgtEl>
                                          <p:spTgt spid="94"/>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barn(inVertical)">
                                      <p:cBhvr>
                                        <p:cTn id="53" dur="500"/>
                                        <p:tgtEl>
                                          <p:spTgt spid="88"/>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29"/>
                                        </p:tgtEl>
                                        <p:attrNameLst>
                                          <p:attrName>style.visibility</p:attrName>
                                        </p:attrNameLst>
                                      </p:cBhvr>
                                      <p:to>
                                        <p:strVal val="visible"/>
                                      </p:to>
                                    </p:set>
                                    <p:animEffect transition="in" filter="randombar(horizontal)">
                                      <p:cBhvr>
                                        <p:cTn id="56" dur="500"/>
                                        <p:tgtEl>
                                          <p:spTgt spid="2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additive="base">
                                        <p:cTn id="61" dur="500" fill="hold"/>
                                        <p:tgtEl>
                                          <p:spTgt spid="95"/>
                                        </p:tgtEl>
                                        <p:attrNameLst>
                                          <p:attrName>ppt_x</p:attrName>
                                        </p:attrNameLst>
                                      </p:cBhvr>
                                      <p:tavLst>
                                        <p:tav tm="0">
                                          <p:val>
                                            <p:strVal val="#ppt_x"/>
                                          </p:val>
                                        </p:tav>
                                        <p:tav tm="100000">
                                          <p:val>
                                            <p:strVal val="#ppt_x"/>
                                          </p:val>
                                        </p:tav>
                                      </p:tavLst>
                                    </p:anim>
                                    <p:anim calcmode="lin" valueType="num">
                                      <p:cBhvr additive="base">
                                        <p:cTn id="62" dur="500" fill="hold"/>
                                        <p:tgtEl>
                                          <p:spTgt spid="95"/>
                                        </p:tgtEl>
                                        <p:attrNameLst>
                                          <p:attrName>ppt_y</p:attrName>
                                        </p:attrNameLst>
                                      </p:cBhvr>
                                      <p:tavLst>
                                        <p:tav tm="0">
                                          <p:val>
                                            <p:strVal val="0-#ppt_h/2"/>
                                          </p:val>
                                        </p:tav>
                                        <p:tav tm="100000">
                                          <p:val>
                                            <p:strVal val="#ppt_y"/>
                                          </p:val>
                                        </p:tav>
                                      </p:tavLst>
                                    </p:anim>
                                  </p:childTnLst>
                                </p:cTn>
                              </p:par>
                            </p:childTnLst>
                          </p:cTn>
                        </p:par>
                        <p:par>
                          <p:cTn id="63" fill="hold" nodeType="afterGroup">
                            <p:stCondLst>
                              <p:cond delay="500"/>
                            </p:stCondLst>
                            <p:childTnLst>
                              <p:par>
                                <p:cTn id="64" presetID="16" presetClass="entr" presetSubtype="21" fill="hold" grpId="0" nodeType="afterEffect">
                                  <p:stCondLst>
                                    <p:cond delay="0"/>
                                  </p:stCondLst>
                                  <p:childTnLst>
                                    <p:set>
                                      <p:cBhvr>
                                        <p:cTn id="65" dur="1" fill="hold">
                                          <p:stCondLst>
                                            <p:cond delay="0"/>
                                          </p:stCondLst>
                                        </p:cTn>
                                        <p:tgtEl>
                                          <p:spTgt spid="230"/>
                                        </p:tgtEl>
                                        <p:attrNameLst>
                                          <p:attrName>style.visibility</p:attrName>
                                        </p:attrNameLst>
                                      </p:cBhvr>
                                      <p:to>
                                        <p:strVal val="visible"/>
                                      </p:to>
                                    </p:set>
                                    <p:animEffect transition="in" filter="barn(inVertical)">
                                      <p:cBhvr>
                                        <p:cTn id="66" dur="500"/>
                                        <p:tgtEl>
                                          <p:spTgt spid="230"/>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31"/>
                                        </p:tgtEl>
                                        <p:attrNameLst>
                                          <p:attrName>style.visibility</p:attrName>
                                        </p:attrNameLst>
                                      </p:cBhvr>
                                      <p:to>
                                        <p:strVal val="visible"/>
                                      </p:to>
                                    </p:set>
                                    <p:animEffect transition="in" filter="randombar(horizontal)">
                                      <p:cBhvr>
                                        <p:cTn id="69" dur="500"/>
                                        <p:tgtEl>
                                          <p:spTgt spid="231"/>
                                        </p:tgtEl>
                                      </p:cBhvr>
                                    </p:animEffect>
                                  </p:childTnLst>
                                </p:cTn>
                              </p:par>
                            </p:childTnLst>
                          </p:cTn>
                        </p:par>
                      </p:childTnLst>
                    </p:cTn>
                  </p:par>
                  <p:par>
                    <p:cTn id="70" fill="hold">
                      <p:stCondLst>
                        <p:cond delay="indefinite"/>
                      </p:stCondLst>
                      <p:childTnLst>
                        <p:par>
                          <p:cTn id="71" fill="hold" nodeType="afterGroup">
                            <p:stCondLst>
                              <p:cond delay="0"/>
                            </p:stCondLst>
                            <p:childTnLst>
                              <p:par>
                                <p:cTn id="72" presetID="2" presetClass="entr" presetSubtype="1" fill="hold" nodeType="clickEffect">
                                  <p:stCondLst>
                                    <p:cond delay="0"/>
                                  </p:stCondLst>
                                  <p:childTnLst>
                                    <p:set>
                                      <p:cBhvr>
                                        <p:cTn id="73" dur="1" fill="hold">
                                          <p:stCondLst>
                                            <p:cond delay="0"/>
                                          </p:stCondLst>
                                        </p:cTn>
                                        <p:tgtEl>
                                          <p:spTgt spid="96"/>
                                        </p:tgtEl>
                                        <p:attrNameLst>
                                          <p:attrName>style.visibility</p:attrName>
                                        </p:attrNameLst>
                                      </p:cBhvr>
                                      <p:to>
                                        <p:strVal val="visible"/>
                                      </p:to>
                                    </p:set>
                                    <p:anim calcmode="lin" valueType="num">
                                      <p:cBhvr additive="base">
                                        <p:cTn id="74" dur="500" fill="hold"/>
                                        <p:tgtEl>
                                          <p:spTgt spid="96"/>
                                        </p:tgtEl>
                                        <p:attrNameLst>
                                          <p:attrName>ppt_x</p:attrName>
                                        </p:attrNameLst>
                                      </p:cBhvr>
                                      <p:tavLst>
                                        <p:tav tm="0">
                                          <p:val>
                                            <p:strVal val="#ppt_x"/>
                                          </p:val>
                                        </p:tav>
                                        <p:tav tm="100000">
                                          <p:val>
                                            <p:strVal val="#ppt_x"/>
                                          </p:val>
                                        </p:tav>
                                      </p:tavLst>
                                    </p:anim>
                                    <p:anim calcmode="lin" valueType="num">
                                      <p:cBhvr additive="base">
                                        <p:cTn id="75" dur="500" fill="hold"/>
                                        <p:tgtEl>
                                          <p:spTgt spid="96"/>
                                        </p:tgtEl>
                                        <p:attrNameLst>
                                          <p:attrName>ppt_y</p:attrName>
                                        </p:attrNameLst>
                                      </p:cBhvr>
                                      <p:tavLst>
                                        <p:tav tm="0">
                                          <p:val>
                                            <p:strVal val="0-#ppt_h/2"/>
                                          </p:val>
                                        </p:tav>
                                        <p:tav tm="100000">
                                          <p:val>
                                            <p:strVal val="#ppt_y"/>
                                          </p:val>
                                        </p:tav>
                                      </p:tavLst>
                                    </p:anim>
                                  </p:childTnLst>
                                </p:cTn>
                              </p:par>
                            </p:childTnLst>
                          </p:cTn>
                        </p:par>
                        <p:par>
                          <p:cTn id="76" fill="hold">
                            <p:stCondLst>
                              <p:cond delay="500"/>
                            </p:stCondLst>
                            <p:childTnLst>
                              <p:par>
                                <p:cTn id="77" presetID="16" presetClass="entr" presetSubtype="21" fill="hold" grpId="0" nodeType="afterEffect">
                                  <p:stCondLst>
                                    <p:cond delay="0"/>
                                  </p:stCondLst>
                                  <p:childTnLst>
                                    <p:set>
                                      <p:cBhvr>
                                        <p:cTn id="78" dur="1" fill="hold">
                                          <p:stCondLst>
                                            <p:cond delay="0"/>
                                          </p:stCondLst>
                                        </p:cTn>
                                        <p:tgtEl>
                                          <p:spTgt spid="232"/>
                                        </p:tgtEl>
                                        <p:attrNameLst>
                                          <p:attrName>style.visibility</p:attrName>
                                        </p:attrNameLst>
                                      </p:cBhvr>
                                      <p:to>
                                        <p:strVal val="visible"/>
                                      </p:to>
                                    </p:set>
                                    <p:animEffect transition="in" filter="barn(inVertical)">
                                      <p:cBhvr>
                                        <p:cTn id="79" dur="500"/>
                                        <p:tgtEl>
                                          <p:spTgt spid="23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233"/>
                                        </p:tgtEl>
                                        <p:attrNameLst>
                                          <p:attrName>style.visibility</p:attrName>
                                        </p:attrNameLst>
                                      </p:cBhvr>
                                      <p:to>
                                        <p:strVal val="visible"/>
                                      </p:to>
                                    </p:set>
                                    <p:animEffect transition="in" filter="randombar(horizontal)">
                                      <p:cBhvr>
                                        <p:cTn id="82" dur="500"/>
                                        <p:tgtEl>
                                          <p:spTgt spid="233"/>
                                        </p:tgtEl>
                                      </p:cBhvr>
                                    </p:animEffect>
                                  </p:childTnLst>
                                </p:cTn>
                              </p:par>
                            </p:childTnLst>
                          </p:cTn>
                        </p:par>
                      </p:childTnLst>
                    </p:cTn>
                  </p:par>
                  <p:par>
                    <p:cTn id="83" fill="hold">
                      <p:stCondLst>
                        <p:cond delay="indefinite"/>
                      </p:stCondLst>
                      <p:childTnLst>
                        <p:par>
                          <p:cTn id="84" fill="hold" nodeType="afterGroup">
                            <p:stCondLst>
                              <p:cond delay="0"/>
                            </p:stCondLst>
                            <p:childTnLst>
                              <p:par>
                                <p:cTn id="85" presetID="2" presetClass="entr" presetSubtype="1" fill="hold" nodeType="click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0-#ppt_h/2"/>
                                          </p:val>
                                        </p:tav>
                                        <p:tav tm="100000">
                                          <p:val>
                                            <p:strVal val="#ppt_y"/>
                                          </p:val>
                                        </p:tav>
                                      </p:tavLst>
                                    </p:anim>
                                  </p:childTnLst>
                                </p:cTn>
                              </p:par>
                            </p:childTnLst>
                          </p:cTn>
                        </p:par>
                        <p:par>
                          <p:cTn id="89" fill="hold">
                            <p:stCondLst>
                              <p:cond delay="500"/>
                            </p:stCondLst>
                            <p:childTnLst>
                              <p:par>
                                <p:cTn id="90" presetID="16" presetClass="entr" presetSubtype="21" fill="hold" grpId="0" nodeType="afterEffect">
                                  <p:stCondLst>
                                    <p:cond delay="0"/>
                                  </p:stCondLst>
                                  <p:childTnLst>
                                    <p:set>
                                      <p:cBhvr>
                                        <p:cTn id="91" dur="1" fill="hold">
                                          <p:stCondLst>
                                            <p:cond delay="0"/>
                                          </p:stCondLst>
                                        </p:cTn>
                                        <p:tgtEl>
                                          <p:spTgt spid="234"/>
                                        </p:tgtEl>
                                        <p:attrNameLst>
                                          <p:attrName>style.visibility</p:attrName>
                                        </p:attrNameLst>
                                      </p:cBhvr>
                                      <p:to>
                                        <p:strVal val="visible"/>
                                      </p:to>
                                    </p:set>
                                    <p:animEffect transition="in" filter="barn(inVertical)">
                                      <p:cBhvr>
                                        <p:cTn id="92" dur="500"/>
                                        <p:tgtEl>
                                          <p:spTgt spid="234"/>
                                        </p:tgtEl>
                                      </p:cBhvr>
                                    </p:animEffect>
                                  </p:childTnLst>
                                </p:cTn>
                              </p:par>
                              <p:par>
                                <p:cTn id="93" presetID="14" presetClass="entr" presetSubtype="10" fill="hold" grpId="0" nodeType="withEffect">
                                  <p:stCondLst>
                                    <p:cond delay="0"/>
                                  </p:stCondLst>
                                  <p:childTnLst>
                                    <p:set>
                                      <p:cBhvr>
                                        <p:cTn id="94" dur="1" fill="hold">
                                          <p:stCondLst>
                                            <p:cond delay="0"/>
                                          </p:stCondLst>
                                        </p:cTn>
                                        <p:tgtEl>
                                          <p:spTgt spid="235"/>
                                        </p:tgtEl>
                                        <p:attrNameLst>
                                          <p:attrName>style.visibility</p:attrName>
                                        </p:attrNameLst>
                                      </p:cBhvr>
                                      <p:to>
                                        <p:strVal val="visible"/>
                                      </p:to>
                                    </p:set>
                                    <p:animEffect transition="in" filter="randombar(horizontal)">
                                      <p:cBhvr>
                                        <p:cTn id="95" dur="500"/>
                                        <p:tgtEl>
                                          <p:spTgt spid="235"/>
                                        </p:tgtEl>
                                      </p:cBhvr>
                                    </p:animEffect>
                                  </p:childTnLst>
                                </p:cTn>
                              </p:par>
                            </p:childTnLst>
                          </p:cTn>
                        </p:par>
                      </p:childTnLst>
                    </p:cTn>
                  </p:par>
                  <p:par>
                    <p:cTn id="96" fill="hold">
                      <p:stCondLst>
                        <p:cond delay="indefinite"/>
                      </p:stCondLst>
                      <p:childTnLst>
                        <p:par>
                          <p:cTn id="97" fill="hold" nodeType="afterGroup">
                            <p:stCondLst>
                              <p:cond delay="0"/>
                            </p:stCondLst>
                            <p:childTnLst>
                              <p:par>
                                <p:cTn id="98" presetID="2" presetClass="entr" presetSubtype="1" fill="hold" nodeType="clickEffect">
                                  <p:stCondLst>
                                    <p:cond delay="0"/>
                                  </p:stCondLst>
                                  <p:childTnLst>
                                    <p:set>
                                      <p:cBhvr>
                                        <p:cTn id="99" dur="1" fill="hold">
                                          <p:stCondLst>
                                            <p:cond delay="0"/>
                                          </p:stCondLst>
                                        </p:cTn>
                                        <p:tgtEl>
                                          <p:spTgt spid="98"/>
                                        </p:tgtEl>
                                        <p:attrNameLst>
                                          <p:attrName>style.visibility</p:attrName>
                                        </p:attrNameLst>
                                      </p:cBhvr>
                                      <p:to>
                                        <p:strVal val="visible"/>
                                      </p:to>
                                    </p:set>
                                    <p:anim calcmode="lin" valueType="num">
                                      <p:cBhvr additive="base">
                                        <p:cTn id="100" dur="500" fill="hold"/>
                                        <p:tgtEl>
                                          <p:spTgt spid="98"/>
                                        </p:tgtEl>
                                        <p:attrNameLst>
                                          <p:attrName>ppt_x</p:attrName>
                                        </p:attrNameLst>
                                      </p:cBhvr>
                                      <p:tavLst>
                                        <p:tav tm="0">
                                          <p:val>
                                            <p:strVal val="#ppt_x"/>
                                          </p:val>
                                        </p:tav>
                                        <p:tav tm="100000">
                                          <p:val>
                                            <p:strVal val="#ppt_x"/>
                                          </p:val>
                                        </p:tav>
                                      </p:tavLst>
                                    </p:anim>
                                    <p:anim calcmode="lin" valueType="num">
                                      <p:cBhvr additive="base">
                                        <p:cTn id="101" dur="500" fill="hold"/>
                                        <p:tgtEl>
                                          <p:spTgt spid="98"/>
                                        </p:tgtEl>
                                        <p:attrNameLst>
                                          <p:attrName>ppt_y</p:attrName>
                                        </p:attrNameLst>
                                      </p:cBhvr>
                                      <p:tavLst>
                                        <p:tav tm="0">
                                          <p:val>
                                            <p:strVal val="0-#ppt_h/2"/>
                                          </p:val>
                                        </p:tav>
                                        <p:tav tm="100000">
                                          <p:val>
                                            <p:strVal val="#ppt_y"/>
                                          </p:val>
                                        </p:tav>
                                      </p:tavLst>
                                    </p:anim>
                                  </p:childTnLst>
                                </p:cTn>
                              </p:par>
                            </p:childTnLst>
                          </p:cTn>
                        </p:par>
                        <p:par>
                          <p:cTn id="102" fill="hold">
                            <p:stCondLst>
                              <p:cond delay="500"/>
                            </p:stCondLst>
                            <p:childTnLst>
                              <p:par>
                                <p:cTn id="103" presetID="16" presetClass="entr" presetSubtype="21" fill="hold" grpId="0" nodeType="afterEffect">
                                  <p:stCondLst>
                                    <p:cond delay="0"/>
                                  </p:stCondLst>
                                  <p:childTnLst>
                                    <p:set>
                                      <p:cBhvr>
                                        <p:cTn id="104" dur="1" fill="hold">
                                          <p:stCondLst>
                                            <p:cond delay="0"/>
                                          </p:stCondLst>
                                        </p:cTn>
                                        <p:tgtEl>
                                          <p:spTgt spid="236"/>
                                        </p:tgtEl>
                                        <p:attrNameLst>
                                          <p:attrName>style.visibility</p:attrName>
                                        </p:attrNameLst>
                                      </p:cBhvr>
                                      <p:to>
                                        <p:strVal val="visible"/>
                                      </p:to>
                                    </p:set>
                                    <p:animEffect transition="in" filter="barn(inVertical)">
                                      <p:cBhvr>
                                        <p:cTn id="105" dur="500"/>
                                        <p:tgtEl>
                                          <p:spTgt spid="236"/>
                                        </p:tgtEl>
                                      </p:cBhvr>
                                    </p:animEffect>
                                  </p:childTnLst>
                                </p:cTn>
                              </p:par>
                              <p:par>
                                <p:cTn id="106" presetID="14" presetClass="entr" presetSubtype="10" fill="hold" grpId="0" nodeType="withEffect">
                                  <p:stCondLst>
                                    <p:cond delay="0"/>
                                  </p:stCondLst>
                                  <p:childTnLst>
                                    <p:set>
                                      <p:cBhvr>
                                        <p:cTn id="107" dur="1" fill="hold">
                                          <p:stCondLst>
                                            <p:cond delay="0"/>
                                          </p:stCondLst>
                                        </p:cTn>
                                        <p:tgtEl>
                                          <p:spTgt spid="237"/>
                                        </p:tgtEl>
                                        <p:attrNameLst>
                                          <p:attrName>style.visibility</p:attrName>
                                        </p:attrNameLst>
                                      </p:cBhvr>
                                      <p:to>
                                        <p:strVal val="visible"/>
                                      </p:to>
                                    </p:set>
                                    <p:animEffect transition="in" filter="randombar(horizontal)">
                                      <p:cBhvr>
                                        <p:cTn id="108" dur="500"/>
                                        <p:tgtEl>
                                          <p:spTgt spid="237"/>
                                        </p:tgtEl>
                                      </p:cBhvr>
                                    </p:animEffect>
                                  </p:childTnLst>
                                </p:cTn>
                              </p:par>
                            </p:childTnLst>
                          </p:cTn>
                        </p:par>
                      </p:childTnLst>
                    </p:cTn>
                  </p:par>
                  <p:par>
                    <p:cTn id="109" fill="hold">
                      <p:stCondLst>
                        <p:cond delay="indefinite"/>
                      </p:stCondLst>
                      <p:childTnLst>
                        <p:par>
                          <p:cTn id="110" fill="hold" nodeType="afterGroup">
                            <p:stCondLst>
                              <p:cond delay="0"/>
                            </p:stCondLst>
                            <p:childTnLst>
                              <p:par>
                                <p:cTn id="111" presetID="2" presetClass="entr" presetSubtype="1" fill="hold" nodeType="click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0-#ppt_h/2"/>
                                          </p:val>
                                        </p:tav>
                                        <p:tav tm="100000">
                                          <p:val>
                                            <p:strVal val="#ppt_y"/>
                                          </p:val>
                                        </p:tav>
                                      </p:tavLst>
                                    </p:anim>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238"/>
                                        </p:tgtEl>
                                        <p:attrNameLst>
                                          <p:attrName>style.visibility</p:attrName>
                                        </p:attrNameLst>
                                      </p:cBhvr>
                                      <p:to>
                                        <p:strVal val="visible"/>
                                      </p:to>
                                    </p:set>
                                    <p:animEffect transition="in" filter="barn(inVertical)">
                                      <p:cBhvr>
                                        <p:cTn id="118" dur="500"/>
                                        <p:tgtEl>
                                          <p:spTgt spid="238"/>
                                        </p:tgtEl>
                                      </p:cBhvr>
                                    </p:animEffect>
                                  </p:childTnLst>
                                </p:cTn>
                              </p:par>
                              <p:par>
                                <p:cTn id="119" presetID="14" presetClass="entr" presetSubtype="10" fill="hold" grpId="0" nodeType="withEffect">
                                  <p:stCondLst>
                                    <p:cond delay="0"/>
                                  </p:stCondLst>
                                  <p:childTnLst>
                                    <p:set>
                                      <p:cBhvr>
                                        <p:cTn id="120" dur="1" fill="hold">
                                          <p:stCondLst>
                                            <p:cond delay="0"/>
                                          </p:stCondLst>
                                        </p:cTn>
                                        <p:tgtEl>
                                          <p:spTgt spid="239"/>
                                        </p:tgtEl>
                                        <p:attrNameLst>
                                          <p:attrName>style.visibility</p:attrName>
                                        </p:attrNameLst>
                                      </p:cBhvr>
                                      <p:to>
                                        <p:strVal val="visible"/>
                                      </p:to>
                                    </p:set>
                                    <p:animEffect transition="in" filter="randombar(horizontal)">
                                      <p:cBhvr>
                                        <p:cTn id="121" dur="500"/>
                                        <p:tgtEl>
                                          <p:spTgt spid="239"/>
                                        </p:tgtEl>
                                      </p:cBhvr>
                                    </p:animEffect>
                                  </p:childTnLst>
                                </p:cTn>
                              </p:par>
                            </p:childTnLst>
                          </p:cTn>
                        </p:par>
                      </p:childTnLst>
                    </p:cTn>
                  </p:par>
                  <p:par>
                    <p:cTn id="122" fill="hold">
                      <p:stCondLst>
                        <p:cond delay="indefinite"/>
                      </p:stCondLst>
                      <p:childTnLst>
                        <p:par>
                          <p:cTn id="123" fill="hold" nodeType="afterGroup">
                            <p:stCondLst>
                              <p:cond delay="0"/>
                            </p:stCondLst>
                            <p:childTnLst>
                              <p:par>
                                <p:cTn id="124" presetID="2" presetClass="entr" presetSubtype="1" fill="hold" nodeType="clickEffect">
                                  <p:stCondLst>
                                    <p:cond delay="0"/>
                                  </p:stCondLst>
                                  <p:childTnLst>
                                    <p:set>
                                      <p:cBhvr>
                                        <p:cTn id="125" dur="1" fill="hold">
                                          <p:stCondLst>
                                            <p:cond delay="0"/>
                                          </p:stCondLst>
                                        </p:cTn>
                                        <p:tgtEl>
                                          <p:spTgt spid="100"/>
                                        </p:tgtEl>
                                        <p:attrNameLst>
                                          <p:attrName>style.visibility</p:attrName>
                                        </p:attrNameLst>
                                      </p:cBhvr>
                                      <p:to>
                                        <p:strVal val="visible"/>
                                      </p:to>
                                    </p:set>
                                    <p:anim calcmode="lin" valueType="num">
                                      <p:cBhvr additive="base">
                                        <p:cTn id="126" dur="500" fill="hold"/>
                                        <p:tgtEl>
                                          <p:spTgt spid="100"/>
                                        </p:tgtEl>
                                        <p:attrNameLst>
                                          <p:attrName>ppt_x</p:attrName>
                                        </p:attrNameLst>
                                      </p:cBhvr>
                                      <p:tavLst>
                                        <p:tav tm="0">
                                          <p:val>
                                            <p:strVal val="#ppt_x"/>
                                          </p:val>
                                        </p:tav>
                                        <p:tav tm="100000">
                                          <p:val>
                                            <p:strVal val="#ppt_x"/>
                                          </p:val>
                                        </p:tav>
                                      </p:tavLst>
                                    </p:anim>
                                    <p:anim calcmode="lin" valueType="num">
                                      <p:cBhvr additive="base">
                                        <p:cTn id="127" dur="500" fill="hold"/>
                                        <p:tgtEl>
                                          <p:spTgt spid="100"/>
                                        </p:tgtEl>
                                        <p:attrNameLst>
                                          <p:attrName>ppt_y</p:attrName>
                                        </p:attrNameLst>
                                      </p:cBhvr>
                                      <p:tavLst>
                                        <p:tav tm="0">
                                          <p:val>
                                            <p:strVal val="0-#ppt_h/2"/>
                                          </p:val>
                                        </p:tav>
                                        <p:tav tm="100000">
                                          <p:val>
                                            <p:strVal val="#ppt_y"/>
                                          </p:val>
                                        </p:tav>
                                      </p:tavLst>
                                    </p:anim>
                                  </p:childTnLst>
                                </p:cTn>
                              </p:par>
                            </p:childTnLst>
                          </p:cTn>
                        </p:par>
                        <p:par>
                          <p:cTn id="128" fill="hold">
                            <p:stCondLst>
                              <p:cond delay="500"/>
                            </p:stCondLst>
                            <p:childTnLst>
                              <p:par>
                                <p:cTn id="129" presetID="16" presetClass="entr" presetSubtype="21" fill="hold" grpId="0" nodeType="afterEffect">
                                  <p:stCondLst>
                                    <p:cond delay="0"/>
                                  </p:stCondLst>
                                  <p:childTnLst>
                                    <p:set>
                                      <p:cBhvr>
                                        <p:cTn id="130" dur="1" fill="hold">
                                          <p:stCondLst>
                                            <p:cond delay="0"/>
                                          </p:stCondLst>
                                        </p:cTn>
                                        <p:tgtEl>
                                          <p:spTgt spid="240"/>
                                        </p:tgtEl>
                                        <p:attrNameLst>
                                          <p:attrName>style.visibility</p:attrName>
                                        </p:attrNameLst>
                                      </p:cBhvr>
                                      <p:to>
                                        <p:strVal val="visible"/>
                                      </p:to>
                                    </p:set>
                                    <p:animEffect transition="in" filter="barn(inVertical)">
                                      <p:cBhvr>
                                        <p:cTn id="131" dur="500"/>
                                        <p:tgtEl>
                                          <p:spTgt spid="240"/>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241"/>
                                        </p:tgtEl>
                                        <p:attrNameLst>
                                          <p:attrName>style.visibility</p:attrName>
                                        </p:attrNameLst>
                                      </p:cBhvr>
                                      <p:to>
                                        <p:strVal val="visible"/>
                                      </p:to>
                                    </p:set>
                                    <p:animEffect transition="in" filter="randombar(horizontal)">
                                      <p:cBhvr>
                                        <p:cTn id="134" dur="500"/>
                                        <p:tgtEl>
                                          <p:spTgt spid="241"/>
                                        </p:tgtEl>
                                      </p:cBhvr>
                                    </p:animEffect>
                                  </p:childTnLst>
                                </p:cTn>
                              </p:par>
                            </p:childTnLst>
                          </p:cTn>
                        </p:par>
                      </p:childTnLst>
                    </p:cTn>
                  </p:par>
                  <p:par>
                    <p:cTn id="135" fill="hold">
                      <p:stCondLst>
                        <p:cond delay="indefinite"/>
                      </p:stCondLst>
                      <p:childTnLst>
                        <p:par>
                          <p:cTn id="136" fill="hold" nodeType="afterGroup">
                            <p:stCondLst>
                              <p:cond delay="0"/>
                            </p:stCondLst>
                            <p:childTnLst>
                              <p:par>
                                <p:cTn id="137" presetID="2" presetClass="entr" presetSubtype="1" fill="hold" nodeType="clickEffect">
                                  <p:stCondLst>
                                    <p:cond delay="0"/>
                                  </p:stCondLst>
                                  <p:childTnLst>
                                    <p:set>
                                      <p:cBhvr>
                                        <p:cTn id="138" dur="1" fill="hold">
                                          <p:stCondLst>
                                            <p:cond delay="0"/>
                                          </p:stCondLst>
                                        </p:cTn>
                                        <p:tgtEl>
                                          <p:spTgt spid="101"/>
                                        </p:tgtEl>
                                        <p:attrNameLst>
                                          <p:attrName>style.visibility</p:attrName>
                                        </p:attrNameLst>
                                      </p:cBhvr>
                                      <p:to>
                                        <p:strVal val="visible"/>
                                      </p:to>
                                    </p:set>
                                    <p:anim calcmode="lin" valueType="num">
                                      <p:cBhvr additive="base">
                                        <p:cTn id="139" dur="500" fill="hold"/>
                                        <p:tgtEl>
                                          <p:spTgt spid="101"/>
                                        </p:tgtEl>
                                        <p:attrNameLst>
                                          <p:attrName>ppt_x</p:attrName>
                                        </p:attrNameLst>
                                      </p:cBhvr>
                                      <p:tavLst>
                                        <p:tav tm="0">
                                          <p:val>
                                            <p:strVal val="#ppt_x"/>
                                          </p:val>
                                        </p:tav>
                                        <p:tav tm="100000">
                                          <p:val>
                                            <p:strVal val="#ppt_x"/>
                                          </p:val>
                                        </p:tav>
                                      </p:tavLst>
                                    </p:anim>
                                    <p:anim calcmode="lin" valueType="num">
                                      <p:cBhvr additive="base">
                                        <p:cTn id="140" dur="500" fill="hold"/>
                                        <p:tgtEl>
                                          <p:spTgt spid="101"/>
                                        </p:tgtEl>
                                        <p:attrNameLst>
                                          <p:attrName>ppt_y</p:attrName>
                                        </p:attrNameLst>
                                      </p:cBhvr>
                                      <p:tavLst>
                                        <p:tav tm="0">
                                          <p:val>
                                            <p:strVal val="0-#ppt_h/2"/>
                                          </p:val>
                                        </p:tav>
                                        <p:tav tm="100000">
                                          <p:val>
                                            <p:strVal val="#ppt_y"/>
                                          </p:val>
                                        </p:tav>
                                      </p:tavLst>
                                    </p:anim>
                                  </p:childTnLst>
                                </p:cTn>
                              </p:par>
                            </p:childTnLst>
                          </p:cTn>
                        </p:par>
                        <p:par>
                          <p:cTn id="141" fill="hold">
                            <p:stCondLst>
                              <p:cond delay="500"/>
                            </p:stCondLst>
                            <p:childTnLst>
                              <p:par>
                                <p:cTn id="142" presetID="16" presetClass="entr" presetSubtype="21" fill="hold" grpId="0" nodeType="afterEffect">
                                  <p:stCondLst>
                                    <p:cond delay="0"/>
                                  </p:stCondLst>
                                  <p:childTnLst>
                                    <p:set>
                                      <p:cBhvr>
                                        <p:cTn id="143" dur="1" fill="hold">
                                          <p:stCondLst>
                                            <p:cond delay="0"/>
                                          </p:stCondLst>
                                        </p:cTn>
                                        <p:tgtEl>
                                          <p:spTgt spid="242"/>
                                        </p:tgtEl>
                                        <p:attrNameLst>
                                          <p:attrName>style.visibility</p:attrName>
                                        </p:attrNameLst>
                                      </p:cBhvr>
                                      <p:to>
                                        <p:strVal val="visible"/>
                                      </p:to>
                                    </p:set>
                                    <p:animEffect transition="in" filter="barn(inVertical)">
                                      <p:cBhvr>
                                        <p:cTn id="144" dur="500"/>
                                        <p:tgtEl>
                                          <p:spTgt spid="242"/>
                                        </p:tgtEl>
                                      </p:cBhvr>
                                    </p:animEffect>
                                  </p:childTnLst>
                                </p:cTn>
                              </p:par>
                              <p:par>
                                <p:cTn id="145" presetID="14" presetClass="entr" presetSubtype="10" fill="hold" grpId="0" nodeType="withEffect">
                                  <p:stCondLst>
                                    <p:cond delay="0"/>
                                  </p:stCondLst>
                                  <p:childTnLst>
                                    <p:set>
                                      <p:cBhvr>
                                        <p:cTn id="146" dur="1" fill="hold">
                                          <p:stCondLst>
                                            <p:cond delay="0"/>
                                          </p:stCondLst>
                                        </p:cTn>
                                        <p:tgtEl>
                                          <p:spTgt spid="243"/>
                                        </p:tgtEl>
                                        <p:attrNameLst>
                                          <p:attrName>style.visibility</p:attrName>
                                        </p:attrNameLst>
                                      </p:cBhvr>
                                      <p:to>
                                        <p:strVal val="visible"/>
                                      </p:to>
                                    </p:set>
                                    <p:animEffect transition="in" filter="randombar(horizontal)">
                                      <p:cBhvr>
                                        <p:cTn id="147" dur="500"/>
                                        <p:tgtEl>
                                          <p:spTgt spid="243"/>
                                        </p:tgtEl>
                                      </p:cBhvr>
                                    </p:animEffect>
                                  </p:childTnLst>
                                </p:cTn>
                              </p:par>
                            </p:childTnLst>
                          </p:cTn>
                        </p:par>
                        <p:par>
                          <p:cTn id="148" fill="hold">
                            <p:stCondLst>
                              <p:cond delay="1000"/>
                            </p:stCondLst>
                            <p:childTnLst>
                              <p:par>
                                <p:cTn id="149" presetID="42" presetClass="entr" presetSubtype="0" fill="hold" grpId="0" nodeType="afterEffect">
                                  <p:stCondLst>
                                    <p:cond delay="0"/>
                                  </p:stCondLst>
                                  <p:childTnLst>
                                    <p:set>
                                      <p:cBhvr>
                                        <p:cTn id="150" dur="1" fill="hold">
                                          <p:stCondLst>
                                            <p:cond delay="0"/>
                                          </p:stCondLst>
                                        </p:cTn>
                                        <p:tgtEl>
                                          <p:spTgt spid="86"/>
                                        </p:tgtEl>
                                        <p:attrNameLst>
                                          <p:attrName>style.visibility</p:attrName>
                                        </p:attrNameLst>
                                      </p:cBhvr>
                                      <p:to>
                                        <p:strVal val="visible"/>
                                      </p:to>
                                    </p:set>
                                    <p:animEffect transition="in" filter="fade">
                                      <p:cBhvr>
                                        <p:cTn id="151" dur="1200"/>
                                        <p:tgtEl>
                                          <p:spTgt spid="86"/>
                                        </p:tgtEl>
                                      </p:cBhvr>
                                    </p:animEffect>
                                    <p:anim calcmode="lin" valueType="num">
                                      <p:cBhvr>
                                        <p:cTn id="152" dur="1200" fill="hold"/>
                                        <p:tgtEl>
                                          <p:spTgt spid="86"/>
                                        </p:tgtEl>
                                        <p:attrNameLst>
                                          <p:attrName>ppt_x</p:attrName>
                                        </p:attrNameLst>
                                      </p:cBhvr>
                                      <p:tavLst>
                                        <p:tav tm="0">
                                          <p:val>
                                            <p:strVal val="#ppt_x"/>
                                          </p:val>
                                        </p:tav>
                                        <p:tav tm="100000">
                                          <p:val>
                                            <p:strVal val="#ppt_x"/>
                                          </p:val>
                                        </p:tav>
                                      </p:tavLst>
                                    </p:anim>
                                    <p:anim calcmode="lin" valueType="num">
                                      <p:cBhvr>
                                        <p:cTn id="153" dur="12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5" grpId="0"/>
      <p:bldP spid="86" grpId="0"/>
      <p:bldP spid="89" grpId="0"/>
      <p:bldP spid="90" grpId="0"/>
      <p:bldP spid="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199" y="1131590"/>
            <a:ext cx="4544063" cy="3414538"/>
          </a:xfrm>
          <a:prstGeom prst="rect">
            <a:avLst/>
          </a:prstGeom>
        </p:spPr>
      </p:pic>
      <p:sp>
        <p:nvSpPr>
          <p:cNvPr id="357" name="矩形 356"/>
          <p:cNvSpPr>
            <a:spLocks noChangeArrowheads="1"/>
          </p:cNvSpPr>
          <p:nvPr/>
        </p:nvSpPr>
        <p:spPr bwMode="auto">
          <a:xfrm>
            <a:off x="4941368" y="2052131"/>
            <a:ext cx="563562"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p>
            <a:r>
              <a:rPr lang="zh-CN" altLang="en-US" sz="1600" b="1" dirty="0">
                <a:solidFill>
                  <a:schemeClr val="bg1"/>
                </a:solidFill>
                <a:latin typeface="微软雅黑" pitchFamily="34" charset="-122"/>
                <a:ea typeface="微软雅黑" pitchFamily="34" charset="-122"/>
              </a:rPr>
              <a:t>生活</a:t>
            </a:r>
            <a:endParaRPr lang="en-US" altLang="zh-CN" sz="1600" b="1" dirty="0">
              <a:solidFill>
                <a:schemeClr val="bg1"/>
              </a:solidFill>
              <a:latin typeface="微软雅黑" pitchFamily="34" charset="-122"/>
              <a:ea typeface="微软雅黑" pitchFamily="34" charset="-122"/>
            </a:endParaRPr>
          </a:p>
          <a:p>
            <a:r>
              <a:rPr lang="zh-CN" altLang="en-US" sz="1600" b="1" dirty="0">
                <a:solidFill>
                  <a:schemeClr val="bg1"/>
                </a:solidFill>
                <a:latin typeface="微软雅黑" pitchFamily="34" charset="-122"/>
                <a:ea typeface="微软雅黑" pitchFamily="34" charset="-122"/>
              </a:rPr>
              <a:t>便捷</a:t>
            </a:r>
          </a:p>
        </p:txBody>
      </p:sp>
      <p:sp>
        <p:nvSpPr>
          <p:cNvPr id="358" name="矩形 357"/>
          <p:cNvSpPr>
            <a:spLocks noChangeArrowheads="1"/>
          </p:cNvSpPr>
          <p:nvPr/>
        </p:nvSpPr>
        <p:spPr bwMode="auto">
          <a:xfrm>
            <a:off x="7677672" y="1525081"/>
            <a:ext cx="566736"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p>
            <a:r>
              <a:rPr lang="zh-CN" altLang="en-US" sz="1600" b="1" dirty="0">
                <a:solidFill>
                  <a:schemeClr val="bg1"/>
                </a:solidFill>
                <a:latin typeface="微软雅黑" pitchFamily="34" charset="-122"/>
                <a:ea typeface="微软雅黑" pitchFamily="34" charset="-122"/>
              </a:rPr>
              <a:t>提高</a:t>
            </a:r>
            <a:endParaRPr lang="en-US" altLang="zh-CN" sz="1600" b="1" dirty="0">
              <a:solidFill>
                <a:schemeClr val="bg1"/>
              </a:solidFill>
              <a:latin typeface="微软雅黑" pitchFamily="34" charset="-122"/>
              <a:ea typeface="微软雅黑" pitchFamily="34" charset="-122"/>
            </a:endParaRPr>
          </a:p>
          <a:p>
            <a:r>
              <a:rPr lang="zh-CN" altLang="en-US" sz="1600" b="1" dirty="0">
                <a:solidFill>
                  <a:schemeClr val="bg1"/>
                </a:solidFill>
                <a:latin typeface="微软雅黑" pitchFamily="34" charset="-122"/>
                <a:ea typeface="微软雅黑" pitchFamily="34" charset="-122"/>
              </a:rPr>
              <a:t>效率</a:t>
            </a:r>
          </a:p>
        </p:txBody>
      </p:sp>
      <p:sp>
        <p:nvSpPr>
          <p:cNvPr id="359" name="矩形 358"/>
          <p:cNvSpPr>
            <a:spLocks noChangeArrowheads="1"/>
          </p:cNvSpPr>
          <p:nvPr/>
        </p:nvSpPr>
        <p:spPr bwMode="auto">
          <a:xfrm>
            <a:off x="8093194" y="3172906"/>
            <a:ext cx="592391" cy="56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5" rIns="68568" bIns="34285">
            <a:spAutoFit/>
          </a:bodyPr>
          <a:lstStyle/>
          <a:p>
            <a:r>
              <a:rPr lang="zh-CN" altLang="en-US" sz="1600" b="1" dirty="0">
                <a:solidFill>
                  <a:schemeClr val="bg1"/>
                </a:solidFill>
                <a:latin typeface="微软雅黑" pitchFamily="34" charset="-122"/>
                <a:ea typeface="微软雅黑" pitchFamily="34" charset="-122"/>
              </a:rPr>
              <a:t>增加</a:t>
            </a:r>
            <a:endParaRPr lang="en-US" altLang="zh-CN" sz="1600" b="1" dirty="0">
              <a:solidFill>
                <a:schemeClr val="bg1"/>
              </a:solidFill>
              <a:latin typeface="微软雅黑" pitchFamily="34" charset="-122"/>
              <a:ea typeface="微软雅黑" pitchFamily="34" charset="-122"/>
            </a:endParaRPr>
          </a:p>
          <a:p>
            <a:r>
              <a:rPr lang="zh-CN" altLang="en-US" sz="1600" b="1" dirty="0">
                <a:solidFill>
                  <a:schemeClr val="bg1"/>
                </a:solidFill>
                <a:latin typeface="微软雅黑" pitchFamily="34" charset="-122"/>
                <a:ea typeface="微软雅黑" pitchFamily="34" charset="-122"/>
              </a:rPr>
              <a:t>入收</a:t>
            </a:r>
          </a:p>
        </p:txBody>
      </p:sp>
      <p:sp>
        <p:nvSpPr>
          <p:cNvPr id="360" name="文本框 46"/>
          <p:cNvSpPr txBox="1">
            <a:spLocks noChangeArrowheads="1"/>
          </p:cNvSpPr>
          <p:nvPr/>
        </p:nvSpPr>
        <p:spPr bwMode="auto">
          <a:xfrm>
            <a:off x="614735" y="1264731"/>
            <a:ext cx="4143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3000" dirty="0">
                <a:solidFill>
                  <a:schemeClr val="bg1"/>
                </a:solidFill>
                <a:latin typeface="Impact" pitchFamily="34" charset="0"/>
                <a:cs typeface="Aharoni" pitchFamily="2" charset="-79"/>
              </a:rPr>
              <a:t>A.</a:t>
            </a:r>
            <a:endParaRPr lang="zh-CN" altLang="en-US" sz="3000" dirty="0">
              <a:solidFill>
                <a:schemeClr val="bg1"/>
              </a:solidFill>
              <a:latin typeface="Impact" pitchFamily="34" charset="0"/>
              <a:cs typeface="Aharoni" pitchFamily="2" charset="-79"/>
            </a:endParaRPr>
          </a:p>
        </p:txBody>
      </p:sp>
      <p:sp>
        <p:nvSpPr>
          <p:cNvPr id="363" name="矩形 362"/>
          <p:cNvSpPr/>
          <p:nvPr/>
        </p:nvSpPr>
        <p:spPr>
          <a:xfrm>
            <a:off x="995735" y="1277431"/>
            <a:ext cx="3429000" cy="498475"/>
          </a:xfrm>
          <a:prstGeom prst="rect">
            <a:avLst/>
          </a:prstGeom>
        </p:spPr>
        <p:txBody>
          <a:bodyPr lIns="91413" tIns="45706" rIns="91413" bIns="45706">
            <a:spAutoFit/>
          </a:bodyPr>
          <a:lstStyle/>
          <a:p>
            <a:pPr fontAlgn="auto">
              <a:lnSpc>
                <a:spcPct val="120000"/>
              </a:lnSpc>
              <a:spcBef>
                <a:spcPts val="0"/>
              </a:spcBef>
              <a:spcAft>
                <a:spcPts val="0"/>
              </a:spcAft>
              <a:defRPr/>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a:t>
            </a:r>
            <a:endParaRPr lang="zh-CN" altLang="zh-CN" sz="1100" dirty="0">
              <a:solidFill>
                <a:schemeClr val="bg1"/>
              </a:solidFill>
              <a:latin typeface="微软雅黑" pitchFamily="34" charset="-122"/>
              <a:ea typeface="微软雅黑" pitchFamily="34" charset="-122"/>
            </a:endParaRPr>
          </a:p>
        </p:txBody>
      </p:sp>
      <p:sp>
        <p:nvSpPr>
          <p:cNvPr id="365" name="文本框 46"/>
          <p:cNvSpPr txBox="1">
            <a:spLocks noChangeArrowheads="1"/>
          </p:cNvSpPr>
          <p:nvPr/>
        </p:nvSpPr>
        <p:spPr bwMode="auto">
          <a:xfrm>
            <a:off x="611560" y="1874331"/>
            <a:ext cx="4222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59" tIns="34280" rIns="68559" bIns="3428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3000" dirty="0">
                <a:solidFill>
                  <a:schemeClr val="bg1"/>
                </a:solidFill>
                <a:latin typeface="Impact" pitchFamily="34" charset="0"/>
                <a:cs typeface="Aharoni" pitchFamily="2" charset="-79"/>
              </a:rPr>
              <a:t>B.</a:t>
            </a:r>
            <a:endParaRPr lang="zh-CN" altLang="en-US" sz="3000" dirty="0">
              <a:solidFill>
                <a:schemeClr val="bg1"/>
              </a:solidFill>
              <a:latin typeface="Impact" pitchFamily="34" charset="0"/>
              <a:cs typeface="Aharoni" pitchFamily="2" charset="-79"/>
            </a:endParaRPr>
          </a:p>
        </p:txBody>
      </p:sp>
      <p:sp>
        <p:nvSpPr>
          <p:cNvPr id="366" name="矩形 365"/>
          <p:cNvSpPr/>
          <p:nvPr/>
        </p:nvSpPr>
        <p:spPr>
          <a:xfrm>
            <a:off x="995735" y="1885444"/>
            <a:ext cx="3429000" cy="498475"/>
          </a:xfrm>
          <a:prstGeom prst="rect">
            <a:avLst/>
          </a:prstGeom>
        </p:spPr>
        <p:txBody>
          <a:bodyPr lIns="91413" tIns="45706" rIns="91413" bIns="45706">
            <a:spAutoFit/>
          </a:bodyPr>
          <a:lstStyle/>
          <a:p>
            <a:pPr fontAlgn="auto">
              <a:lnSpc>
                <a:spcPct val="120000"/>
              </a:lnSpc>
              <a:spcBef>
                <a:spcPts val="0"/>
              </a:spcBef>
              <a:spcAft>
                <a:spcPts val="0"/>
              </a:spcAft>
              <a:defRPr/>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a:t>
            </a:r>
            <a:endParaRPr lang="zh-CN" altLang="zh-CN" sz="1100" dirty="0">
              <a:solidFill>
                <a:schemeClr val="bg1"/>
              </a:solidFill>
              <a:latin typeface="微软雅黑" pitchFamily="34" charset="-122"/>
              <a:ea typeface="微软雅黑" pitchFamily="34" charset="-122"/>
            </a:endParaRPr>
          </a:p>
        </p:txBody>
      </p:sp>
      <p:sp>
        <p:nvSpPr>
          <p:cNvPr id="367" name="文本框 46"/>
          <p:cNvSpPr txBox="1"/>
          <p:nvPr/>
        </p:nvSpPr>
        <p:spPr>
          <a:xfrm>
            <a:off x="611560" y="2463294"/>
            <a:ext cx="422275" cy="530225"/>
          </a:xfrm>
          <a:prstGeom prst="rect">
            <a:avLst/>
          </a:prstGeom>
          <a:noFill/>
        </p:spPr>
        <p:txBody>
          <a:bodyPr wrap="none" lIns="68559" tIns="34280" rIns="68559" bIns="34280">
            <a:spAutoFit/>
          </a:bodyPr>
          <a:lstStyle/>
          <a:p>
            <a:pPr algn="ctr" fontAlgn="auto">
              <a:spcBef>
                <a:spcPts val="0"/>
              </a:spcBef>
              <a:spcAft>
                <a:spcPts val="0"/>
              </a:spcAft>
              <a:defRPr/>
            </a:pPr>
            <a:r>
              <a:rPr lang="en-US" altLang="zh-CN" sz="3000" dirty="0">
                <a:solidFill>
                  <a:schemeClr val="bg1"/>
                </a:solidFill>
                <a:latin typeface="Impact" pitchFamily="34" charset="0"/>
                <a:ea typeface="+mn-ea"/>
                <a:cs typeface="Aharoni" panose="02010803020104030203" pitchFamily="2" charset="-79"/>
              </a:rPr>
              <a:t>C.</a:t>
            </a:r>
            <a:endParaRPr lang="zh-CN" altLang="en-US" sz="3000" dirty="0">
              <a:solidFill>
                <a:schemeClr val="bg1"/>
              </a:solidFill>
              <a:latin typeface="Impact" pitchFamily="34" charset="0"/>
              <a:ea typeface="+mn-ea"/>
              <a:cs typeface="Aharoni" panose="02010803020104030203" pitchFamily="2" charset="-79"/>
            </a:endParaRPr>
          </a:p>
        </p:txBody>
      </p:sp>
      <p:sp>
        <p:nvSpPr>
          <p:cNvPr id="368" name="矩形 367"/>
          <p:cNvSpPr/>
          <p:nvPr/>
        </p:nvSpPr>
        <p:spPr>
          <a:xfrm>
            <a:off x="995735" y="2474406"/>
            <a:ext cx="3429000" cy="498475"/>
          </a:xfrm>
          <a:prstGeom prst="rect">
            <a:avLst/>
          </a:prstGeom>
        </p:spPr>
        <p:txBody>
          <a:bodyPr lIns="91413" tIns="45706" rIns="91413" bIns="45706">
            <a:spAutoFit/>
          </a:bodyPr>
          <a:lstStyle/>
          <a:p>
            <a:pPr fontAlgn="auto">
              <a:lnSpc>
                <a:spcPct val="120000"/>
              </a:lnSpc>
              <a:spcBef>
                <a:spcPts val="0"/>
              </a:spcBef>
              <a:spcAft>
                <a:spcPts val="0"/>
              </a:spcAft>
              <a:defRPr/>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a:t>
            </a:r>
            <a:endParaRPr lang="zh-CN" altLang="zh-CN" sz="1100" dirty="0">
              <a:solidFill>
                <a:schemeClr val="bg1"/>
              </a:solidFill>
              <a:latin typeface="微软雅黑" pitchFamily="34" charset="-122"/>
              <a:ea typeface="微软雅黑" pitchFamily="34" charset="-122"/>
            </a:endParaRPr>
          </a:p>
        </p:txBody>
      </p:sp>
      <p:sp>
        <p:nvSpPr>
          <p:cNvPr id="369" name="文本框 46"/>
          <p:cNvSpPr txBox="1"/>
          <p:nvPr/>
        </p:nvSpPr>
        <p:spPr>
          <a:xfrm>
            <a:off x="611560" y="3090356"/>
            <a:ext cx="422275" cy="530225"/>
          </a:xfrm>
          <a:prstGeom prst="rect">
            <a:avLst/>
          </a:prstGeom>
          <a:noFill/>
        </p:spPr>
        <p:txBody>
          <a:bodyPr wrap="none" lIns="68559" tIns="34280" rIns="68559" bIns="34280">
            <a:spAutoFit/>
          </a:bodyPr>
          <a:lstStyle/>
          <a:p>
            <a:pPr algn="ctr" fontAlgn="auto">
              <a:spcBef>
                <a:spcPts val="0"/>
              </a:spcBef>
              <a:spcAft>
                <a:spcPts val="0"/>
              </a:spcAft>
              <a:defRPr/>
            </a:pPr>
            <a:r>
              <a:rPr lang="en-US" altLang="zh-CN" sz="3000" dirty="0">
                <a:solidFill>
                  <a:schemeClr val="bg1"/>
                </a:solidFill>
                <a:latin typeface="Impact" pitchFamily="34" charset="0"/>
                <a:ea typeface="+mn-ea"/>
                <a:cs typeface="Aharoni" panose="02010803020104030203" pitchFamily="2" charset="-79"/>
              </a:rPr>
              <a:t>D.</a:t>
            </a:r>
            <a:endParaRPr lang="zh-CN" altLang="en-US" sz="3000" dirty="0">
              <a:solidFill>
                <a:schemeClr val="bg1"/>
              </a:solidFill>
              <a:latin typeface="Impact" pitchFamily="34" charset="0"/>
              <a:ea typeface="+mn-ea"/>
              <a:cs typeface="Aharoni" panose="02010803020104030203" pitchFamily="2" charset="-79"/>
            </a:endParaRPr>
          </a:p>
        </p:txBody>
      </p:sp>
      <p:sp>
        <p:nvSpPr>
          <p:cNvPr id="370" name="矩形 369"/>
          <p:cNvSpPr/>
          <p:nvPr/>
        </p:nvSpPr>
        <p:spPr>
          <a:xfrm>
            <a:off x="995735" y="3103056"/>
            <a:ext cx="2590800" cy="701675"/>
          </a:xfrm>
          <a:prstGeom prst="rect">
            <a:avLst/>
          </a:prstGeom>
        </p:spPr>
        <p:txBody>
          <a:bodyPr lIns="91413" tIns="45706" rIns="91413" bIns="45706">
            <a:spAutoFit/>
          </a:bodyPr>
          <a:lstStyle/>
          <a:p>
            <a:pPr fontAlgn="auto">
              <a:lnSpc>
                <a:spcPct val="120000"/>
              </a:lnSpc>
              <a:spcBef>
                <a:spcPts val="0"/>
              </a:spcBef>
              <a:spcAft>
                <a:spcPts val="0"/>
              </a:spcAft>
              <a:defRPr/>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a:t>
            </a:r>
            <a:endParaRPr lang="zh-CN" altLang="zh-CN" sz="1100" dirty="0">
              <a:solidFill>
                <a:schemeClr val="bg1"/>
              </a:solidFill>
              <a:latin typeface="微软雅黑" pitchFamily="34" charset="-122"/>
              <a:ea typeface="微软雅黑" pitchFamily="34" charset="-122"/>
            </a:endParaRPr>
          </a:p>
        </p:txBody>
      </p:sp>
      <p:sp>
        <p:nvSpPr>
          <p:cNvPr id="371" name="文本框 46"/>
          <p:cNvSpPr txBox="1"/>
          <p:nvPr/>
        </p:nvSpPr>
        <p:spPr>
          <a:xfrm>
            <a:off x="636960" y="3823781"/>
            <a:ext cx="369888" cy="530225"/>
          </a:xfrm>
          <a:prstGeom prst="rect">
            <a:avLst/>
          </a:prstGeom>
          <a:noFill/>
        </p:spPr>
        <p:txBody>
          <a:bodyPr wrap="none" lIns="68559" tIns="34280" rIns="68559" bIns="34280">
            <a:spAutoFit/>
          </a:bodyPr>
          <a:lstStyle/>
          <a:p>
            <a:pPr algn="ctr" fontAlgn="auto">
              <a:spcBef>
                <a:spcPts val="0"/>
              </a:spcBef>
              <a:spcAft>
                <a:spcPts val="0"/>
              </a:spcAft>
              <a:defRPr/>
            </a:pPr>
            <a:r>
              <a:rPr lang="en-US" altLang="zh-CN" sz="3000" dirty="0">
                <a:solidFill>
                  <a:schemeClr val="bg1"/>
                </a:solidFill>
                <a:latin typeface="Impact" pitchFamily="34" charset="0"/>
                <a:ea typeface="+mn-ea"/>
                <a:cs typeface="Aharoni" panose="02010803020104030203" pitchFamily="2" charset="-79"/>
              </a:rPr>
              <a:t>E.</a:t>
            </a:r>
            <a:endParaRPr lang="zh-CN" altLang="en-US" sz="3000" dirty="0">
              <a:solidFill>
                <a:schemeClr val="bg1"/>
              </a:solidFill>
              <a:latin typeface="Impact" pitchFamily="34" charset="0"/>
              <a:ea typeface="+mn-ea"/>
              <a:cs typeface="Aharoni" panose="02010803020104030203" pitchFamily="2" charset="-79"/>
            </a:endParaRPr>
          </a:p>
        </p:txBody>
      </p:sp>
      <p:sp>
        <p:nvSpPr>
          <p:cNvPr id="372" name="矩形 371"/>
          <p:cNvSpPr/>
          <p:nvPr/>
        </p:nvSpPr>
        <p:spPr>
          <a:xfrm>
            <a:off x="995735" y="3836481"/>
            <a:ext cx="2590800" cy="701675"/>
          </a:xfrm>
          <a:prstGeom prst="rect">
            <a:avLst/>
          </a:prstGeom>
        </p:spPr>
        <p:txBody>
          <a:bodyPr lIns="91413" tIns="45706" rIns="91413" bIns="45706">
            <a:spAutoFit/>
          </a:bodyPr>
          <a:lstStyle/>
          <a:p>
            <a:pPr fontAlgn="auto">
              <a:lnSpc>
                <a:spcPct val="120000"/>
              </a:lnSpc>
              <a:spcBef>
                <a:spcPts val="0"/>
              </a:spcBef>
              <a:spcAft>
                <a:spcPts val="0"/>
              </a:spcAft>
              <a:defRPr/>
            </a:pPr>
            <a:r>
              <a:rPr lang="zh-CN" altLang="en-US" sz="1100" dirty="0">
                <a:solidFill>
                  <a:schemeClr val="bg1"/>
                </a:solidFill>
                <a:latin typeface="微软雅黑" pitchFamily="34" charset="-122"/>
                <a:ea typeface="微软雅黑" pitchFamily="34" charset="-122"/>
              </a:rPr>
              <a:t>您的内容打在这里，或者通过复制您的文本后，在此框中选择粘贴，并选择只保留文字。</a:t>
            </a:r>
            <a:endParaRPr lang="zh-CN" altLang="zh-CN" sz="1100" dirty="0">
              <a:solidFill>
                <a:schemeClr val="bg1"/>
              </a:solidFill>
              <a:latin typeface="微软雅黑" pitchFamily="34" charset="-122"/>
              <a:ea typeface="微软雅黑" pitchFamily="34" charset="-122"/>
            </a:endParaRPr>
          </a:p>
        </p:txBody>
      </p:sp>
      <p:sp>
        <p:nvSpPr>
          <p:cNvPr id="311" name="TextBox 310"/>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sp>
        <p:nvSpPr>
          <p:cNvPr id="328" name="TextBox 327"/>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面临问题</a:t>
            </a:r>
            <a:endParaRPr lang="zh-CN" altLang="en-US" sz="2000" b="1" dirty="0">
              <a:solidFill>
                <a:srgbClr val="FE7F00"/>
              </a:solidFill>
              <a:latin typeface="微软雅黑" pitchFamily="34" charset="-122"/>
              <a:ea typeface="微软雅黑" pitchFamily="34" charset="-122"/>
            </a:endParaRPr>
          </a:p>
        </p:txBody>
      </p:sp>
      <p:pic>
        <p:nvPicPr>
          <p:cNvPr id="312" name="图片 3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cxnSp>
        <p:nvCxnSpPr>
          <p:cNvPr id="306" name="直接连接符 305"/>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319" name="矩形 31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32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1000"/>
                                        <p:tgtEl>
                                          <p:spTgt spid="312"/>
                                        </p:tgtEl>
                                      </p:cBhvr>
                                    </p:animEffect>
                                    <p:anim calcmode="lin" valueType="num">
                                      <p:cBhvr>
                                        <p:cTn id="8" dur="1000" fill="hold"/>
                                        <p:tgtEl>
                                          <p:spTgt spid="312"/>
                                        </p:tgtEl>
                                        <p:attrNameLst>
                                          <p:attrName>ppt_x</p:attrName>
                                        </p:attrNameLst>
                                      </p:cBhvr>
                                      <p:tavLst>
                                        <p:tav tm="0">
                                          <p:val>
                                            <p:strVal val="#ppt_x"/>
                                          </p:val>
                                        </p:tav>
                                        <p:tav tm="100000">
                                          <p:val>
                                            <p:strVal val="#ppt_x"/>
                                          </p:val>
                                        </p:tav>
                                      </p:tavLst>
                                    </p:anim>
                                    <p:anim calcmode="lin" valueType="num">
                                      <p:cBhvr>
                                        <p:cTn id="9" dur="1000" fill="hold"/>
                                        <p:tgtEl>
                                          <p:spTgt spid="3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6"/>
                                        </p:tgtEl>
                                        <p:attrNameLst>
                                          <p:attrName>style.visibility</p:attrName>
                                        </p:attrNameLst>
                                      </p:cBhvr>
                                      <p:to>
                                        <p:strVal val="visible"/>
                                      </p:to>
                                    </p:set>
                                    <p:anim calcmode="lin" valueType="num">
                                      <p:cBhvr additive="base">
                                        <p:cTn id="14" dur="500" fill="hold"/>
                                        <p:tgtEl>
                                          <p:spTgt spid="306"/>
                                        </p:tgtEl>
                                        <p:attrNameLst>
                                          <p:attrName>ppt_x</p:attrName>
                                        </p:attrNameLst>
                                      </p:cBhvr>
                                      <p:tavLst>
                                        <p:tav tm="0">
                                          <p:val>
                                            <p:strVal val="0-#ppt_w/2"/>
                                          </p:val>
                                        </p:tav>
                                        <p:tav tm="100000">
                                          <p:val>
                                            <p:strVal val="#ppt_x"/>
                                          </p:val>
                                        </p:tav>
                                      </p:tavLst>
                                    </p:anim>
                                    <p:anim calcmode="lin" valueType="num">
                                      <p:cBhvr additive="base">
                                        <p:cTn id="15" dur="500" fill="hold"/>
                                        <p:tgtEl>
                                          <p:spTgt spid="30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8"/>
                                        </p:tgtEl>
                                        <p:attrNameLst>
                                          <p:attrName>style.visibility</p:attrName>
                                        </p:attrNameLst>
                                      </p:cBhvr>
                                      <p:to>
                                        <p:strVal val="visible"/>
                                      </p:to>
                                    </p:set>
                                    <p:animEffect transition="in" filter="fade">
                                      <p:cBhvr>
                                        <p:cTn id="20" dur="1000"/>
                                        <p:tgtEl>
                                          <p:spTgt spid="328"/>
                                        </p:tgtEl>
                                      </p:cBhvr>
                                    </p:animEffect>
                                    <p:anim calcmode="lin" valueType="num">
                                      <p:cBhvr>
                                        <p:cTn id="21" dur="1000" fill="hold"/>
                                        <p:tgtEl>
                                          <p:spTgt spid="328"/>
                                        </p:tgtEl>
                                        <p:attrNameLst>
                                          <p:attrName>ppt_x</p:attrName>
                                        </p:attrNameLst>
                                      </p:cBhvr>
                                      <p:tavLst>
                                        <p:tav tm="0">
                                          <p:val>
                                            <p:strVal val="#ppt_x"/>
                                          </p:val>
                                        </p:tav>
                                        <p:tav tm="100000">
                                          <p:val>
                                            <p:strVal val="#ppt_x"/>
                                          </p:val>
                                        </p:tav>
                                      </p:tavLst>
                                    </p:anim>
                                    <p:anim calcmode="lin" valueType="num">
                                      <p:cBhvr>
                                        <p:cTn id="22" dur="1000" fill="hold"/>
                                        <p:tgtEl>
                                          <p:spTgt spid="3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19"/>
                                        </p:tgtEl>
                                        <p:attrNameLst>
                                          <p:attrName>style.visibility</p:attrName>
                                        </p:attrNameLst>
                                      </p:cBhvr>
                                      <p:to>
                                        <p:strVal val="visible"/>
                                      </p:to>
                                    </p:set>
                                    <p:animEffect transition="in" filter="fade">
                                      <p:cBhvr>
                                        <p:cTn id="27" dur="1000"/>
                                        <p:tgtEl>
                                          <p:spTgt spid="319"/>
                                        </p:tgtEl>
                                      </p:cBhvr>
                                    </p:animEffect>
                                    <p:anim calcmode="lin" valueType="num">
                                      <p:cBhvr>
                                        <p:cTn id="28" dur="1000" fill="hold"/>
                                        <p:tgtEl>
                                          <p:spTgt spid="319"/>
                                        </p:tgtEl>
                                        <p:attrNameLst>
                                          <p:attrName>ppt_x</p:attrName>
                                        </p:attrNameLst>
                                      </p:cBhvr>
                                      <p:tavLst>
                                        <p:tav tm="0">
                                          <p:val>
                                            <p:strVal val="#ppt_x"/>
                                          </p:val>
                                        </p:tav>
                                        <p:tav tm="100000">
                                          <p:val>
                                            <p:strVal val="#ppt_x"/>
                                          </p:val>
                                        </p:tav>
                                      </p:tavLst>
                                    </p:anim>
                                    <p:anim calcmode="lin" valueType="num">
                                      <p:cBhvr>
                                        <p:cTn id="29" dur="1000" fill="hold"/>
                                        <p:tgtEl>
                                          <p:spTgt spid="3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20"/>
                                        </p:tgtEl>
                                        <p:attrNameLst>
                                          <p:attrName>style.visibility</p:attrName>
                                        </p:attrNameLst>
                                      </p:cBhvr>
                                      <p:to>
                                        <p:strVal val="visible"/>
                                      </p:to>
                                    </p:set>
                                    <p:animEffect transition="in" filter="fade">
                                      <p:cBhvr>
                                        <p:cTn id="32" dur="1000"/>
                                        <p:tgtEl>
                                          <p:spTgt spid="320"/>
                                        </p:tgtEl>
                                      </p:cBhvr>
                                    </p:animEffect>
                                    <p:anim calcmode="lin" valueType="num">
                                      <p:cBhvr>
                                        <p:cTn id="33" dur="1000" fill="hold"/>
                                        <p:tgtEl>
                                          <p:spTgt spid="320"/>
                                        </p:tgtEl>
                                        <p:attrNameLst>
                                          <p:attrName>ppt_x</p:attrName>
                                        </p:attrNameLst>
                                      </p:cBhvr>
                                      <p:tavLst>
                                        <p:tav tm="0">
                                          <p:val>
                                            <p:strVal val="#ppt_x"/>
                                          </p:val>
                                        </p:tav>
                                        <p:tav tm="100000">
                                          <p:val>
                                            <p:strVal val="#ppt_x"/>
                                          </p:val>
                                        </p:tav>
                                      </p:tavLst>
                                    </p:anim>
                                    <p:anim calcmode="lin" valueType="num">
                                      <p:cBhvr>
                                        <p:cTn id="34"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par>
                          <p:cTn id="40" fill="hold" nodeType="afterGroup">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357"/>
                                        </p:tgtEl>
                                        <p:attrNameLst>
                                          <p:attrName>style.visibility</p:attrName>
                                        </p:attrNameLst>
                                      </p:cBhvr>
                                      <p:to>
                                        <p:strVal val="visible"/>
                                      </p:to>
                                    </p:set>
                                    <p:animEffect transition="in" filter="barn(inVertical)">
                                      <p:cBhvr>
                                        <p:cTn id="43" dur="500"/>
                                        <p:tgtEl>
                                          <p:spTgt spid="35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58"/>
                                        </p:tgtEl>
                                        <p:attrNameLst>
                                          <p:attrName>style.visibility</p:attrName>
                                        </p:attrNameLst>
                                      </p:cBhvr>
                                      <p:to>
                                        <p:strVal val="visible"/>
                                      </p:to>
                                    </p:set>
                                    <p:animEffect transition="in" filter="barn(inVertical)">
                                      <p:cBhvr>
                                        <p:cTn id="46" dur="500"/>
                                        <p:tgtEl>
                                          <p:spTgt spid="35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59"/>
                                        </p:tgtEl>
                                        <p:attrNameLst>
                                          <p:attrName>style.visibility</p:attrName>
                                        </p:attrNameLst>
                                      </p:cBhvr>
                                      <p:to>
                                        <p:strVal val="visible"/>
                                      </p:to>
                                    </p:set>
                                    <p:animEffect transition="in" filter="barn(inVertical)">
                                      <p:cBhvr>
                                        <p:cTn id="49" dur="500"/>
                                        <p:tgtEl>
                                          <p:spTgt spid="359"/>
                                        </p:tgtEl>
                                      </p:cBhvr>
                                    </p:animEffect>
                                  </p:childTnLst>
                                </p:cTn>
                              </p:par>
                            </p:childTnLst>
                          </p:cTn>
                        </p:par>
                        <p:par>
                          <p:cTn id="50" fill="hold" nodeType="afterGroup">
                            <p:stCondLst>
                              <p:cond delay="1000"/>
                            </p:stCondLst>
                            <p:childTnLst>
                              <p:par>
                                <p:cTn id="51" presetID="2" presetClass="entr" presetSubtype="8" fill="hold" grpId="0" nodeType="afterEffect">
                                  <p:stCondLst>
                                    <p:cond delay="0"/>
                                  </p:stCondLst>
                                  <p:childTnLst>
                                    <p:set>
                                      <p:cBhvr>
                                        <p:cTn id="52" dur="1" fill="hold">
                                          <p:stCondLst>
                                            <p:cond delay="0"/>
                                          </p:stCondLst>
                                        </p:cTn>
                                        <p:tgtEl>
                                          <p:spTgt spid="360"/>
                                        </p:tgtEl>
                                        <p:attrNameLst>
                                          <p:attrName>style.visibility</p:attrName>
                                        </p:attrNameLst>
                                      </p:cBhvr>
                                      <p:to>
                                        <p:strVal val="visible"/>
                                      </p:to>
                                    </p:set>
                                    <p:anim calcmode="lin" valueType="num">
                                      <p:cBhvr additive="base">
                                        <p:cTn id="53" dur="500" fill="hold"/>
                                        <p:tgtEl>
                                          <p:spTgt spid="360"/>
                                        </p:tgtEl>
                                        <p:attrNameLst>
                                          <p:attrName>ppt_x</p:attrName>
                                        </p:attrNameLst>
                                      </p:cBhvr>
                                      <p:tavLst>
                                        <p:tav tm="0">
                                          <p:val>
                                            <p:strVal val="0-#ppt_w/2"/>
                                          </p:val>
                                        </p:tav>
                                        <p:tav tm="100000">
                                          <p:val>
                                            <p:strVal val="#ppt_x"/>
                                          </p:val>
                                        </p:tav>
                                      </p:tavLst>
                                    </p:anim>
                                    <p:anim calcmode="lin" valueType="num">
                                      <p:cBhvr additive="base">
                                        <p:cTn id="54" dur="500" fill="hold"/>
                                        <p:tgtEl>
                                          <p:spTgt spid="360"/>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3"/>
                                        </p:tgtEl>
                                        <p:attrNameLst>
                                          <p:attrName>style.visibility</p:attrName>
                                        </p:attrNameLst>
                                      </p:cBhvr>
                                      <p:to>
                                        <p:strVal val="visible"/>
                                      </p:to>
                                    </p:set>
                                    <p:animEffect transition="in" filter="wipe(left)">
                                      <p:cBhvr>
                                        <p:cTn id="57" dur="500"/>
                                        <p:tgtEl>
                                          <p:spTgt spid="363"/>
                                        </p:tgtEl>
                                      </p:cBhvr>
                                    </p:animEffect>
                                  </p:childTnLst>
                                </p:cTn>
                              </p:par>
                            </p:childTnLst>
                          </p:cTn>
                        </p:par>
                        <p:par>
                          <p:cTn id="58" fill="hold" nodeType="afterGroup">
                            <p:stCondLst>
                              <p:cond delay="1500"/>
                            </p:stCondLst>
                            <p:childTnLst>
                              <p:par>
                                <p:cTn id="59" presetID="2" presetClass="entr" presetSubtype="8" fill="hold" grpId="0" nodeType="afterEffect">
                                  <p:stCondLst>
                                    <p:cond delay="0"/>
                                  </p:stCondLst>
                                  <p:childTnLst>
                                    <p:set>
                                      <p:cBhvr>
                                        <p:cTn id="60" dur="1" fill="hold">
                                          <p:stCondLst>
                                            <p:cond delay="0"/>
                                          </p:stCondLst>
                                        </p:cTn>
                                        <p:tgtEl>
                                          <p:spTgt spid="365"/>
                                        </p:tgtEl>
                                        <p:attrNameLst>
                                          <p:attrName>style.visibility</p:attrName>
                                        </p:attrNameLst>
                                      </p:cBhvr>
                                      <p:to>
                                        <p:strVal val="visible"/>
                                      </p:to>
                                    </p:set>
                                    <p:anim calcmode="lin" valueType="num">
                                      <p:cBhvr additive="base">
                                        <p:cTn id="61" dur="500" fill="hold"/>
                                        <p:tgtEl>
                                          <p:spTgt spid="365"/>
                                        </p:tgtEl>
                                        <p:attrNameLst>
                                          <p:attrName>ppt_x</p:attrName>
                                        </p:attrNameLst>
                                      </p:cBhvr>
                                      <p:tavLst>
                                        <p:tav tm="0">
                                          <p:val>
                                            <p:strVal val="0-#ppt_w/2"/>
                                          </p:val>
                                        </p:tav>
                                        <p:tav tm="100000">
                                          <p:val>
                                            <p:strVal val="#ppt_x"/>
                                          </p:val>
                                        </p:tav>
                                      </p:tavLst>
                                    </p:anim>
                                    <p:anim calcmode="lin" valueType="num">
                                      <p:cBhvr additive="base">
                                        <p:cTn id="62" dur="500" fill="hold"/>
                                        <p:tgtEl>
                                          <p:spTgt spid="365"/>
                                        </p:tgtEl>
                                        <p:attrNameLst>
                                          <p:attrName>ppt_y</p:attrName>
                                        </p:attrNameLst>
                                      </p:cBhvr>
                                      <p:tavLst>
                                        <p:tav tm="0">
                                          <p:val>
                                            <p:strVal val="#ppt_y"/>
                                          </p:val>
                                        </p:tav>
                                        <p:tav tm="100000">
                                          <p:val>
                                            <p:strVal val="#ppt_y"/>
                                          </p:val>
                                        </p:tav>
                                      </p:tavLst>
                                    </p:anim>
                                  </p:childTnLst>
                                </p:cTn>
                              </p:par>
                              <p:par>
                                <p:cTn id="63" presetID="22" presetClass="entr" presetSubtype="8" fill="hold" grpId="0" nodeType="withEffect">
                                  <p:stCondLst>
                                    <p:cond delay="0"/>
                                  </p:stCondLst>
                                  <p:childTnLst>
                                    <p:set>
                                      <p:cBhvr>
                                        <p:cTn id="64" dur="1" fill="hold">
                                          <p:stCondLst>
                                            <p:cond delay="0"/>
                                          </p:stCondLst>
                                        </p:cTn>
                                        <p:tgtEl>
                                          <p:spTgt spid="366"/>
                                        </p:tgtEl>
                                        <p:attrNameLst>
                                          <p:attrName>style.visibility</p:attrName>
                                        </p:attrNameLst>
                                      </p:cBhvr>
                                      <p:to>
                                        <p:strVal val="visible"/>
                                      </p:to>
                                    </p:set>
                                    <p:animEffect transition="in" filter="wipe(left)">
                                      <p:cBhvr>
                                        <p:cTn id="65" dur="500"/>
                                        <p:tgtEl>
                                          <p:spTgt spid="366"/>
                                        </p:tgtEl>
                                      </p:cBhvr>
                                    </p:animEffect>
                                  </p:childTnLst>
                                </p:cTn>
                              </p:par>
                            </p:childTnLst>
                          </p:cTn>
                        </p:par>
                        <p:par>
                          <p:cTn id="66" fill="hold" nodeType="afterGroup">
                            <p:stCondLst>
                              <p:cond delay="2000"/>
                            </p:stCondLst>
                            <p:childTnLst>
                              <p:par>
                                <p:cTn id="67" presetID="2" presetClass="entr" presetSubtype="8" fill="hold" grpId="0" nodeType="afterEffect">
                                  <p:stCondLst>
                                    <p:cond delay="0"/>
                                  </p:stCondLst>
                                  <p:childTnLst>
                                    <p:set>
                                      <p:cBhvr>
                                        <p:cTn id="68" dur="1" fill="hold">
                                          <p:stCondLst>
                                            <p:cond delay="0"/>
                                          </p:stCondLst>
                                        </p:cTn>
                                        <p:tgtEl>
                                          <p:spTgt spid="367"/>
                                        </p:tgtEl>
                                        <p:attrNameLst>
                                          <p:attrName>style.visibility</p:attrName>
                                        </p:attrNameLst>
                                      </p:cBhvr>
                                      <p:to>
                                        <p:strVal val="visible"/>
                                      </p:to>
                                    </p:set>
                                    <p:anim calcmode="lin" valueType="num">
                                      <p:cBhvr additive="base">
                                        <p:cTn id="69" dur="500" fill="hold"/>
                                        <p:tgtEl>
                                          <p:spTgt spid="367"/>
                                        </p:tgtEl>
                                        <p:attrNameLst>
                                          <p:attrName>ppt_x</p:attrName>
                                        </p:attrNameLst>
                                      </p:cBhvr>
                                      <p:tavLst>
                                        <p:tav tm="0">
                                          <p:val>
                                            <p:strVal val="0-#ppt_w/2"/>
                                          </p:val>
                                        </p:tav>
                                        <p:tav tm="100000">
                                          <p:val>
                                            <p:strVal val="#ppt_x"/>
                                          </p:val>
                                        </p:tav>
                                      </p:tavLst>
                                    </p:anim>
                                    <p:anim calcmode="lin" valueType="num">
                                      <p:cBhvr additive="base">
                                        <p:cTn id="70" dur="500" fill="hold"/>
                                        <p:tgtEl>
                                          <p:spTgt spid="367"/>
                                        </p:tgtEl>
                                        <p:attrNameLst>
                                          <p:attrName>ppt_y</p:attrName>
                                        </p:attrNameLst>
                                      </p:cBhvr>
                                      <p:tavLst>
                                        <p:tav tm="0">
                                          <p:val>
                                            <p:strVal val="#ppt_y"/>
                                          </p:val>
                                        </p:tav>
                                        <p:tav tm="100000">
                                          <p:val>
                                            <p:strVal val="#ppt_y"/>
                                          </p:val>
                                        </p:tav>
                                      </p:tavLst>
                                    </p:anim>
                                  </p:childTnLst>
                                </p:cTn>
                              </p:par>
                              <p:par>
                                <p:cTn id="71" presetID="22" presetClass="entr" presetSubtype="8" fill="hold" grpId="0" nodeType="withEffect">
                                  <p:stCondLst>
                                    <p:cond delay="0"/>
                                  </p:stCondLst>
                                  <p:childTnLst>
                                    <p:set>
                                      <p:cBhvr>
                                        <p:cTn id="72" dur="1" fill="hold">
                                          <p:stCondLst>
                                            <p:cond delay="0"/>
                                          </p:stCondLst>
                                        </p:cTn>
                                        <p:tgtEl>
                                          <p:spTgt spid="368"/>
                                        </p:tgtEl>
                                        <p:attrNameLst>
                                          <p:attrName>style.visibility</p:attrName>
                                        </p:attrNameLst>
                                      </p:cBhvr>
                                      <p:to>
                                        <p:strVal val="visible"/>
                                      </p:to>
                                    </p:set>
                                    <p:animEffect transition="in" filter="wipe(left)">
                                      <p:cBhvr>
                                        <p:cTn id="73" dur="500"/>
                                        <p:tgtEl>
                                          <p:spTgt spid="368"/>
                                        </p:tgtEl>
                                      </p:cBhvr>
                                    </p:animEffect>
                                  </p:childTnLst>
                                </p:cTn>
                              </p:par>
                            </p:childTnLst>
                          </p:cTn>
                        </p:par>
                        <p:par>
                          <p:cTn id="74" fill="hold" nodeType="afterGroup">
                            <p:stCondLst>
                              <p:cond delay="2500"/>
                            </p:stCondLst>
                            <p:childTnLst>
                              <p:par>
                                <p:cTn id="75" presetID="2" presetClass="entr" presetSubtype="8" fill="hold" grpId="0" nodeType="afterEffect">
                                  <p:stCondLst>
                                    <p:cond delay="0"/>
                                  </p:stCondLst>
                                  <p:childTnLst>
                                    <p:set>
                                      <p:cBhvr>
                                        <p:cTn id="76" dur="1" fill="hold">
                                          <p:stCondLst>
                                            <p:cond delay="0"/>
                                          </p:stCondLst>
                                        </p:cTn>
                                        <p:tgtEl>
                                          <p:spTgt spid="369"/>
                                        </p:tgtEl>
                                        <p:attrNameLst>
                                          <p:attrName>style.visibility</p:attrName>
                                        </p:attrNameLst>
                                      </p:cBhvr>
                                      <p:to>
                                        <p:strVal val="visible"/>
                                      </p:to>
                                    </p:set>
                                    <p:anim calcmode="lin" valueType="num">
                                      <p:cBhvr additive="base">
                                        <p:cTn id="77" dur="500" fill="hold"/>
                                        <p:tgtEl>
                                          <p:spTgt spid="369"/>
                                        </p:tgtEl>
                                        <p:attrNameLst>
                                          <p:attrName>ppt_x</p:attrName>
                                        </p:attrNameLst>
                                      </p:cBhvr>
                                      <p:tavLst>
                                        <p:tav tm="0">
                                          <p:val>
                                            <p:strVal val="0-#ppt_w/2"/>
                                          </p:val>
                                        </p:tav>
                                        <p:tav tm="100000">
                                          <p:val>
                                            <p:strVal val="#ppt_x"/>
                                          </p:val>
                                        </p:tav>
                                      </p:tavLst>
                                    </p:anim>
                                    <p:anim calcmode="lin" valueType="num">
                                      <p:cBhvr additive="base">
                                        <p:cTn id="78" dur="500" fill="hold"/>
                                        <p:tgtEl>
                                          <p:spTgt spid="369"/>
                                        </p:tgtEl>
                                        <p:attrNameLst>
                                          <p:attrName>ppt_y</p:attrName>
                                        </p:attrNameLst>
                                      </p:cBhvr>
                                      <p:tavLst>
                                        <p:tav tm="0">
                                          <p:val>
                                            <p:strVal val="#ppt_y"/>
                                          </p:val>
                                        </p:tav>
                                        <p:tav tm="100000">
                                          <p:val>
                                            <p:strVal val="#ppt_y"/>
                                          </p:val>
                                        </p:tav>
                                      </p:tavLst>
                                    </p:anim>
                                  </p:childTnLst>
                                </p:cTn>
                              </p:par>
                              <p:par>
                                <p:cTn id="79" presetID="22" presetClass="entr" presetSubtype="8" fill="hold" grpId="0" nodeType="withEffect">
                                  <p:stCondLst>
                                    <p:cond delay="0"/>
                                  </p:stCondLst>
                                  <p:childTnLst>
                                    <p:set>
                                      <p:cBhvr>
                                        <p:cTn id="80" dur="1" fill="hold">
                                          <p:stCondLst>
                                            <p:cond delay="0"/>
                                          </p:stCondLst>
                                        </p:cTn>
                                        <p:tgtEl>
                                          <p:spTgt spid="370"/>
                                        </p:tgtEl>
                                        <p:attrNameLst>
                                          <p:attrName>style.visibility</p:attrName>
                                        </p:attrNameLst>
                                      </p:cBhvr>
                                      <p:to>
                                        <p:strVal val="visible"/>
                                      </p:to>
                                    </p:set>
                                    <p:animEffect transition="in" filter="wipe(left)">
                                      <p:cBhvr>
                                        <p:cTn id="81" dur="500"/>
                                        <p:tgtEl>
                                          <p:spTgt spid="370"/>
                                        </p:tgtEl>
                                      </p:cBhvr>
                                    </p:animEffect>
                                  </p:childTnLst>
                                </p:cTn>
                              </p:par>
                            </p:childTnLst>
                          </p:cTn>
                        </p:par>
                        <p:par>
                          <p:cTn id="82" fill="hold" nodeType="afterGroup">
                            <p:stCondLst>
                              <p:cond delay="3000"/>
                            </p:stCondLst>
                            <p:childTnLst>
                              <p:par>
                                <p:cTn id="83" presetID="2" presetClass="entr" presetSubtype="8" fill="hold" grpId="0" nodeType="afterEffect">
                                  <p:stCondLst>
                                    <p:cond delay="0"/>
                                  </p:stCondLst>
                                  <p:childTnLst>
                                    <p:set>
                                      <p:cBhvr>
                                        <p:cTn id="84" dur="1" fill="hold">
                                          <p:stCondLst>
                                            <p:cond delay="0"/>
                                          </p:stCondLst>
                                        </p:cTn>
                                        <p:tgtEl>
                                          <p:spTgt spid="371"/>
                                        </p:tgtEl>
                                        <p:attrNameLst>
                                          <p:attrName>style.visibility</p:attrName>
                                        </p:attrNameLst>
                                      </p:cBhvr>
                                      <p:to>
                                        <p:strVal val="visible"/>
                                      </p:to>
                                    </p:set>
                                    <p:anim calcmode="lin" valueType="num">
                                      <p:cBhvr additive="base">
                                        <p:cTn id="85" dur="500" fill="hold"/>
                                        <p:tgtEl>
                                          <p:spTgt spid="371"/>
                                        </p:tgtEl>
                                        <p:attrNameLst>
                                          <p:attrName>ppt_x</p:attrName>
                                        </p:attrNameLst>
                                      </p:cBhvr>
                                      <p:tavLst>
                                        <p:tav tm="0">
                                          <p:val>
                                            <p:strVal val="0-#ppt_w/2"/>
                                          </p:val>
                                        </p:tav>
                                        <p:tav tm="100000">
                                          <p:val>
                                            <p:strVal val="#ppt_x"/>
                                          </p:val>
                                        </p:tav>
                                      </p:tavLst>
                                    </p:anim>
                                    <p:anim calcmode="lin" valueType="num">
                                      <p:cBhvr additive="base">
                                        <p:cTn id="86" dur="500" fill="hold"/>
                                        <p:tgtEl>
                                          <p:spTgt spid="371"/>
                                        </p:tgtEl>
                                        <p:attrNameLst>
                                          <p:attrName>ppt_y</p:attrName>
                                        </p:attrNameLst>
                                      </p:cBhvr>
                                      <p:tavLst>
                                        <p:tav tm="0">
                                          <p:val>
                                            <p:strVal val="#ppt_y"/>
                                          </p:val>
                                        </p:tav>
                                        <p:tav tm="100000">
                                          <p:val>
                                            <p:strVal val="#ppt_y"/>
                                          </p:val>
                                        </p:tav>
                                      </p:tavLst>
                                    </p:anim>
                                  </p:childTnLst>
                                </p:cTn>
                              </p:par>
                              <p:par>
                                <p:cTn id="87" presetID="22" presetClass="entr" presetSubtype="8" fill="hold" grpId="0" nodeType="withEffect">
                                  <p:stCondLst>
                                    <p:cond delay="0"/>
                                  </p:stCondLst>
                                  <p:childTnLst>
                                    <p:set>
                                      <p:cBhvr>
                                        <p:cTn id="88" dur="1" fill="hold">
                                          <p:stCondLst>
                                            <p:cond delay="0"/>
                                          </p:stCondLst>
                                        </p:cTn>
                                        <p:tgtEl>
                                          <p:spTgt spid="372"/>
                                        </p:tgtEl>
                                        <p:attrNameLst>
                                          <p:attrName>style.visibility</p:attrName>
                                        </p:attrNameLst>
                                      </p:cBhvr>
                                      <p:to>
                                        <p:strVal val="visible"/>
                                      </p:to>
                                    </p:set>
                                    <p:animEffect transition="in" filter="wipe(left)">
                                      <p:cBhvr>
                                        <p:cTn id="89" dur="500"/>
                                        <p:tgtEl>
                                          <p:spTgt spid="372"/>
                                        </p:tgtEl>
                                      </p:cBhvr>
                                    </p:animEffect>
                                  </p:childTnLst>
                                </p:cTn>
                              </p:par>
                            </p:childTnLst>
                          </p:cTn>
                        </p:par>
                        <p:par>
                          <p:cTn id="90" fill="hold">
                            <p:stCondLst>
                              <p:cond delay="3500"/>
                            </p:stCondLst>
                            <p:childTnLst>
                              <p:par>
                                <p:cTn id="91" presetID="42" presetClass="entr" presetSubtype="0" fill="hold" grpId="0" nodeType="afterEffect">
                                  <p:stCondLst>
                                    <p:cond delay="0"/>
                                  </p:stCondLst>
                                  <p:childTnLst>
                                    <p:set>
                                      <p:cBhvr>
                                        <p:cTn id="92" dur="1" fill="hold">
                                          <p:stCondLst>
                                            <p:cond delay="0"/>
                                          </p:stCondLst>
                                        </p:cTn>
                                        <p:tgtEl>
                                          <p:spTgt spid="311"/>
                                        </p:tgtEl>
                                        <p:attrNameLst>
                                          <p:attrName>style.visibility</p:attrName>
                                        </p:attrNameLst>
                                      </p:cBhvr>
                                      <p:to>
                                        <p:strVal val="visible"/>
                                      </p:to>
                                    </p:set>
                                    <p:animEffect transition="in" filter="fade">
                                      <p:cBhvr>
                                        <p:cTn id="93" dur="1200"/>
                                        <p:tgtEl>
                                          <p:spTgt spid="311"/>
                                        </p:tgtEl>
                                      </p:cBhvr>
                                    </p:animEffect>
                                    <p:anim calcmode="lin" valueType="num">
                                      <p:cBhvr>
                                        <p:cTn id="94" dur="1200" fill="hold"/>
                                        <p:tgtEl>
                                          <p:spTgt spid="311"/>
                                        </p:tgtEl>
                                        <p:attrNameLst>
                                          <p:attrName>ppt_x</p:attrName>
                                        </p:attrNameLst>
                                      </p:cBhvr>
                                      <p:tavLst>
                                        <p:tav tm="0">
                                          <p:val>
                                            <p:strVal val="#ppt_x"/>
                                          </p:val>
                                        </p:tav>
                                        <p:tav tm="100000">
                                          <p:val>
                                            <p:strVal val="#ppt_x"/>
                                          </p:val>
                                        </p:tav>
                                      </p:tavLst>
                                    </p:anim>
                                    <p:anim calcmode="lin" valueType="num">
                                      <p:cBhvr>
                                        <p:cTn id="95" dur="1200" fill="hold"/>
                                        <p:tgtEl>
                                          <p:spTgt spid="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p:bldP spid="358" grpId="0"/>
      <p:bldP spid="359" grpId="0"/>
      <p:bldP spid="360" grpId="0"/>
      <p:bldP spid="363" grpId="0"/>
      <p:bldP spid="365" grpId="0"/>
      <p:bldP spid="366" grpId="0"/>
      <p:bldP spid="367" grpId="0"/>
      <p:bldP spid="368" grpId="0"/>
      <p:bldP spid="369" grpId="0"/>
      <p:bldP spid="370" grpId="0"/>
      <p:bldP spid="371" grpId="0"/>
      <p:bldP spid="372" grpId="0"/>
      <p:bldP spid="311" grpId="0"/>
      <p:bldP spid="328" grpId="0"/>
      <p:bldP spid="319" grpId="0"/>
      <p:bldP spid="3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a:spLocks/>
          </p:cNvSpPr>
          <p:nvPr/>
        </p:nvSpPr>
        <p:spPr bwMode="auto">
          <a:xfrm>
            <a:off x="2733204" y="1131888"/>
            <a:ext cx="4384675" cy="3697287"/>
          </a:xfrm>
          <a:custGeom>
            <a:avLst/>
            <a:gdLst>
              <a:gd name="T0" fmla="*/ 0 w 3668"/>
              <a:gd name="T1" fmla="*/ 2147483647 h 3785"/>
              <a:gd name="T2" fmla="*/ 2147483647 w 3668"/>
              <a:gd name="T3" fmla="*/ 2147483647 h 3785"/>
              <a:gd name="T4" fmla="*/ 2147483647 w 3668"/>
              <a:gd name="T5" fmla="*/ 2147483647 h 3785"/>
              <a:gd name="T6" fmla="*/ 2147483647 w 3668"/>
              <a:gd name="T7" fmla="*/ 2147483647 h 3785"/>
              <a:gd name="T8" fmla="*/ 2147483647 w 3668"/>
              <a:gd name="T9" fmla="*/ 2147483647 h 3785"/>
              <a:gd name="T10" fmla="*/ 2147483647 w 3668"/>
              <a:gd name="T11" fmla="*/ 2147483647 h 3785"/>
              <a:gd name="T12" fmla="*/ 2147483647 w 3668"/>
              <a:gd name="T13" fmla="*/ 2147483647 h 3785"/>
              <a:gd name="T14" fmla="*/ 2147483647 w 3668"/>
              <a:gd name="T15" fmla="*/ 2147483647 h 3785"/>
              <a:gd name="T16" fmla="*/ 2147483647 w 3668"/>
              <a:gd name="T17" fmla="*/ 2147483647 h 3785"/>
              <a:gd name="T18" fmla="*/ 2147483647 w 3668"/>
              <a:gd name="T19" fmla="*/ 2147483647 h 3785"/>
              <a:gd name="T20" fmla="*/ 2147483647 w 3668"/>
              <a:gd name="T21" fmla="*/ 2147483647 h 3785"/>
              <a:gd name="T22" fmla="*/ 2147483647 w 3668"/>
              <a:gd name="T23" fmla="*/ 2147483647 h 3785"/>
              <a:gd name="T24" fmla="*/ 2147483647 w 3668"/>
              <a:gd name="T25" fmla="*/ 2147483647 h 3785"/>
              <a:gd name="T26" fmla="*/ 2147483647 w 3668"/>
              <a:gd name="T27" fmla="*/ 2147483647 h 3785"/>
              <a:gd name="T28" fmla="*/ 2147483647 w 3668"/>
              <a:gd name="T29" fmla="*/ 0 h 3785"/>
              <a:gd name="T30" fmla="*/ 2147483647 w 3668"/>
              <a:gd name="T31" fmla="*/ 2147483647 h 3785"/>
              <a:gd name="T32" fmla="*/ 2147483647 w 3668"/>
              <a:gd name="T33" fmla="*/ 2147483647 h 3785"/>
              <a:gd name="T34" fmla="*/ 2147483647 w 3668"/>
              <a:gd name="T35" fmla="*/ 2147483647 h 3785"/>
              <a:gd name="T36" fmla="*/ 2147483647 w 3668"/>
              <a:gd name="T37" fmla="*/ 2147483647 h 3785"/>
              <a:gd name="T38" fmla="*/ 2147483647 w 3668"/>
              <a:gd name="T39" fmla="*/ 2147483647 h 3785"/>
              <a:gd name="T40" fmla="*/ 2147483647 w 3668"/>
              <a:gd name="T41" fmla="*/ 2147483647 h 3785"/>
              <a:gd name="T42" fmla="*/ 2147483647 w 3668"/>
              <a:gd name="T43" fmla="*/ 2147483647 h 3785"/>
              <a:gd name="T44" fmla="*/ 2147483647 w 3668"/>
              <a:gd name="T45" fmla="*/ 2147483647 h 3785"/>
              <a:gd name="T46" fmla="*/ 2147483647 w 3668"/>
              <a:gd name="T47" fmla="*/ 2147483647 h 3785"/>
              <a:gd name="T48" fmla="*/ 2147483647 w 3668"/>
              <a:gd name="T49" fmla="*/ 2147483647 h 3785"/>
              <a:gd name="T50" fmla="*/ 2147483647 w 3668"/>
              <a:gd name="T51" fmla="*/ 2147483647 h 3785"/>
              <a:gd name="T52" fmla="*/ 2147483647 w 3668"/>
              <a:gd name="T53" fmla="*/ 2147483647 h 3785"/>
              <a:gd name="T54" fmla="*/ 2147483647 w 3668"/>
              <a:gd name="T55" fmla="*/ 2147483647 h 3785"/>
              <a:gd name="T56" fmla="*/ 0 w 3668"/>
              <a:gd name="T57" fmla="*/ 2147483647 h 3785"/>
              <a:gd name="T58" fmla="*/ 0 w 3668"/>
              <a:gd name="T59" fmla="*/ 2147483647 h 378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668"/>
              <a:gd name="T91" fmla="*/ 0 h 3785"/>
              <a:gd name="T92" fmla="*/ 3668 w 3668"/>
              <a:gd name="T93" fmla="*/ 3785 h 378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668" h="3785">
                <a:moveTo>
                  <a:pt x="0" y="2742"/>
                </a:moveTo>
                <a:lnTo>
                  <a:pt x="253" y="2556"/>
                </a:lnTo>
                <a:lnTo>
                  <a:pt x="515" y="2395"/>
                </a:lnTo>
                <a:lnTo>
                  <a:pt x="798" y="2223"/>
                </a:lnTo>
                <a:lnTo>
                  <a:pt x="1152" y="2000"/>
                </a:lnTo>
                <a:lnTo>
                  <a:pt x="1587" y="1728"/>
                </a:lnTo>
                <a:lnTo>
                  <a:pt x="1869" y="1525"/>
                </a:lnTo>
                <a:lnTo>
                  <a:pt x="2061" y="1394"/>
                </a:lnTo>
                <a:lnTo>
                  <a:pt x="2324" y="1182"/>
                </a:lnTo>
                <a:lnTo>
                  <a:pt x="2557" y="980"/>
                </a:lnTo>
                <a:lnTo>
                  <a:pt x="2769" y="768"/>
                </a:lnTo>
                <a:lnTo>
                  <a:pt x="2941" y="606"/>
                </a:lnTo>
                <a:lnTo>
                  <a:pt x="3193" y="353"/>
                </a:lnTo>
                <a:lnTo>
                  <a:pt x="3011" y="252"/>
                </a:lnTo>
                <a:lnTo>
                  <a:pt x="3648" y="0"/>
                </a:lnTo>
                <a:lnTo>
                  <a:pt x="3668" y="687"/>
                </a:lnTo>
                <a:lnTo>
                  <a:pt x="3466" y="525"/>
                </a:lnTo>
                <a:lnTo>
                  <a:pt x="3213" y="828"/>
                </a:lnTo>
                <a:lnTo>
                  <a:pt x="2910" y="1202"/>
                </a:lnTo>
                <a:lnTo>
                  <a:pt x="2698" y="1515"/>
                </a:lnTo>
                <a:lnTo>
                  <a:pt x="2597" y="1738"/>
                </a:lnTo>
                <a:lnTo>
                  <a:pt x="2496" y="1970"/>
                </a:lnTo>
                <a:lnTo>
                  <a:pt x="2435" y="2182"/>
                </a:lnTo>
                <a:lnTo>
                  <a:pt x="2375" y="2384"/>
                </a:lnTo>
                <a:lnTo>
                  <a:pt x="2264" y="2779"/>
                </a:lnTo>
                <a:lnTo>
                  <a:pt x="2183" y="3152"/>
                </a:lnTo>
                <a:lnTo>
                  <a:pt x="2122" y="3445"/>
                </a:lnTo>
                <a:lnTo>
                  <a:pt x="2042" y="3785"/>
                </a:lnTo>
                <a:lnTo>
                  <a:pt x="0" y="3785"/>
                </a:lnTo>
                <a:lnTo>
                  <a:pt x="0" y="2742"/>
                </a:lnTo>
                <a:close/>
              </a:path>
            </a:pathLst>
          </a:custGeom>
          <a:solidFill>
            <a:schemeClr val="bg1">
              <a:lumMod val="50000"/>
            </a:schemeClr>
          </a:solidFill>
          <a:ln w="9525">
            <a:noFill/>
            <a:round/>
            <a:headEnd/>
            <a:tailEnd/>
          </a:ln>
        </p:spPr>
        <p:txBody>
          <a:bodyPr wrap="none" lIns="62873" tIns="31437" rIns="62873" bIns="31437" anchor="ctr"/>
          <a:lstStyle/>
          <a:p>
            <a:pPr algn="ctr">
              <a:defRPr/>
            </a:pPr>
            <a:endParaRPr lang="zh-CN" altLang="en-US" sz="1300" b="1" kern="0">
              <a:solidFill>
                <a:schemeClr val="bg1"/>
              </a:solidFill>
              <a:latin typeface="微软雅黑" panose="020B0503020204020204" pitchFamily="34" charset="-122"/>
              <a:ea typeface="微软雅黑" panose="020B0503020204020204" pitchFamily="34" charset="-122"/>
            </a:endParaRPr>
          </a:p>
        </p:txBody>
      </p:sp>
      <p:sp>
        <p:nvSpPr>
          <p:cNvPr id="4" name="圆角矩形 3"/>
          <p:cNvSpPr/>
          <p:nvPr/>
        </p:nvSpPr>
        <p:spPr>
          <a:xfrm>
            <a:off x="3880966" y="3478213"/>
            <a:ext cx="1590675" cy="293687"/>
          </a:xfrm>
          <a:prstGeom prst="roundRect">
            <a:avLst/>
          </a:prstGeom>
          <a:solidFill>
            <a:srgbClr val="FE7F00"/>
          </a:solidFill>
          <a:ln w="38100">
            <a:solidFill>
              <a:srgbClr val="FE7F00"/>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73" tIns="31437" rIns="62873" bIns="31437" anchor="ctr"/>
          <a:lstStyle/>
          <a:p>
            <a:pPr algn="ctr" fontAlgn="auto">
              <a:spcBef>
                <a:spcPts val="0"/>
              </a:spcBef>
              <a:spcAft>
                <a:spcPts val="0"/>
              </a:spcAft>
              <a:defRPr/>
            </a:pPr>
            <a:r>
              <a:rPr lang="zh-CN" altLang="en-US" sz="1300" dirty="0">
                <a:solidFill>
                  <a:schemeClr val="bg1"/>
                </a:solidFill>
                <a:latin typeface="微软雅黑" panose="020B0503020204020204" pitchFamily="34" charset="-122"/>
                <a:ea typeface="微软雅黑" panose="020B0503020204020204" pitchFamily="34" charset="-122"/>
              </a:rPr>
              <a:t>项目前景二</a:t>
            </a:r>
          </a:p>
        </p:txBody>
      </p:sp>
      <p:sp>
        <p:nvSpPr>
          <p:cNvPr id="5" name="圆角矩形 4"/>
          <p:cNvSpPr/>
          <p:nvPr/>
        </p:nvSpPr>
        <p:spPr>
          <a:xfrm>
            <a:off x="4547716" y="2843213"/>
            <a:ext cx="1592263" cy="293687"/>
          </a:xfrm>
          <a:prstGeom prst="roundRect">
            <a:avLst/>
          </a:prstGeom>
          <a:solidFill>
            <a:srgbClr val="FE7F00"/>
          </a:solidFill>
          <a:ln w="38100">
            <a:solidFill>
              <a:srgbClr val="FE7F00"/>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73" tIns="31437" rIns="62873" bIns="31437" anchor="ctr"/>
          <a:lstStyle/>
          <a:p>
            <a:pPr algn="ctr" fontAlgn="auto">
              <a:spcBef>
                <a:spcPts val="0"/>
              </a:spcBef>
              <a:spcAft>
                <a:spcPts val="0"/>
              </a:spcAft>
              <a:defRPr/>
            </a:pPr>
            <a:r>
              <a:rPr lang="zh-CN" altLang="en-US" sz="1300" dirty="0">
                <a:solidFill>
                  <a:schemeClr val="bg1"/>
                </a:solidFill>
                <a:latin typeface="微软雅黑" panose="020B0503020204020204" pitchFamily="34" charset="-122"/>
                <a:ea typeface="微软雅黑" panose="020B0503020204020204" pitchFamily="34" charset="-122"/>
              </a:rPr>
              <a:t>项目前景三</a:t>
            </a:r>
          </a:p>
        </p:txBody>
      </p:sp>
      <p:sp>
        <p:nvSpPr>
          <p:cNvPr id="6" name="圆角矩形 5"/>
          <p:cNvSpPr/>
          <p:nvPr/>
        </p:nvSpPr>
        <p:spPr>
          <a:xfrm>
            <a:off x="5044604" y="2230438"/>
            <a:ext cx="1592262" cy="295275"/>
          </a:xfrm>
          <a:prstGeom prst="roundRect">
            <a:avLst/>
          </a:prstGeom>
          <a:solidFill>
            <a:srgbClr val="FE7F00"/>
          </a:solidFill>
          <a:ln w="38100">
            <a:solidFill>
              <a:srgbClr val="FE7F00"/>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73" tIns="31437" rIns="62873" bIns="31437" anchor="ctr"/>
          <a:lstStyle/>
          <a:p>
            <a:pPr algn="ctr" fontAlgn="auto">
              <a:spcBef>
                <a:spcPts val="0"/>
              </a:spcBef>
              <a:spcAft>
                <a:spcPts val="0"/>
              </a:spcAft>
              <a:defRPr/>
            </a:pPr>
            <a:r>
              <a:rPr lang="zh-CN" altLang="en-US" sz="1300" dirty="0">
                <a:solidFill>
                  <a:schemeClr val="bg1"/>
                </a:solidFill>
                <a:latin typeface="微软雅黑" panose="020B0503020204020204" pitchFamily="34" charset="-122"/>
                <a:ea typeface="微软雅黑" panose="020B0503020204020204" pitchFamily="34" charset="-122"/>
              </a:rPr>
              <a:t>项目前景四</a:t>
            </a:r>
          </a:p>
        </p:txBody>
      </p:sp>
      <p:sp>
        <p:nvSpPr>
          <p:cNvPr id="7" name="圆角矩形 6"/>
          <p:cNvSpPr/>
          <p:nvPr/>
        </p:nvSpPr>
        <p:spPr>
          <a:xfrm>
            <a:off x="5603404" y="1652588"/>
            <a:ext cx="1590675" cy="293687"/>
          </a:xfrm>
          <a:prstGeom prst="roundRect">
            <a:avLst/>
          </a:prstGeom>
          <a:solidFill>
            <a:srgbClr val="FE7F00"/>
          </a:solidFill>
          <a:ln w="38100">
            <a:solidFill>
              <a:srgbClr val="FE7F00"/>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73" tIns="31437" rIns="62873" bIns="31437" anchor="ctr"/>
          <a:lstStyle/>
          <a:p>
            <a:pPr algn="ctr" fontAlgn="auto">
              <a:spcBef>
                <a:spcPts val="0"/>
              </a:spcBef>
              <a:spcAft>
                <a:spcPts val="0"/>
              </a:spcAft>
              <a:defRPr/>
            </a:pPr>
            <a:r>
              <a:rPr lang="zh-CN" altLang="en-US" sz="1300" dirty="0">
                <a:solidFill>
                  <a:schemeClr val="bg1"/>
                </a:solidFill>
                <a:latin typeface="微软雅黑" panose="020B0503020204020204" pitchFamily="34" charset="-122"/>
                <a:ea typeface="微软雅黑" panose="020B0503020204020204" pitchFamily="34" charset="-122"/>
              </a:rPr>
              <a:t>项目前景五</a:t>
            </a:r>
          </a:p>
        </p:txBody>
      </p:sp>
      <p:sp>
        <p:nvSpPr>
          <p:cNvPr id="9" name="圆角矩形 8"/>
          <p:cNvSpPr/>
          <p:nvPr/>
        </p:nvSpPr>
        <p:spPr>
          <a:xfrm>
            <a:off x="3249141" y="4059238"/>
            <a:ext cx="1590675" cy="295275"/>
          </a:xfrm>
          <a:prstGeom prst="roundRect">
            <a:avLst/>
          </a:prstGeom>
          <a:solidFill>
            <a:srgbClr val="FE7F00"/>
          </a:solidFill>
          <a:ln w="38100">
            <a:solidFill>
              <a:srgbClr val="FE7F00"/>
            </a:solidFill>
          </a:ln>
          <a:effectLst>
            <a:outerShdw blurRad="127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2873" tIns="31437" rIns="62873" bIns="31437" anchor="ctr"/>
          <a:lstStyle/>
          <a:p>
            <a:pPr algn="ctr" fontAlgn="auto">
              <a:spcBef>
                <a:spcPts val="0"/>
              </a:spcBef>
              <a:spcAft>
                <a:spcPts val="0"/>
              </a:spcAft>
              <a:defRPr/>
            </a:pPr>
            <a:r>
              <a:rPr lang="zh-CN" altLang="en-US" sz="1300" dirty="0">
                <a:solidFill>
                  <a:schemeClr val="bg1"/>
                </a:solidFill>
                <a:latin typeface="微软雅黑" panose="020B0503020204020204" pitchFamily="34" charset="-122"/>
                <a:ea typeface="微软雅黑" panose="020B0503020204020204" pitchFamily="34" charset="-122"/>
              </a:rPr>
              <a:t>项目前景一</a:t>
            </a:r>
          </a:p>
        </p:txBody>
      </p:sp>
      <p:sp>
        <p:nvSpPr>
          <p:cNvPr id="10" name="矩形 9"/>
          <p:cNvSpPr/>
          <p:nvPr/>
        </p:nvSpPr>
        <p:spPr>
          <a:xfrm>
            <a:off x="5746279" y="4040188"/>
            <a:ext cx="1579562" cy="431800"/>
          </a:xfrm>
          <a:prstGeom prst="rect">
            <a:avLst/>
          </a:prstGeom>
          <a:ln>
            <a:solidFill>
              <a:srgbClr val="01458E"/>
            </a:solidFill>
            <a:prstDash val="dash"/>
          </a:ln>
        </p:spPr>
        <p:txBody>
          <a:bodyPr lIns="62873" tIns="31437" rIns="62873" bIns="31437">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p>
        </p:txBody>
      </p:sp>
      <p:sp>
        <p:nvSpPr>
          <p:cNvPr id="11" name="矩形 10"/>
          <p:cNvSpPr/>
          <p:nvPr/>
        </p:nvSpPr>
        <p:spPr>
          <a:xfrm>
            <a:off x="6166966" y="3416300"/>
            <a:ext cx="1579563" cy="431800"/>
          </a:xfrm>
          <a:prstGeom prst="rect">
            <a:avLst/>
          </a:prstGeom>
          <a:ln>
            <a:solidFill>
              <a:srgbClr val="01458E"/>
            </a:solidFill>
            <a:prstDash val="dash"/>
          </a:ln>
        </p:spPr>
        <p:txBody>
          <a:bodyPr lIns="62873" tIns="31437" rIns="62873" bIns="31437">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p>
        </p:txBody>
      </p:sp>
      <p:sp>
        <p:nvSpPr>
          <p:cNvPr id="12" name="矩形 11"/>
          <p:cNvSpPr/>
          <p:nvPr/>
        </p:nvSpPr>
        <p:spPr>
          <a:xfrm>
            <a:off x="6574954" y="2792413"/>
            <a:ext cx="1579562" cy="431800"/>
          </a:xfrm>
          <a:prstGeom prst="rect">
            <a:avLst/>
          </a:prstGeom>
          <a:ln>
            <a:solidFill>
              <a:srgbClr val="01458E"/>
            </a:solidFill>
            <a:prstDash val="dash"/>
          </a:ln>
        </p:spPr>
        <p:txBody>
          <a:bodyPr lIns="62873" tIns="31437" rIns="62873" bIns="31437">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p>
        </p:txBody>
      </p:sp>
      <p:sp>
        <p:nvSpPr>
          <p:cNvPr id="13" name="矩形 12"/>
          <p:cNvSpPr/>
          <p:nvPr/>
        </p:nvSpPr>
        <p:spPr>
          <a:xfrm>
            <a:off x="6957541" y="2168525"/>
            <a:ext cx="1577975" cy="431800"/>
          </a:xfrm>
          <a:prstGeom prst="rect">
            <a:avLst/>
          </a:prstGeom>
          <a:ln>
            <a:solidFill>
              <a:srgbClr val="01458E"/>
            </a:solidFill>
            <a:prstDash val="dash"/>
          </a:ln>
        </p:spPr>
        <p:txBody>
          <a:bodyPr lIns="62873" tIns="31437" rIns="62873" bIns="31437">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p>
        </p:txBody>
      </p:sp>
      <p:sp>
        <p:nvSpPr>
          <p:cNvPr id="14" name="矩形 13"/>
          <p:cNvSpPr/>
          <p:nvPr/>
        </p:nvSpPr>
        <p:spPr>
          <a:xfrm>
            <a:off x="7556029" y="1601788"/>
            <a:ext cx="1577975" cy="431800"/>
          </a:xfrm>
          <a:prstGeom prst="rect">
            <a:avLst/>
          </a:prstGeom>
          <a:ln>
            <a:solidFill>
              <a:srgbClr val="01458E"/>
            </a:solidFill>
            <a:prstDash val="dash"/>
          </a:ln>
        </p:spPr>
        <p:txBody>
          <a:bodyPr lIns="62873" tIns="31437" rIns="62873" bIns="31437">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endParaRPr lang="en-US" altLang="zh-CN" sz="1200" dirty="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单击此处添加文本</a:t>
            </a:r>
          </a:p>
        </p:txBody>
      </p:sp>
      <p:sp>
        <p:nvSpPr>
          <p:cNvPr id="15" name="Content Placeholder 2"/>
          <p:cNvSpPr txBox="1">
            <a:spLocks/>
          </p:cNvSpPr>
          <p:nvPr/>
        </p:nvSpPr>
        <p:spPr>
          <a:xfrm>
            <a:off x="2339752" y="1366987"/>
            <a:ext cx="2546350" cy="904875"/>
          </a:xfrm>
          <a:prstGeom prst="rect">
            <a:avLst/>
          </a:prstGeom>
        </p:spPr>
        <p:txBody>
          <a:bodyPr lIns="68580" tIns="34290" rIns="68580" bIns="3429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0000"/>
              </a:lnSpc>
              <a:spcAft>
                <a:spcPts val="0"/>
              </a:spcAft>
              <a:buFont typeface="Arial" panose="020B0604020202020204" pitchFamily="34" charset="0"/>
              <a:buNone/>
              <a:defRPr/>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您的内容打在这里，或者通过复制您的文本后，在此框中选择粘贴，并选择只保留文字。在此录入上述图表的综合描述说明。</a:t>
            </a:r>
            <a:endParaRPr lang="en-US" sz="1000" dirty="0">
              <a:solidFill>
                <a:schemeClr val="bg1"/>
              </a:solidFill>
              <a:latin typeface="微软雅黑" pitchFamily="34" charset="-122"/>
              <a:ea typeface="微软雅黑" pitchFamily="34" charset="-122"/>
            </a:endParaRPr>
          </a:p>
        </p:txBody>
      </p:sp>
      <p:sp>
        <p:nvSpPr>
          <p:cNvPr id="16" name="Title 13"/>
          <p:cNvSpPr txBox="1">
            <a:spLocks/>
          </p:cNvSpPr>
          <p:nvPr/>
        </p:nvSpPr>
        <p:spPr bwMode="auto">
          <a:xfrm>
            <a:off x="2361977" y="987574"/>
            <a:ext cx="216376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400" b="1" dirty="0">
                <a:solidFill>
                  <a:schemeClr val="bg1"/>
                </a:solidFill>
                <a:latin typeface="微软雅黑" pitchFamily="34" charset="-122"/>
                <a:ea typeface="微软雅黑" pitchFamily="34" charset="-122"/>
              </a:rPr>
              <a:t>添加标题内容文字</a:t>
            </a:r>
            <a:endParaRPr lang="en-US" sz="1400" b="1" dirty="0">
              <a:solidFill>
                <a:schemeClr val="bg1"/>
              </a:solidFill>
              <a:latin typeface="微软雅黑" pitchFamily="34" charset="-122"/>
              <a:ea typeface="微软雅黑" pitchFamily="34" charset="-122"/>
            </a:endParaRPr>
          </a:p>
        </p:txBody>
      </p:sp>
      <p:sp>
        <p:nvSpPr>
          <p:cNvPr id="24" name="TextBox 23"/>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25" name="直接连接符 24"/>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项目前景</a:t>
            </a:r>
            <a:endParaRPr lang="zh-CN" altLang="en-US" sz="2000" b="1" dirty="0">
              <a:solidFill>
                <a:srgbClr val="FE7F00"/>
              </a:solidFill>
              <a:latin typeface="微软雅黑" pitchFamily="34" charset="-122"/>
              <a:ea typeface="微软雅黑" pitchFamily="34" charset="-122"/>
            </a:endParaRPr>
          </a:p>
        </p:txBody>
      </p:sp>
      <p:sp>
        <p:nvSpPr>
          <p:cNvPr id="27" name="矩形 26"/>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28"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96234"/>
            <a:ext cx="2779276" cy="3647266"/>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1500"/>
                            </p:stCondLst>
                            <p:childTnLst>
                              <p:par>
                                <p:cTn id="49" presetID="22" presetClass="entr" presetSubtype="4"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par>
                                <p:cTn id="52" presetID="2" presetClass="entr" presetSubtype="8" fill="hold" grpId="0" nodeType="withEffect">
                                  <p:stCondLst>
                                    <p:cond delay="30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0-#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30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1+#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50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0-#ppt_w/2"/>
                                          </p:val>
                                        </p:tav>
                                        <p:tav tm="100000">
                                          <p:val>
                                            <p:strVal val="#ppt_x"/>
                                          </p:val>
                                        </p:tav>
                                      </p:tavLst>
                                    </p:anim>
                                    <p:anim calcmode="lin" valueType="num">
                                      <p:cBhvr additive="base">
                                        <p:cTn id="63" dur="500" fill="hold"/>
                                        <p:tgtEl>
                                          <p:spTgt spid="4"/>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1+#ppt_w/2"/>
                                          </p:val>
                                        </p:tav>
                                        <p:tav tm="100000">
                                          <p:val>
                                            <p:strVal val="#ppt_x"/>
                                          </p:val>
                                        </p:tav>
                                      </p:tavLst>
                                    </p:anim>
                                    <p:anim calcmode="lin" valueType="num">
                                      <p:cBhvr additive="base">
                                        <p:cTn id="67" dur="500" fill="hold"/>
                                        <p:tgtEl>
                                          <p:spTgt spid="11"/>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700"/>
                                  </p:stCondLst>
                                  <p:childTnLst>
                                    <p:set>
                                      <p:cBhvr>
                                        <p:cTn id="69" dur="1" fill="hold">
                                          <p:stCondLst>
                                            <p:cond delay="0"/>
                                          </p:stCondLst>
                                        </p:cTn>
                                        <p:tgtEl>
                                          <p:spTgt spid="5"/>
                                        </p:tgtEl>
                                        <p:attrNameLst>
                                          <p:attrName>style.visibility</p:attrName>
                                        </p:attrNameLst>
                                      </p:cBhvr>
                                      <p:to>
                                        <p:strVal val="visible"/>
                                      </p:to>
                                    </p:set>
                                    <p:anim calcmode="lin" valueType="num">
                                      <p:cBhvr additive="base">
                                        <p:cTn id="70" dur="500" fill="hold"/>
                                        <p:tgtEl>
                                          <p:spTgt spid="5"/>
                                        </p:tgtEl>
                                        <p:attrNameLst>
                                          <p:attrName>ppt_x</p:attrName>
                                        </p:attrNameLst>
                                      </p:cBhvr>
                                      <p:tavLst>
                                        <p:tav tm="0">
                                          <p:val>
                                            <p:strVal val="0-#ppt_w/2"/>
                                          </p:val>
                                        </p:tav>
                                        <p:tav tm="100000">
                                          <p:val>
                                            <p:strVal val="#ppt_x"/>
                                          </p:val>
                                        </p:tav>
                                      </p:tavLst>
                                    </p:anim>
                                    <p:anim calcmode="lin" valueType="num">
                                      <p:cBhvr additive="base">
                                        <p:cTn id="71" dur="500" fill="hold"/>
                                        <p:tgtEl>
                                          <p:spTgt spid="5"/>
                                        </p:tgtEl>
                                        <p:attrNameLst>
                                          <p:attrName>ppt_y</p:attrName>
                                        </p:attrNameLst>
                                      </p:cBhvr>
                                      <p:tavLst>
                                        <p:tav tm="0">
                                          <p:val>
                                            <p:strVal val="#ppt_y"/>
                                          </p:val>
                                        </p:tav>
                                        <p:tav tm="100000">
                                          <p:val>
                                            <p:strVal val="#ppt_y"/>
                                          </p:val>
                                        </p:tav>
                                      </p:tavLst>
                                    </p:anim>
                                  </p:childTnLst>
                                </p:cTn>
                              </p:par>
                              <p:par>
                                <p:cTn id="72" presetID="2" presetClass="entr" presetSubtype="2" fill="hold" grpId="0" nodeType="withEffect">
                                  <p:stCondLst>
                                    <p:cond delay="700"/>
                                  </p:stCondLst>
                                  <p:childTnLst>
                                    <p:set>
                                      <p:cBhvr>
                                        <p:cTn id="73" dur="1" fill="hold">
                                          <p:stCondLst>
                                            <p:cond delay="0"/>
                                          </p:stCondLst>
                                        </p:cTn>
                                        <p:tgtEl>
                                          <p:spTgt spid="12"/>
                                        </p:tgtEl>
                                        <p:attrNameLst>
                                          <p:attrName>style.visibility</p:attrName>
                                        </p:attrNameLst>
                                      </p:cBhvr>
                                      <p:to>
                                        <p:strVal val="visible"/>
                                      </p:to>
                                    </p:set>
                                    <p:anim calcmode="lin" valueType="num">
                                      <p:cBhvr additive="base">
                                        <p:cTn id="74" dur="500" fill="hold"/>
                                        <p:tgtEl>
                                          <p:spTgt spid="12"/>
                                        </p:tgtEl>
                                        <p:attrNameLst>
                                          <p:attrName>ppt_x</p:attrName>
                                        </p:attrNameLst>
                                      </p:cBhvr>
                                      <p:tavLst>
                                        <p:tav tm="0">
                                          <p:val>
                                            <p:strVal val="1+#ppt_w/2"/>
                                          </p:val>
                                        </p:tav>
                                        <p:tav tm="100000">
                                          <p:val>
                                            <p:strVal val="#ppt_x"/>
                                          </p:val>
                                        </p:tav>
                                      </p:tavLst>
                                    </p:anim>
                                    <p:anim calcmode="lin" valueType="num">
                                      <p:cBhvr additive="base">
                                        <p:cTn id="75" dur="500" fill="hold"/>
                                        <p:tgtEl>
                                          <p:spTgt spid="12"/>
                                        </p:tgtEl>
                                        <p:attrNameLst>
                                          <p:attrName>ppt_y</p:attrName>
                                        </p:attrNameLst>
                                      </p:cBhvr>
                                      <p:tavLst>
                                        <p:tav tm="0">
                                          <p:val>
                                            <p:strVal val="#ppt_y"/>
                                          </p:val>
                                        </p:tav>
                                        <p:tav tm="100000">
                                          <p:val>
                                            <p:strVal val="#ppt_y"/>
                                          </p:val>
                                        </p:tav>
                                      </p:tavLst>
                                    </p:anim>
                                  </p:childTnLst>
                                </p:cTn>
                              </p:par>
                              <p:par>
                                <p:cTn id="76" presetID="2" presetClass="entr" presetSubtype="8" fill="hold" grpId="0" nodeType="withEffect">
                                  <p:stCondLst>
                                    <p:cond delay="900"/>
                                  </p:stCondLst>
                                  <p:childTnLst>
                                    <p:set>
                                      <p:cBhvr>
                                        <p:cTn id="77" dur="1" fill="hold">
                                          <p:stCondLst>
                                            <p:cond delay="0"/>
                                          </p:stCondLst>
                                        </p:cTn>
                                        <p:tgtEl>
                                          <p:spTgt spid="6"/>
                                        </p:tgtEl>
                                        <p:attrNameLst>
                                          <p:attrName>style.visibility</p:attrName>
                                        </p:attrNameLst>
                                      </p:cBhvr>
                                      <p:to>
                                        <p:strVal val="visible"/>
                                      </p:to>
                                    </p:set>
                                    <p:anim calcmode="lin" valueType="num">
                                      <p:cBhvr additive="base">
                                        <p:cTn id="78" dur="500" fill="hold"/>
                                        <p:tgtEl>
                                          <p:spTgt spid="6"/>
                                        </p:tgtEl>
                                        <p:attrNameLst>
                                          <p:attrName>ppt_x</p:attrName>
                                        </p:attrNameLst>
                                      </p:cBhvr>
                                      <p:tavLst>
                                        <p:tav tm="0">
                                          <p:val>
                                            <p:strVal val="0-#ppt_w/2"/>
                                          </p:val>
                                        </p:tav>
                                        <p:tav tm="100000">
                                          <p:val>
                                            <p:strVal val="#ppt_x"/>
                                          </p:val>
                                        </p:tav>
                                      </p:tavLst>
                                    </p:anim>
                                    <p:anim calcmode="lin" valueType="num">
                                      <p:cBhvr additive="base">
                                        <p:cTn id="79" dur="500" fill="hold"/>
                                        <p:tgtEl>
                                          <p:spTgt spid="6"/>
                                        </p:tgtEl>
                                        <p:attrNameLst>
                                          <p:attrName>ppt_y</p:attrName>
                                        </p:attrNameLst>
                                      </p:cBhvr>
                                      <p:tavLst>
                                        <p:tav tm="0">
                                          <p:val>
                                            <p:strVal val="#ppt_y"/>
                                          </p:val>
                                        </p:tav>
                                        <p:tav tm="100000">
                                          <p:val>
                                            <p:strVal val="#ppt_y"/>
                                          </p:val>
                                        </p:tav>
                                      </p:tavLst>
                                    </p:anim>
                                  </p:childTnLst>
                                </p:cTn>
                              </p:par>
                              <p:par>
                                <p:cTn id="80" presetID="2" presetClass="entr" presetSubtype="2" fill="hold" grpId="0" nodeType="withEffect">
                                  <p:stCondLst>
                                    <p:cond delay="900"/>
                                  </p:stCondLst>
                                  <p:childTnLst>
                                    <p:set>
                                      <p:cBhvr>
                                        <p:cTn id="81" dur="1" fill="hold">
                                          <p:stCondLst>
                                            <p:cond delay="0"/>
                                          </p:stCondLst>
                                        </p:cTn>
                                        <p:tgtEl>
                                          <p:spTgt spid="13"/>
                                        </p:tgtEl>
                                        <p:attrNameLst>
                                          <p:attrName>style.visibility</p:attrName>
                                        </p:attrNameLst>
                                      </p:cBhvr>
                                      <p:to>
                                        <p:strVal val="visible"/>
                                      </p:to>
                                    </p:set>
                                    <p:anim calcmode="lin" valueType="num">
                                      <p:cBhvr additive="base">
                                        <p:cTn id="82" dur="500" fill="hold"/>
                                        <p:tgtEl>
                                          <p:spTgt spid="13"/>
                                        </p:tgtEl>
                                        <p:attrNameLst>
                                          <p:attrName>ppt_x</p:attrName>
                                        </p:attrNameLst>
                                      </p:cBhvr>
                                      <p:tavLst>
                                        <p:tav tm="0">
                                          <p:val>
                                            <p:strVal val="1+#ppt_w/2"/>
                                          </p:val>
                                        </p:tav>
                                        <p:tav tm="100000">
                                          <p:val>
                                            <p:strVal val="#ppt_x"/>
                                          </p:val>
                                        </p:tav>
                                      </p:tavLst>
                                    </p:anim>
                                    <p:anim calcmode="lin" valueType="num">
                                      <p:cBhvr additive="base">
                                        <p:cTn id="83" dur="500" fill="hold"/>
                                        <p:tgtEl>
                                          <p:spTgt spid="13"/>
                                        </p:tgtEl>
                                        <p:attrNameLst>
                                          <p:attrName>ppt_y</p:attrName>
                                        </p:attrNameLst>
                                      </p:cBhvr>
                                      <p:tavLst>
                                        <p:tav tm="0">
                                          <p:val>
                                            <p:strVal val="#ppt_y"/>
                                          </p:val>
                                        </p:tav>
                                        <p:tav tm="100000">
                                          <p:val>
                                            <p:strVal val="#ppt_y"/>
                                          </p:val>
                                        </p:tav>
                                      </p:tavLst>
                                    </p:anim>
                                  </p:childTnLst>
                                </p:cTn>
                              </p:par>
                              <p:par>
                                <p:cTn id="84" presetID="2" presetClass="entr" presetSubtype="8" fill="hold" grpId="0" nodeType="withEffect">
                                  <p:stCondLst>
                                    <p:cond delay="1200"/>
                                  </p:stCondLst>
                                  <p:childTnLst>
                                    <p:set>
                                      <p:cBhvr>
                                        <p:cTn id="85" dur="1" fill="hold">
                                          <p:stCondLst>
                                            <p:cond delay="0"/>
                                          </p:stCondLst>
                                        </p:cTn>
                                        <p:tgtEl>
                                          <p:spTgt spid="7"/>
                                        </p:tgtEl>
                                        <p:attrNameLst>
                                          <p:attrName>style.visibility</p:attrName>
                                        </p:attrNameLst>
                                      </p:cBhvr>
                                      <p:to>
                                        <p:strVal val="visible"/>
                                      </p:to>
                                    </p:set>
                                    <p:anim calcmode="lin" valueType="num">
                                      <p:cBhvr additive="base">
                                        <p:cTn id="86" dur="500" fill="hold"/>
                                        <p:tgtEl>
                                          <p:spTgt spid="7"/>
                                        </p:tgtEl>
                                        <p:attrNameLst>
                                          <p:attrName>ppt_x</p:attrName>
                                        </p:attrNameLst>
                                      </p:cBhvr>
                                      <p:tavLst>
                                        <p:tav tm="0">
                                          <p:val>
                                            <p:strVal val="0-#ppt_w/2"/>
                                          </p:val>
                                        </p:tav>
                                        <p:tav tm="100000">
                                          <p:val>
                                            <p:strVal val="#ppt_x"/>
                                          </p:val>
                                        </p:tav>
                                      </p:tavLst>
                                    </p:anim>
                                    <p:anim calcmode="lin" valueType="num">
                                      <p:cBhvr additive="base">
                                        <p:cTn id="87" dur="500" fill="hold"/>
                                        <p:tgtEl>
                                          <p:spTgt spid="7"/>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1200"/>
                                  </p:stCondLst>
                                  <p:childTnLst>
                                    <p:set>
                                      <p:cBhvr>
                                        <p:cTn id="89" dur="1" fill="hold">
                                          <p:stCondLst>
                                            <p:cond delay="0"/>
                                          </p:stCondLst>
                                        </p:cTn>
                                        <p:tgtEl>
                                          <p:spTgt spid="14"/>
                                        </p:tgtEl>
                                        <p:attrNameLst>
                                          <p:attrName>style.visibility</p:attrName>
                                        </p:attrNameLst>
                                      </p:cBhvr>
                                      <p:to>
                                        <p:strVal val="visible"/>
                                      </p:to>
                                    </p:set>
                                    <p:anim calcmode="lin" valueType="num">
                                      <p:cBhvr additive="base">
                                        <p:cTn id="90" dur="500" fill="hold"/>
                                        <p:tgtEl>
                                          <p:spTgt spid="14"/>
                                        </p:tgtEl>
                                        <p:attrNameLst>
                                          <p:attrName>ppt_x</p:attrName>
                                        </p:attrNameLst>
                                      </p:cBhvr>
                                      <p:tavLst>
                                        <p:tav tm="0">
                                          <p:val>
                                            <p:strVal val="1+#ppt_w/2"/>
                                          </p:val>
                                        </p:tav>
                                        <p:tav tm="100000">
                                          <p:val>
                                            <p:strVal val="#ppt_x"/>
                                          </p:val>
                                        </p:tav>
                                      </p:tavLst>
                                    </p:anim>
                                    <p:anim calcmode="lin" valueType="num">
                                      <p:cBhvr additive="base">
                                        <p:cTn id="91" dur="500" fill="hold"/>
                                        <p:tgtEl>
                                          <p:spTgt spid="14"/>
                                        </p:tgtEl>
                                        <p:attrNameLst>
                                          <p:attrName>ppt_y</p:attrName>
                                        </p:attrNameLst>
                                      </p:cBhvr>
                                      <p:tavLst>
                                        <p:tav tm="0">
                                          <p:val>
                                            <p:strVal val="#ppt_y"/>
                                          </p:val>
                                        </p:tav>
                                        <p:tav tm="100000">
                                          <p:val>
                                            <p:strVal val="#ppt_y"/>
                                          </p:val>
                                        </p:tav>
                                      </p:tavLst>
                                    </p:anim>
                                  </p:childTnLst>
                                </p:cTn>
                              </p:par>
                            </p:childTnLst>
                          </p:cTn>
                        </p:par>
                        <p:par>
                          <p:cTn id="92" fill="hold">
                            <p:stCondLst>
                              <p:cond delay="3200"/>
                            </p:stCondLst>
                            <p:childTnLst>
                              <p:par>
                                <p:cTn id="93" presetID="42" presetClass="entr" presetSubtype="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1200"/>
                                        <p:tgtEl>
                                          <p:spTgt spid="24"/>
                                        </p:tgtEl>
                                      </p:cBhvr>
                                    </p:animEffect>
                                    <p:anim calcmode="lin" valueType="num">
                                      <p:cBhvr>
                                        <p:cTn id="96" dur="1200" fill="hold"/>
                                        <p:tgtEl>
                                          <p:spTgt spid="24"/>
                                        </p:tgtEl>
                                        <p:attrNameLst>
                                          <p:attrName>ppt_x</p:attrName>
                                        </p:attrNameLst>
                                      </p:cBhvr>
                                      <p:tavLst>
                                        <p:tav tm="0">
                                          <p:val>
                                            <p:strVal val="#ppt_x"/>
                                          </p:val>
                                        </p:tav>
                                        <p:tav tm="100000">
                                          <p:val>
                                            <p:strVal val="#ppt_x"/>
                                          </p:val>
                                        </p:tav>
                                      </p:tavLst>
                                    </p:anim>
                                    <p:anim calcmode="lin" valueType="num">
                                      <p:cBhvr>
                                        <p:cTn id="97" dur="12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p:bldP spid="16" grpId="0"/>
      <p:bldP spid="24"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523" y="2201509"/>
            <a:ext cx="1810401" cy="1810401"/>
          </a:xfrm>
          <a:prstGeom prst="rect">
            <a:avLst/>
          </a:prstGeom>
        </p:spPr>
      </p:pic>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283" y="543508"/>
            <a:ext cx="1810401" cy="1810401"/>
          </a:xfrm>
          <a:prstGeom prst="rect">
            <a:avLst/>
          </a:prstGeom>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591" y="123478"/>
            <a:ext cx="1810401" cy="1810401"/>
          </a:xfrm>
          <a:prstGeom prst="rect">
            <a:avLst/>
          </a:prstGeom>
        </p:spPr>
      </p:pic>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328" y="532749"/>
            <a:ext cx="1810401" cy="1810401"/>
          </a:xfrm>
          <a:prstGeom prst="rect">
            <a:avLst/>
          </a:prstGeom>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528" y="2196807"/>
            <a:ext cx="1810401" cy="1810401"/>
          </a:xfrm>
          <a:prstGeom prst="rect">
            <a:avLst/>
          </a:prstGeom>
        </p:spPr>
      </p:pic>
      <p:sp>
        <p:nvSpPr>
          <p:cNvPr id="55" name="Freeform 7"/>
          <p:cNvSpPr>
            <a:spLocks noEditPoints="1"/>
          </p:cNvSpPr>
          <p:nvPr/>
        </p:nvSpPr>
        <p:spPr bwMode="auto">
          <a:xfrm>
            <a:off x="4227513" y="3248025"/>
            <a:ext cx="773112" cy="1825625"/>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chemeClr val="bg1"/>
              </a:solidFill>
            </a:endParaRPr>
          </a:p>
        </p:txBody>
      </p:sp>
      <p:cxnSp>
        <p:nvCxnSpPr>
          <p:cNvPr id="56" name="Straight Connector 23"/>
          <p:cNvCxnSpPr/>
          <p:nvPr/>
        </p:nvCxnSpPr>
        <p:spPr>
          <a:xfrm flipV="1">
            <a:off x="4572000" y="2622550"/>
            <a:ext cx="0" cy="593725"/>
          </a:xfrm>
          <a:prstGeom prst="line">
            <a:avLst/>
          </a:prstGeom>
          <a:noFill/>
          <a:ln w="19050" cap="flat" cmpd="sng" algn="ctr">
            <a:solidFill>
              <a:srgbClr val="FE7F00"/>
            </a:solidFill>
            <a:prstDash val="sysDot"/>
            <a:miter lim="800000"/>
            <a:headEnd type="oval" w="sm" len="sm"/>
            <a:tailEnd type="oval" w="sm" len="sm"/>
          </a:ln>
          <a:effectLst/>
        </p:spPr>
      </p:cxnSp>
      <p:sp>
        <p:nvSpPr>
          <p:cNvPr id="60" name="矩形 59"/>
          <p:cNvSpPr>
            <a:spLocks noChangeArrowheads="1"/>
          </p:cNvSpPr>
          <p:nvPr/>
        </p:nvSpPr>
        <p:spPr bwMode="auto">
          <a:xfrm>
            <a:off x="4273600" y="1200414"/>
            <a:ext cx="1077912" cy="4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竞争者</a:t>
            </a:r>
            <a:endParaRPr lang="en-US" altLang="zh-CN" sz="1100" dirty="0">
              <a:solidFill>
                <a:schemeClr val="bg1"/>
              </a:solidFill>
              <a:latin typeface="微软雅黑" pitchFamily="34" charset="-122"/>
              <a:ea typeface="微软雅黑" pitchFamily="34" charset="-122"/>
              <a:sym typeface="Calibri" pitchFamily="34" charset="0"/>
            </a:endParaRPr>
          </a:p>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策略</a:t>
            </a:r>
          </a:p>
        </p:txBody>
      </p:sp>
      <p:sp>
        <p:nvSpPr>
          <p:cNvPr id="61" name="文本框 13"/>
          <p:cNvSpPr txBox="1"/>
          <p:nvPr/>
        </p:nvSpPr>
        <p:spPr>
          <a:xfrm>
            <a:off x="3903712" y="2021786"/>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62" name="Freeform 4"/>
          <p:cNvSpPr>
            <a:spLocks noEditPoints="1"/>
          </p:cNvSpPr>
          <p:nvPr/>
        </p:nvSpPr>
        <p:spPr bwMode="auto">
          <a:xfrm>
            <a:off x="3587750" y="3263900"/>
            <a:ext cx="550863" cy="1717675"/>
          </a:xfrm>
          <a:custGeom>
            <a:avLst/>
            <a:gdLst>
              <a:gd name="T0" fmla="*/ 379 w 386"/>
              <a:gd name="T1" fmla="*/ 464 h 1210"/>
              <a:gd name="T2" fmla="*/ 364 w 386"/>
              <a:gd name="T3" fmla="*/ 267 h 1210"/>
              <a:gd name="T4" fmla="*/ 269 w 386"/>
              <a:gd name="T5" fmla="*/ 191 h 1210"/>
              <a:gd name="T6" fmla="*/ 251 w 386"/>
              <a:gd name="T7" fmla="*/ 145 h 1210"/>
              <a:gd name="T8" fmla="*/ 266 w 386"/>
              <a:gd name="T9" fmla="*/ 116 h 1210"/>
              <a:gd name="T10" fmla="*/ 263 w 386"/>
              <a:gd name="T11" fmla="*/ 82 h 1210"/>
              <a:gd name="T12" fmla="*/ 205 w 386"/>
              <a:gd name="T13" fmla="*/ 0 h 1210"/>
              <a:gd name="T14" fmla="*/ 155 w 386"/>
              <a:gd name="T15" fmla="*/ 90 h 1210"/>
              <a:gd name="T16" fmla="*/ 174 w 386"/>
              <a:gd name="T17" fmla="*/ 126 h 1210"/>
              <a:gd name="T18" fmla="*/ 176 w 386"/>
              <a:gd name="T19" fmla="*/ 167 h 1210"/>
              <a:gd name="T20" fmla="*/ 177 w 386"/>
              <a:gd name="T21" fmla="*/ 167 h 1210"/>
              <a:gd name="T22" fmla="*/ 156 w 386"/>
              <a:gd name="T23" fmla="*/ 186 h 1210"/>
              <a:gd name="T24" fmla="*/ 99 w 386"/>
              <a:gd name="T25" fmla="*/ 207 h 1210"/>
              <a:gd name="T26" fmla="*/ 57 w 386"/>
              <a:gd name="T27" fmla="*/ 370 h 1210"/>
              <a:gd name="T28" fmla="*/ 38 w 386"/>
              <a:gd name="T29" fmla="*/ 604 h 1210"/>
              <a:gd name="T30" fmla="*/ 68 w 386"/>
              <a:gd name="T31" fmla="*/ 598 h 1210"/>
              <a:gd name="T32" fmla="*/ 68 w 386"/>
              <a:gd name="T33" fmla="*/ 607 h 1210"/>
              <a:gd name="T34" fmla="*/ 41 w 386"/>
              <a:gd name="T35" fmla="*/ 619 h 1210"/>
              <a:gd name="T36" fmla="*/ 47 w 386"/>
              <a:gd name="T37" fmla="*/ 662 h 1210"/>
              <a:gd name="T38" fmla="*/ 3 w 386"/>
              <a:gd name="T39" fmla="*/ 849 h 1210"/>
              <a:gd name="T40" fmla="*/ 99 w 386"/>
              <a:gd name="T41" fmla="*/ 898 h 1210"/>
              <a:gd name="T42" fmla="*/ 118 w 386"/>
              <a:gd name="T43" fmla="*/ 899 h 1210"/>
              <a:gd name="T44" fmla="*/ 127 w 386"/>
              <a:gd name="T45" fmla="*/ 1051 h 1210"/>
              <a:gd name="T46" fmla="*/ 118 w 386"/>
              <a:gd name="T47" fmla="*/ 1153 h 1210"/>
              <a:gd name="T48" fmla="*/ 181 w 386"/>
              <a:gd name="T49" fmla="*/ 1159 h 1210"/>
              <a:gd name="T50" fmla="*/ 194 w 386"/>
              <a:gd name="T51" fmla="*/ 1084 h 1210"/>
              <a:gd name="T52" fmla="*/ 192 w 386"/>
              <a:gd name="T53" fmla="*/ 968 h 1210"/>
              <a:gd name="T54" fmla="*/ 222 w 386"/>
              <a:gd name="T55" fmla="*/ 712 h 1210"/>
              <a:gd name="T56" fmla="*/ 252 w 386"/>
              <a:gd name="T57" fmla="*/ 767 h 1210"/>
              <a:gd name="T58" fmla="*/ 285 w 386"/>
              <a:gd name="T59" fmla="*/ 1024 h 1210"/>
              <a:gd name="T60" fmla="*/ 277 w 386"/>
              <a:gd name="T61" fmla="*/ 1067 h 1210"/>
              <a:gd name="T62" fmla="*/ 298 w 386"/>
              <a:gd name="T63" fmla="*/ 1146 h 1210"/>
              <a:gd name="T64" fmla="*/ 355 w 386"/>
              <a:gd name="T65" fmla="*/ 1205 h 1210"/>
              <a:gd name="T66" fmla="*/ 347 w 386"/>
              <a:gd name="T67" fmla="*/ 1105 h 1210"/>
              <a:gd name="T68" fmla="*/ 351 w 386"/>
              <a:gd name="T69" fmla="*/ 1046 h 1210"/>
              <a:gd name="T70" fmla="*/ 356 w 386"/>
              <a:gd name="T71" fmla="*/ 829 h 1210"/>
              <a:gd name="T72" fmla="*/ 354 w 386"/>
              <a:gd name="T73" fmla="*/ 603 h 1210"/>
              <a:gd name="T74" fmla="*/ 367 w 386"/>
              <a:gd name="T75" fmla="*/ 565 h 1210"/>
              <a:gd name="T76" fmla="*/ 109 w 386"/>
              <a:gd name="T77" fmla="*/ 669 h 1210"/>
              <a:gd name="T78" fmla="*/ 91 w 386"/>
              <a:gd name="T79" fmla="*/ 666 h 1210"/>
              <a:gd name="T80" fmla="*/ 90 w 386"/>
              <a:gd name="T81" fmla="*/ 617 h 1210"/>
              <a:gd name="T82" fmla="*/ 101 w 386"/>
              <a:gd name="T83" fmla="*/ 628 h 1210"/>
              <a:gd name="T84" fmla="*/ 108 w 386"/>
              <a:gd name="T85" fmla="*/ 649 h 1210"/>
              <a:gd name="T86" fmla="*/ 223 w 386"/>
              <a:gd name="T87" fmla="*/ 505 h 1210"/>
              <a:gd name="T88" fmla="*/ 221 w 386"/>
              <a:gd name="T89" fmla="*/ 232 h 1210"/>
              <a:gd name="T90" fmla="*/ 215 w 386"/>
              <a:gd name="T91" fmla="*/ 208 h 1210"/>
              <a:gd name="T92" fmla="*/ 205 w 386"/>
              <a:gd name="T93" fmla="*/ 231 h 1210"/>
              <a:gd name="T94" fmla="*/ 199 w 386"/>
              <a:gd name="T95" fmla="*/ 505 h 1210"/>
              <a:gd name="T96" fmla="*/ 190 w 386"/>
              <a:gd name="T97" fmla="*/ 325 h 1210"/>
              <a:gd name="T98" fmla="*/ 173 w 386"/>
              <a:gd name="T99" fmla="*/ 188 h 1210"/>
              <a:gd name="T100" fmla="*/ 182 w 386"/>
              <a:gd name="T101" fmla="*/ 176 h 1210"/>
              <a:gd name="T102" fmla="*/ 248 w 386"/>
              <a:gd name="T103" fmla="*/ 179 h 1210"/>
              <a:gd name="T104" fmla="*/ 259 w 386"/>
              <a:gd name="T105" fmla="*/ 196 h 1210"/>
              <a:gd name="T106" fmla="*/ 258 w 386"/>
              <a:gd name="T107" fmla="*/ 201 h 1210"/>
              <a:gd name="T108" fmla="*/ 260 w 386"/>
              <a:gd name="T109" fmla="*/ 256 h 1210"/>
              <a:gd name="T110" fmla="*/ 301 w 386"/>
              <a:gd name="T111" fmla="*/ 488 h 1210"/>
              <a:gd name="T112" fmla="*/ 360 w 386"/>
              <a:gd name="T113" fmla="*/ 585 h 1210"/>
              <a:gd name="T114" fmla="*/ 328 w 386"/>
              <a:gd name="T115" fmla="*/ 554 h 1210"/>
              <a:gd name="T116" fmla="*/ 360 w 386"/>
              <a:gd name="T117" fmla="*/ 585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6" h="1210">
                <a:moveTo>
                  <a:pt x="379" y="512"/>
                </a:moveTo>
                <a:cubicBezTo>
                  <a:pt x="385" y="497"/>
                  <a:pt x="386" y="471"/>
                  <a:pt x="379" y="464"/>
                </a:cubicBezTo>
                <a:cubicBezTo>
                  <a:pt x="372" y="456"/>
                  <a:pt x="383" y="413"/>
                  <a:pt x="376" y="380"/>
                </a:cubicBezTo>
                <a:cubicBezTo>
                  <a:pt x="370" y="347"/>
                  <a:pt x="365" y="295"/>
                  <a:pt x="364" y="267"/>
                </a:cubicBezTo>
                <a:cubicBezTo>
                  <a:pt x="364" y="239"/>
                  <a:pt x="362" y="219"/>
                  <a:pt x="326" y="210"/>
                </a:cubicBezTo>
                <a:cubicBezTo>
                  <a:pt x="302" y="204"/>
                  <a:pt x="282" y="197"/>
                  <a:pt x="269" y="191"/>
                </a:cubicBezTo>
                <a:cubicBezTo>
                  <a:pt x="269" y="191"/>
                  <a:pt x="255" y="179"/>
                  <a:pt x="252" y="168"/>
                </a:cubicBezTo>
                <a:cubicBezTo>
                  <a:pt x="251" y="159"/>
                  <a:pt x="251" y="150"/>
                  <a:pt x="251" y="145"/>
                </a:cubicBezTo>
                <a:cubicBezTo>
                  <a:pt x="253" y="136"/>
                  <a:pt x="253" y="129"/>
                  <a:pt x="253" y="124"/>
                </a:cubicBezTo>
                <a:cubicBezTo>
                  <a:pt x="253" y="118"/>
                  <a:pt x="264" y="126"/>
                  <a:pt x="266" y="116"/>
                </a:cubicBezTo>
                <a:cubicBezTo>
                  <a:pt x="269" y="107"/>
                  <a:pt x="271" y="85"/>
                  <a:pt x="269" y="84"/>
                </a:cubicBezTo>
                <a:cubicBezTo>
                  <a:pt x="267" y="82"/>
                  <a:pt x="265" y="82"/>
                  <a:pt x="263" y="82"/>
                </a:cubicBezTo>
                <a:cubicBezTo>
                  <a:pt x="263" y="79"/>
                  <a:pt x="265" y="59"/>
                  <a:pt x="263" y="38"/>
                </a:cubicBezTo>
                <a:cubicBezTo>
                  <a:pt x="262" y="18"/>
                  <a:pt x="242" y="2"/>
                  <a:pt x="205" y="0"/>
                </a:cubicBezTo>
                <a:cubicBezTo>
                  <a:pt x="184" y="0"/>
                  <a:pt x="160" y="16"/>
                  <a:pt x="157" y="38"/>
                </a:cubicBezTo>
                <a:cubicBezTo>
                  <a:pt x="154" y="60"/>
                  <a:pt x="155" y="90"/>
                  <a:pt x="155" y="90"/>
                </a:cubicBezTo>
                <a:cubicBezTo>
                  <a:pt x="155" y="90"/>
                  <a:pt x="148" y="105"/>
                  <a:pt x="154" y="117"/>
                </a:cubicBezTo>
                <a:cubicBezTo>
                  <a:pt x="160" y="129"/>
                  <a:pt x="174" y="126"/>
                  <a:pt x="174" y="126"/>
                </a:cubicBezTo>
                <a:cubicBezTo>
                  <a:pt x="174" y="126"/>
                  <a:pt x="177" y="145"/>
                  <a:pt x="177" y="155"/>
                </a:cubicBezTo>
                <a:cubicBezTo>
                  <a:pt x="177" y="160"/>
                  <a:pt x="177" y="164"/>
                  <a:pt x="176" y="167"/>
                </a:cubicBezTo>
                <a:cubicBezTo>
                  <a:pt x="176" y="167"/>
                  <a:pt x="176" y="167"/>
                  <a:pt x="176" y="167"/>
                </a:cubicBezTo>
                <a:cubicBezTo>
                  <a:pt x="176" y="167"/>
                  <a:pt x="177" y="167"/>
                  <a:pt x="177" y="167"/>
                </a:cubicBezTo>
                <a:cubicBezTo>
                  <a:pt x="176" y="167"/>
                  <a:pt x="176" y="167"/>
                  <a:pt x="176" y="167"/>
                </a:cubicBezTo>
                <a:cubicBezTo>
                  <a:pt x="176" y="167"/>
                  <a:pt x="164" y="182"/>
                  <a:pt x="156" y="186"/>
                </a:cubicBezTo>
                <a:cubicBezTo>
                  <a:pt x="143" y="192"/>
                  <a:pt x="123" y="200"/>
                  <a:pt x="107" y="205"/>
                </a:cubicBezTo>
                <a:cubicBezTo>
                  <a:pt x="104" y="206"/>
                  <a:pt x="102" y="206"/>
                  <a:pt x="99" y="207"/>
                </a:cubicBezTo>
                <a:cubicBezTo>
                  <a:pt x="80" y="213"/>
                  <a:pt x="65" y="218"/>
                  <a:pt x="65" y="244"/>
                </a:cubicBezTo>
                <a:cubicBezTo>
                  <a:pt x="64" y="274"/>
                  <a:pt x="61" y="331"/>
                  <a:pt x="57" y="370"/>
                </a:cubicBezTo>
                <a:cubicBezTo>
                  <a:pt x="53" y="408"/>
                  <a:pt x="41" y="490"/>
                  <a:pt x="41" y="516"/>
                </a:cubicBezTo>
                <a:cubicBezTo>
                  <a:pt x="40" y="542"/>
                  <a:pt x="37" y="598"/>
                  <a:pt x="38" y="604"/>
                </a:cubicBezTo>
                <a:cubicBezTo>
                  <a:pt x="38" y="609"/>
                  <a:pt x="42" y="609"/>
                  <a:pt x="42" y="615"/>
                </a:cubicBezTo>
                <a:cubicBezTo>
                  <a:pt x="43" y="612"/>
                  <a:pt x="48" y="598"/>
                  <a:pt x="68" y="598"/>
                </a:cubicBezTo>
                <a:cubicBezTo>
                  <a:pt x="90" y="598"/>
                  <a:pt x="90" y="614"/>
                  <a:pt x="90" y="614"/>
                </a:cubicBezTo>
                <a:cubicBezTo>
                  <a:pt x="83" y="607"/>
                  <a:pt x="83" y="607"/>
                  <a:pt x="68" y="607"/>
                </a:cubicBezTo>
                <a:cubicBezTo>
                  <a:pt x="54" y="606"/>
                  <a:pt x="43" y="614"/>
                  <a:pt x="42" y="615"/>
                </a:cubicBezTo>
                <a:cubicBezTo>
                  <a:pt x="42" y="616"/>
                  <a:pt x="42" y="618"/>
                  <a:pt x="41" y="619"/>
                </a:cubicBezTo>
                <a:cubicBezTo>
                  <a:pt x="39" y="630"/>
                  <a:pt x="39" y="639"/>
                  <a:pt x="45" y="646"/>
                </a:cubicBezTo>
                <a:cubicBezTo>
                  <a:pt x="50" y="653"/>
                  <a:pt x="47" y="662"/>
                  <a:pt x="47" y="662"/>
                </a:cubicBezTo>
                <a:cubicBezTo>
                  <a:pt x="0" y="660"/>
                  <a:pt x="0" y="660"/>
                  <a:pt x="0" y="660"/>
                </a:cubicBezTo>
                <a:cubicBezTo>
                  <a:pt x="3" y="849"/>
                  <a:pt x="3" y="849"/>
                  <a:pt x="3" y="849"/>
                </a:cubicBezTo>
                <a:cubicBezTo>
                  <a:pt x="78" y="907"/>
                  <a:pt x="78" y="907"/>
                  <a:pt x="78" y="907"/>
                </a:cubicBezTo>
                <a:cubicBezTo>
                  <a:pt x="78" y="907"/>
                  <a:pt x="89" y="899"/>
                  <a:pt x="99" y="898"/>
                </a:cubicBezTo>
                <a:cubicBezTo>
                  <a:pt x="100" y="898"/>
                  <a:pt x="101" y="898"/>
                  <a:pt x="101" y="898"/>
                </a:cubicBezTo>
                <a:cubicBezTo>
                  <a:pt x="112" y="898"/>
                  <a:pt x="118" y="899"/>
                  <a:pt x="118" y="899"/>
                </a:cubicBezTo>
                <a:cubicBezTo>
                  <a:pt x="118" y="899"/>
                  <a:pt x="115" y="955"/>
                  <a:pt x="115" y="977"/>
                </a:cubicBezTo>
                <a:cubicBezTo>
                  <a:pt x="115" y="1000"/>
                  <a:pt x="117" y="1035"/>
                  <a:pt x="127" y="1051"/>
                </a:cubicBezTo>
                <a:cubicBezTo>
                  <a:pt x="136" y="1067"/>
                  <a:pt x="138" y="1073"/>
                  <a:pt x="138" y="1087"/>
                </a:cubicBezTo>
                <a:cubicBezTo>
                  <a:pt x="138" y="1101"/>
                  <a:pt x="117" y="1140"/>
                  <a:pt x="118" y="1153"/>
                </a:cubicBezTo>
                <a:cubicBezTo>
                  <a:pt x="118" y="1166"/>
                  <a:pt x="121" y="1186"/>
                  <a:pt x="143" y="1186"/>
                </a:cubicBezTo>
                <a:cubicBezTo>
                  <a:pt x="165" y="1185"/>
                  <a:pt x="181" y="1176"/>
                  <a:pt x="181" y="1159"/>
                </a:cubicBezTo>
                <a:cubicBezTo>
                  <a:pt x="181" y="1141"/>
                  <a:pt x="178" y="1130"/>
                  <a:pt x="185" y="1124"/>
                </a:cubicBezTo>
                <a:cubicBezTo>
                  <a:pt x="193" y="1117"/>
                  <a:pt x="181" y="1101"/>
                  <a:pt x="194" y="1084"/>
                </a:cubicBezTo>
                <a:cubicBezTo>
                  <a:pt x="206" y="1067"/>
                  <a:pt x="193" y="1066"/>
                  <a:pt x="196" y="1050"/>
                </a:cubicBezTo>
                <a:cubicBezTo>
                  <a:pt x="199" y="1034"/>
                  <a:pt x="193" y="987"/>
                  <a:pt x="192" y="968"/>
                </a:cubicBezTo>
                <a:cubicBezTo>
                  <a:pt x="191" y="949"/>
                  <a:pt x="194" y="926"/>
                  <a:pt x="204" y="846"/>
                </a:cubicBezTo>
                <a:cubicBezTo>
                  <a:pt x="213" y="765"/>
                  <a:pt x="219" y="729"/>
                  <a:pt x="222" y="712"/>
                </a:cubicBezTo>
                <a:cubicBezTo>
                  <a:pt x="225" y="694"/>
                  <a:pt x="229" y="672"/>
                  <a:pt x="229" y="672"/>
                </a:cubicBezTo>
                <a:cubicBezTo>
                  <a:pt x="229" y="672"/>
                  <a:pt x="242" y="748"/>
                  <a:pt x="252" y="767"/>
                </a:cubicBezTo>
                <a:cubicBezTo>
                  <a:pt x="262" y="785"/>
                  <a:pt x="274" y="879"/>
                  <a:pt x="277" y="907"/>
                </a:cubicBezTo>
                <a:cubicBezTo>
                  <a:pt x="280" y="934"/>
                  <a:pt x="278" y="1015"/>
                  <a:pt x="285" y="1024"/>
                </a:cubicBezTo>
                <a:cubicBezTo>
                  <a:pt x="291" y="1032"/>
                  <a:pt x="294" y="1044"/>
                  <a:pt x="294" y="1044"/>
                </a:cubicBezTo>
                <a:cubicBezTo>
                  <a:pt x="294" y="1044"/>
                  <a:pt x="277" y="1054"/>
                  <a:pt x="277" y="1067"/>
                </a:cubicBezTo>
                <a:cubicBezTo>
                  <a:pt x="277" y="1081"/>
                  <a:pt x="290" y="1092"/>
                  <a:pt x="289" y="1110"/>
                </a:cubicBezTo>
                <a:cubicBezTo>
                  <a:pt x="289" y="1128"/>
                  <a:pt x="291" y="1143"/>
                  <a:pt x="298" y="1146"/>
                </a:cubicBezTo>
                <a:cubicBezTo>
                  <a:pt x="305" y="1150"/>
                  <a:pt x="304" y="1180"/>
                  <a:pt x="313" y="1191"/>
                </a:cubicBezTo>
                <a:cubicBezTo>
                  <a:pt x="322" y="1201"/>
                  <a:pt x="337" y="1210"/>
                  <a:pt x="355" y="1205"/>
                </a:cubicBezTo>
                <a:cubicBezTo>
                  <a:pt x="373" y="1199"/>
                  <a:pt x="373" y="1175"/>
                  <a:pt x="364" y="1152"/>
                </a:cubicBezTo>
                <a:cubicBezTo>
                  <a:pt x="355" y="1129"/>
                  <a:pt x="344" y="1114"/>
                  <a:pt x="347" y="1105"/>
                </a:cubicBezTo>
                <a:cubicBezTo>
                  <a:pt x="351" y="1096"/>
                  <a:pt x="354" y="1082"/>
                  <a:pt x="345" y="1073"/>
                </a:cubicBezTo>
                <a:cubicBezTo>
                  <a:pt x="336" y="1064"/>
                  <a:pt x="345" y="1054"/>
                  <a:pt x="351" y="1046"/>
                </a:cubicBezTo>
                <a:cubicBezTo>
                  <a:pt x="357" y="1038"/>
                  <a:pt x="356" y="1002"/>
                  <a:pt x="356" y="982"/>
                </a:cubicBezTo>
                <a:cubicBezTo>
                  <a:pt x="357" y="962"/>
                  <a:pt x="354" y="864"/>
                  <a:pt x="356" y="829"/>
                </a:cubicBezTo>
                <a:cubicBezTo>
                  <a:pt x="357" y="793"/>
                  <a:pt x="360" y="685"/>
                  <a:pt x="355" y="655"/>
                </a:cubicBezTo>
                <a:cubicBezTo>
                  <a:pt x="350" y="625"/>
                  <a:pt x="354" y="603"/>
                  <a:pt x="354" y="603"/>
                </a:cubicBezTo>
                <a:cubicBezTo>
                  <a:pt x="354" y="603"/>
                  <a:pt x="366" y="609"/>
                  <a:pt x="366" y="597"/>
                </a:cubicBezTo>
                <a:cubicBezTo>
                  <a:pt x="366" y="586"/>
                  <a:pt x="362" y="584"/>
                  <a:pt x="367" y="565"/>
                </a:cubicBezTo>
                <a:cubicBezTo>
                  <a:pt x="372" y="545"/>
                  <a:pt x="373" y="527"/>
                  <a:pt x="379" y="512"/>
                </a:cubicBezTo>
                <a:close/>
                <a:moveTo>
                  <a:pt x="109" y="669"/>
                </a:moveTo>
                <a:cubicBezTo>
                  <a:pt x="99" y="668"/>
                  <a:pt x="99" y="668"/>
                  <a:pt x="99" y="668"/>
                </a:cubicBezTo>
                <a:cubicBezTo>
                  <a:pt x="91" y="666"/>
                  <a:pt x="91" y="666"/>
                  <a:pt x="91" y="666"/>
                </a:cubicBezTo>
                <a:cubicBezTo>
                  <a:pt x="91" y="666"/>
                  <a:pt x="93" y="653"/>
                  <a:pt x="90" y="644"/>
                </a:cubicBezTo>
                <a:cubicBezTo>
                  <a:pt x="87" y="635"/>
                  <a:pt x="88" y="627"/>
                  <a:pt x="90" y="617"/>
                </a:cubicBezTo>
                <a:cubicBezTo>
                  <a:pt x="90" y="617"/>
                  <a:pt x="93" y="627"/>
                  <a:pt x="99" y="628"/>
                </a:cubicBezTo>
                <a:cubicBezTo>
                  <a:pt x="100" y="628"/>
                  <a:pt x="100" y="628"/>
                  <a:pt x="101" y="628"/>
                </a:cubicBezTo>
                <a:cubicBezTo>
                  <a:pt x="108" y="628"/>
                  <a:pt x="111" y="629"/>
                  <a:pt x="111" y="629"/>
                </a:cubicBezTo>
                <a:cubicBezTo>
                  <a:pt x="111" y="629"/>
                  <a:pt x="108" y="640"/>
                  <a:pt x="108" y="649"/>
                </a:cubicBezTo>
                <a:cubicBezTo>
                  <a:pt x="108" y="659"/>
                  <a:pt x="109" y="669"/>
                  <a:pt x="109" y="669"/>
                </a:cubicBezTo>
                <a:close/>
                <a:moveTo>
                  <a:pt x="223" y="505"/>
                </a:moveTo>
                <a:cubicBezTo>
                  <a:pt x="225" y="464"/>
                  <a:pt x="224" y="347"/>
                  <a:pt x="223" y="322"/>
                </a:cubicBezTo>
                <a:cubicBezTo>
                  <a:pt x="223" y="296"/>
                  <a:pt x="218" y="239"/>
                  <a:pt x="221" y="232"/>
                </a:cubicBezTo>
                <a:cubicBezTo>
                  <a:pt x="224" y="224"/>
                  <a:pt x="232" y="218"/>
                  <a:pt x="241" y="223"/>
                </a:cubicBezTo>
                <a:cubicBezTo>
                  <a:pt x="241" y="223"/>
                  <a:pt x="231" y="208"/>
                  <a:pt x="215" y="208"/>
                </a:cubicBezTo>
                <a:cubicBezTo>
                  <a:pt x="199" y="208"/>
                  <a:pt x="188" y="223"/>
                  <a:pt x="188" y="223"/>
                </a:cubicBezTo>
                <a:cubicBezTo>
                  <a:pt x="188" y="223"/>
                  <a:pt x="206" y="219"/>
                  <a:pt x="205" y="231"/>
                </a:cubicBezTo>
                <a:cubicBezTo>
                  <a:pt x="205" y="243"/>
                  <a:pt x="199" y="305"/>
                  <a:pt x="199" y="346"/>
                </a:cubicBezTo>
                <a:cubicBezTo>
                  <a:pt x="199" y="383"/>
                  <a:pt x="196" y="472"/>
                  <a:pt x="199" y="505"/>
                </a:cubicBezTo>
                <a:cubicBezTo>
                  <a:pt x="187" y="504"/>
                  <a:pt x="183" y="503"/>
                  <a:pt x="183" y="503"/>
                </a:cubicBezTo>
                <a:cubicBezTo>
                  <a:pt x="183" y="503"/>
                  <a:pt x="194" y="386"/>
                  <a:pt x="190" y="325"/>
                </a:cubicBezTo>
                <a:cubicBezTo>
                  <a:pt x="186" y="279"/>
                  <a:pt x="178" y="220"/>
                  <a:pt x="173" y="188"/>
                </a:cubicBezTo>
                <a:cubicBezTo>
                  <a:pt x="173" y="188"/>
                  <a:pt x="173" y="188"/>
                  <a:pt x="173" y="188"/>
                </a:cubicBezTo>
                <a:cubicBezTo>
                  <a:pt x="173" y="188"/>
                  <a:pt x="178" y="170"/>
                  <a:pt x="182" y="176"/>
                </a:cubicBezTo>
                <a:cubicBezTo>
                  <a:pt x="182" y="176"/>
                  <a:pt x="182" y="176"/>
                  <a:pt x="182" y="176"/>
                </a:cubicBezTo>
                <a:cubicBezTo>
                  <a:pt x="190" y="189"/>
                  <a:pt x="203" y="204"/>
                  <a:pt x="212" y="204"/>
                </a:cubicBezTo>
                <a:cubicBezTo>
                  <a:pt x="222" y="204"/>
                  <a:pt x="238" y="193"/>
                  <a:pt x="248" y="179"/>
                </a:cubicBezTo>
                <a:cubicBezTo>
                  <a:pt x="248" y="179"/>
                  <a:pt x="248" y="179"/>
                  <a:pt x="248" y="179"/>
                </a:cubicBezTo>
                <a:cubicBezTo>
                  <a:pt x="248" y="179"/>
                  <a:pt x="258" y="182"/>
                  <a:pt x="259" y="196"/>
                </a:cubicBezTo>
                <a:cubicBezTo>
                  <a:pt x="259" y="197"/>
                  <a:pt x="258" y="199"/>
                  <a:pt x="258" y="201"/>
                </a:cubicBezTo>
                <a:cubicBezTo>
                  <a:pt x="258" y="201"/>
                  <a:pt x="258" y="201"/>
                  <a:pt x="258" y="201"/>
                </a:cubicBezTo>
                <a:cubicBezTo>
                  <a:pt x="258" y="201"/>
                  <a:pt x="258" y="201"/>
                  <a:pt x="258" y="201"/>
                </a:cubicBezTo>
                <a:cubicBezTo>
                  <a:pt x="258" y="213"/>
                  <a:pt x="258" y="230"/>
                  <a:pt x="260" y="256"/>
                </a:cubicBezTo>
                <a:cubicBezTo>
                  <a:pt x="263" y="335"/>
                  <a:pt x="277" y="429"/>
                  <a:pt x="284" y="450"/>
                </a:cubicBezTo>
                <a:cubicBezTo>
                  <a:pt x="292" y="472"/>
                  <a:pt x="301" y="488"/>
                  <a:pt x="301" y="488"/>
                </a:cubicBezTo>
                <a:cubicBezTo>
                  <a:pt x="301" y="488"/>
                  <a:pt x="251" y="504"/>
                  <a:pt x="223" y="505"/>
                </a:cubicBezTo>
                <a:close/>
                <a:moveTo>
                  <a:pt x="360" y="585"/>
                </a:moveTo>
                <a:cubicBezTo>
                  <a:pt x="358" y="573"/>
                  <a:pt x="361" y="568"/>
                  <a:pt x="352" y="561"/>
                </a:cubicBezTo>
                <a:cubicBezTo>
                  <a:pt x="343" y="554"/>
                  <a:pt x="328" y="554"/>
                  <a:pt x="328" y="554"/>
                </a:cubicBezTo>
                <a:cubicBezTo>
                  <a:pt x="328" y="554"/>
                  <a:pt x="350" y="545"/>
                  <a:pt x="360" y="557"/>
                </a:cubicBezTo>
                <a:cubicBezTo>
                  <a:pt x="369" y="570"/>
                  <a:pt x="360" y="585"/>
                  <a:pt x="360" y="585"/>
                </a:cubicBez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chemeClr val="bg1"/>
              </a:solidFill>
            </a:endParaRPr>
          </a:p>
        </p:txBody>
      </p:sp>
      <p:cxnSp>
        <p:nvCxnSpPr>
          <p:cNvPr id="63" name="Straight Connector 26"/>
          <p:cNvCxnSpPr/>
          <p:nvPr/>
        </p:nvCxnSpPr>
        <p:spPr>
          <a:xfrm flipH="1" flipV="1">
            <a:off x="3876675" y="2813050"/>
            <a:ext cx="0" cy="309563"/>
          </a:xfrm>
          <a:prstGeom prst="line">
            <a:avLst/>
          </a:prstGeom>
          <a:noFill/>
          <a:ln w="19050" cap="flat" cmpd="sng" algn="ctr">
            <a:solidFill>
              <a:srgbClr val="FE7F00"/>
            </a:solidFill>
            <a:prstDash val="sysDot"/>
            <a:miter lim="800000"/>
            <a:headEnd type="oval" w="sm" len="sm"/>
            <a:tailEnd type="oval" w="sm" len="sm"/>
          </a:ln>
          <a:effectLst/>
        </p:spPr>
      </p:cxnSp>
      <p:cxnSp>
        <p:nvCxnSpPr>
          <p:cNvPr id="64" name="Straight Connector 27"/>
          <p:cNvCxnSpPr/>
          <p:nvPr/>
        </p:nvCxnSpPr>
        <p:spPr>
          <a:xfrm flipH="1">
            <a:off x="3460750" y="2800350"/>
            <a:ext cx="415925" cy="0"/>
          </a:xfrm>
          <a:prstGeom prst="line">
            <a:avLst/>
          </a:prstGeom>
          <a:noFill/>
          <a:ln w="19050" cap="flat" cmpd="sng" algn="ctr">
            <a:solidFill>
              <a:srgbClr val="FE7F00"/>
            </a:solidFill>
            <a:prstDash val="sysDot"/>
            <a:miter lim="800000"/>
            <a:headEnd type="oval" w="sm" len="sm"/>
            <a:tailEnd type="oval" w="sm" len="sm"/>
          </a:ln>
          <a:effectLst/>
        </p:spPr>
      </p:cxnSp>
      <p:sp>
        <p:nvSpPr>
          <p:cNvPr id="68" name="矩形 67"/>
          <p:cNvSpPr>
            <a:spLocks noChangeArrowheads="1"/>
          </p:cNvSpPr>
          <p:nvPr/>
        </p:nvSpPr>
        <p:spPr bwMode="auto">
          <a:xfrm>
            <a:off x="2306955" y="1624013"/>
            <a:ext cx="1076325" cy="4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竞争者</a:t>
            </a:r>
            <a:endParaRPr lang="en-US" altLang="zh-CN" sz="1100" dirty="0">
              <a:solidFill>
                <a:schemeClr val="bg1"/>
              </a:solidFill>
              <a:latin typeface="微软雅黑" pitchFamily="34" charset="-122"/>
              <a:ea typeface="微软雅黑" pitchFamily="34" charset="-122"/>
              <a:sym typeface="Calibri" pitchFamily="34" charset="0"/>
            </a:endParaRPr>
          </a:p>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目标</a:t>
            </a:r>
          </a:p>
        </p:txBody>
      </p:sp>
      <p:sp>
        <p:nvSpPr>
          <p:cNvPr id="69" name="文本框 13"/>
          <p:cNvSpPr txBox="1"/>
          <p:nvPr/>
        </p:nvSpPr>
        <p:spPr>
          <a:xfrm>
            <a:off x="1981200" y="2343150"/>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70" name="Freeform 6"/>
          <p:cNvSpPr>
            <a:spLocks noEditPoints="1"/>
          </p:cNvSpPr>
          <p:nvPr/>
        </p:nvSpPr>
        <p:spPr bwMode="auto">
          <a:xfrm>
            <a:off x="5087938" y="3216275"/>
            <a:ext cx="468312" cy="1741488"/>
          </a:xfrm>
          <a:custGeom>
            <a:avLst/>
            <a:gdLst>
              <a:gd name="T0" fmla="*/ 221 w 224"/>
              <a:gd name="T1" fmla="*/ 237 h 906"/>
              <a:gd name="T2" fmla="*/ 178 w 224"/>
              <a:gd name="T3" fmla="*/ 151 h 906"/>
              <a:gd name="T4" fmla="*/ 161 w 224"/>
              <a:gd name="T5" fmla="*/ 98 h 906"/>
              <a:gd name="T6" fmla="*/ 148 w 224"/>
              <a:gd name="T7" fmla="*/ 36 h 906"/>
              <a:gd name="T8" fmla="*/ 107 w 224"/>
              <a:gd name="T9" fmla="*/ 0 h 906"/>
              <a:gd name="T10" fmla="*/ 63 w 224"/>
              <a:gd name="T11" fmla="*/ 101 h 906"/>
              <a:gd name="T12" fmla="*/ 48 w 224"/>
              <a:gd name="T13" fmla="*/ 145 h 906"/>
              <a:gd name="T14" fmla="*/ 7 w 224"/>
              <a:gd name="T15" fmla="*/ 204 h 906"/>
              <a:gd name="T16" fmla="*/ 2 w 224"/>
              <a:gd name="T17" fmla="*/ 302 h 906"/>
              <a:gd name="T18" fmla="*/ 28 w 224"/>
              <a:gd name="T19" fmla="*/ 360 h 906"/>
              <a:gd name="T20" fmla="*/ 31 w 224"/>
              <a:gd name="T21" fmla="*/ 411 h 906"/>
              <a:gd name="T22" fmla="*/ 35 w 224"/>
              <a:gd name="T23" fmla="*/ 565 h 906"/>
              <a:gd name="T24" fmla="*/ 54 w 224"/>
              <a:gd name="T25" fmla="*/ 607 h 906"/>
              <a:gd name="T26" fmla="*/ 81 w 224"/>
              <a:gd name="T27" fmla="*/ 790 h 906"/>
              <a:gd name="T28" fmla="*/ 89 w 224"/>
              <a:gd name="T29" fmla="*/ 869 h 906"/>
              <a:gd name="T30" fmla="*/ 112 w 224"/>
              <a:gd name="T31" fmla="*/ 906 h 906"/>
              <a:gd name="T32" fmla="*/ 122 w 224"/>
              <a:gd name="T33" fmla="*/ 847 h 906"/>
              <a:gd name="T34" fmla="*/ 157 w 224"/>
              <a:gd name="T35" fmla="*/ 853 h 906"/>
              <a:gd name="T36" fmla="*/ 124 w 224"/>
              <a:gd name="T37" fmla="*/ 764 h 906"/>
              <a:gd name="T38" fmla="*/ 156 w 224"/>
              <a:gd name="T39" fmla="*/ 611 h 906"/>
              <a:gd name="T40" fmla="*/ 166 w 224"/>
              <a:gd name="T41" fmla="*/ 582 h 906"/>
              <a:gd name="T42" fmla="*/ 190 w 224"/>
              <a:gd name="T43" fmla="*/ 474 h 906"/>
              <a:gd name="T44" fmla="*/ 206 w 224"/>
              <a:gd name="T45" fmla="*/ 414 h 906"/>
              <a:gd name="T46" fmla="*/ 192 w 224"/>
              <a:gd name="T47" fmla="*/ 313 h 906"/>
              <a:gd name="T48" fmla="*/ 73 w 224"/>
              <a:gd name="T49" fmla="*/ 279 h 906"/>
              <a:gd name="T50" fmla="*/ 63 w 224"/>
              <a:gd name="T51" fmla="*/ 289 h 906"/>
              <a:gd name="T52" fmla="*/ 73 w 224"/>
              <a:gd name="T53" fmla="*/ 269 h 906"/>
              <a:gd name="T54" fmla="*/ 110 w 224"/>
              <a:gd name="T55" fmla="*/ 621 h 906"/>
              <a:gd name="T56" fmla="*/ 107 w 224"/>
              <a:gd name="T57" fmla="*/ 646 h 906"/>
              <a:gd name="T58" fmla="*/ 104 w 224"/>
              <a:gd name="T59" fmla="*/ 612 h 906"/>
              <a:gd name="T60" fmla="*/ 110 w 224"/>
              <a:gd name="T61" fmla="*/ 580 h 906"/>
              <a:gd name="T62" fmla="*/ 116 w 224"/>
              <a:gd name="T63" fmla="*/ 225 h 906"/>
              <a:gd name="T64" fmla="*/ 91 w 224"/>
              <a:gd name="T65" fmla="*/ 130 h 906"/>
              <a:gd name="T66" fmla="*/ 115 w 224"/>
              <a:gd name="T67" fmla="*/ 200 h 906"/>
              <a:gd name="T68" fmla="*/ 128 w 224"/>
              <a:gd name="T69" fmla="*/ 156 h 906"/>
              <a:gd name="T70" fmla="*/ 143 w 224"/>
              <a:gd name="T71" fmla="*/ 147 h 906"/>
              <a:gd name="T72" fmla="*/ 116 w 224"/>
              <a:gd name="T73" fmla="*/ 225 h 906"/>
              <a:gd name="T74" fmla="*/ 138 w 224"/>
              <a:gd name="T75" fmla="*/ 333 h 906"/>
              <a:gd name="T76" fmla="*/ 149 w 224"/>
              <a:gd name="T77" fmla="*/ 315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4" h="906">
                <a:moveTo>
                  <a:pt x="215" y="296"/>
                </a:moveTo>
                <a:cubicBezTo>
                  <a:pt x="222" y="281"/>
                  <a:pt x="224" y="258"/>
                  <a:pt x="221" y="237"/>
                </a:cubicBezTo>
                <a:cubicBezTo>
                  <a:pt x="219" y="217"/>
                  <a:pt x="217" y="187"/>
                  <a:pt x="211" y="170"/>
                </a:cubicBezTo>
                <a:cubicBezTo>
                  <a:pt x="204" y="152"/>
                  <a:pt x="178" y="151"/>
                  <a:pt x="178" y="151"/>
                </a:cubicBezTo>
                <a:cubicBezTo>
                  <a:pt x="178" y="151"/>
                  <a:pt x="180" y="142"/>
                  <a:pt x="172" y="133"/>
                </a:cubicBezTo>
                <a:cubicBezTo>
                  <a:pt x="164" y="124"/>
                  <a:pt x="163" y="113"/>
                  <a:pt x="161" y="98"/>
                </a:cubicBezTo>
                <a:cubicBezTo>
                  <a:pt x="159" y="82"/>
                  <a:pt x="155" y="72"/>
                  <a:pt x="155" y="62"/>
                </a:cubicBezTo>
                <a:cubicBezTo>
                  <a:pt x="155" y="52"/>
                  <a:pt x="152" y="53"/>
                  <a:pt x="148" y="36"/>
                </a:cubicBezTo>
                <a:cubicBezTo>
                  <a:pt x="144" y="19"/>
                  <a:pt x="127" y="0"/>
                  <a:pt x="107" y="0"/>
                </a:cubicBezTo>
                <a:cubicBezTo>
                  <a:pt x="107" y="0"/>
                  <a:pt x="107" y="0"/>
                  <a:pt x="107" y="0"/>
                </a:cubicBezTo>
                <a:cubicBezTo>
                  <a:pt x="75" y="0"/>
                  <a:pt x="67" y="48"/>
                  <a:pt x="64" y="64"/>
                </a:cubicBezTo>
                <a:cubicBezTo>
                  <a:pt x="62" y="79"/>
                  <a:pt x="58" y="89"/>
                  <a:pt x="63" y="101"/>
                </a:cubicBezTo>
                <a:cubicBezTo>
                  <a:pt x="68" y="113"/>
                  <a:pt x="62" y="116"/>
                  <a:pt x="50" y="125"/>
                </a:cubicBezTo>
                <a:cubicBezTo>
                  <a:pt x="39" y="135"/>
                  <a:pt x="48" y="145"/>
                  <a:pt x="48" y="145"/>
                </a:cubicBezTo>
                <a:cubicBezTo>
                  <a:pt x="48" y="145"/>
                  <a:pt x="37" y="152"/>
                  <a:pt x="28" y="154"/>
                </a:cubicBezTo>
                <a:cubicBezTo>
                  <a:pt x="19" y="155"/>
                  <a:pt x="9" y="186"/>
                  <a:pt x="7" y="204"/>
                </a:cubicBezTo>
                <a:cubicBezTo>
                  <a:pt x="5" y="221"/>
                  <a:pt x="4" y="220"/>
                  <a:pt x="2" y="233"/>
                </a:cubicBezTo>
                <a:cubicBezTo>
                  <a:pt x="0" y="247"/>
                  <a:pt x="1" y="279"/>
                  <a:pt x="2" y="302"/>
                </a:cubicBezTo>
                <a:cubicBezTo>
                  <a:pt x="4" y="324"/>
                  <a:pt x="31" y="326"/>
                  <a:pt x="31" y="326"/>
                </a:cubicBezTo>
                <a:cubicBezTo>
                  <a:pt x="31" y="326"/>
                  <a:pt x="31" y="348"/>
                  <a:pt x="28" y="360"/>
                </a:cubicBezTo>
                <a:cubicBezTo>
                  <a:pt x="24" y="373"/>
                  <a:pt x="7" y="405"/>
                  <a:pt x="12" y="407"/>
                </a:cubicBezTo>
                <a:cubicBezTo>
                  <a:pt x="16" y="409"/>
                  <a:pt x="31" y="411"/>
                  <a:pt x="31" y="411"/>
                </a:cubicBezTo>
                <a:cubicBezTo>
                  <a:pt x="31" y="411"/>
                  <a:pt x="28" y="447"/>
                  <a:pt x="30" y="465"/>
                </a:cubicBezTo>
                <a:cubicBezTo>
                  <a:pt x="31" y="483"/>
                  <a:pt x="35" y="544"/>
                  <a:pt x="35" y="565"/>
                </a:cubicBezTo>
                <a:cubicBezTo>
                  <a:pt x="35" y="586"/>
                  <a:pt x="50" y="579"/>
                  <a:pt x="50" y="579"/>
                </a:cubicBezTo>
                <a:cubicBezTo>
                  <a:pt x="50" y="579"/>
                  <a:pt x="52" y="592"/>
                  <a:pt x="54" y="607"/>
                </a:cubicBezTo>
                <a:cubicBezTo>
                  <a:pt x="56" y="622"/>
                  <a:pt x="54" y="641"/>
                  <a:pt x="52" y="663"/>
                </a:cubicBezTo>
                <a:cubicBezTo>
                  <a:pt x="51" y="685"/>
                  <a:pt x="75" y="770"/>
                  <a:pt x="81" y="790"/>
                </a:cubicBezTo>
                <a:cubicBezTo>
                  <a:pt x="88" y="809"/>
                  <a:pt x="92" y="819"/>
                  <a:pt x="88" y="831"/>
                </a:cubicBezTo>
                <a:cubicBezTo>
                  <a:pt x="85" y="844"/>
                  <a:pt x="90" y="848"/>
                  <a:pt x="89" y="869"/>
                </a:cubicBezTo>
                <a:cubicBezTo>
                  <a:pt x="89" y="888"/>
                  <a:pt x="96" y="902"/>
                  <a:pt x="107" y="905"/>
                </a:cubicBezTo>
                <a:cubicBezTo>
                  <a:pt x="109" y="906"/>
                  <a:pt x="111" y="906"/>
                  <a:pt x="112" y="906"/>
                </a:cubicBezTo>
                <a:cubicBezTo>
                  <a:pt x="126" y="906"/>
                  <a:pt x="129" y="872"/>
                  <a:pt x="126" y="865"/>
                </a:cubicBezTo>
                <a:cubicBezTo>
                  <a:pt x="123" y="857"/>
                  <a:pt x="122" y="847"/>
                  <a:pt x="122" y="847"/>
                </a:cubicBezTo>
                <a:cubicBezTo>
                  <a:pt x="122" y="847"/>
                  <a:pt x="127" y="853"/>
                  <a:pt x="134" y="855"/>
                </a:cubicBezTo>
                <a:cubicBezTo>
                  <a:pt x="140" y="857"/>
                  <a:pt x="150" y="857"/>
                  <a:pt x="157" y="853"/>
                </a:cubicBezTo>
                <a:cubicBezTo>
                  <a:pt x="164" y="848"/>
                  <a:pt x="151" y="828"/>
                  <a:pt x="141" y="818"/>
                </a:cubicBezTo>
                <a:cubicBezTo>
                  <a:pt x="132" y="808"/>
                  <a:pt x="124" y="784"/>
                  <a:pt x="124" y="764"/>
                </a:cubicBezTo>
                <a:cubicBezTo>
                  <a:pt x="124" y="745"/>
                  <a:pt x="141" y="698"/>
                  <a:pt x="149" y="670"/>
                </a:cubicBezTo>
                <a:cubicBezTo>
                  <a:pt x="158" y="643"/>
                  <a:pt x="153" y="617"/>
                  <a:pt x="156" y="611"/>
                </a:cubicBezTo>
                <a:cubicBezTo>
                  <a:pt x="158" y="605"/>
                  <a:pt x="158" y="582"/>
                  <a:pt x="158" y="582"/>
                </a:cubicBezTo>
                <a:cubicBezTo>
                  <a:pt x="158" y="582"/>
                  <a:pt x="160" y="582"/>
                  <a:pt x="166" y="582"/>
                </a:cubicBezTo>
                <a:cubicBezTo>
                  <a:pt x="172" y="582"/>
                  <a:pt x="172" y="585"/>
                  <a:pt x="172" y="570"/>
                </a:cubicBezTo>
                <a:cubicBezTo>
                  <a:pt x="172" y="555"/>
                  <a:pt x="184" y="497"/>
                  <a:pt x="190" y="474"/>
                </a:cubicBezTo>
                <a:cubicBezTo>
                  <a:pt x="195" y="452"/>
                  <a:pt x="195" y="416"/>
                  <a:pt x="195" y="416"/>
                </a:cubicBezTo>
                <a:cubicBezTo>
                  <a:pt x="195" y="416"/>
                  <a:pt x="199" y="416"/>
                  <a:pt x="206" y="414"/>
                </a:cubicBezTo>
                <a:cubicBezTo>
                  <a:pt x="214" y="413"/>
                  <a:pt x="208" y="399"/>
                  <a:pt x="199" y="371"/>
                </a:cubicBezTo>
                <a:cubicBezTo>
                  <a:pt x="189" y="344"/>
                  <a:pt x="192" y="313"/>
                  <a:pt x="192" y="313"/>
                </a:cubicBezTo>
                <a:cubicBezTo>
                  <a:pt x="192" y="313"/>
                  <a:pt x="208" y="311"/>
                  <a:pt x="215" y="296"/>
                </a:cubicBezTo>
                <a:close/>
                <a:moveTo>
                  <a:pt x="73" y="279"/>
                </a:moveTo>
                <a:cubicBezTo>
                  <a:pt x="73" y="286"/>
                  <a:pt x="71" y="292"/>
                  <a:pt x="71" y="292"/>
                </a:cubicBezTo>
                <a:cubicBezTo>
                  <a:pt x="71" y="292"/>
                  <a:pt x="67" y="292"/>
                  <a:pt x="63" y="289"/>
                </a:cubicBezTo>
                <a:cubicBezTo>
                  <a:pt x="65" y="285"/>
                  <a:pt x="65" y="271"/>
                  <a:pt x="65" y="271"/>
                </a:cubicBezTo>
                <a:cubicBezTo>
                  <a:pt x="73" y="269"/>
                  <a:pt x="73" y="269"/>
                  <a:pt x="73" y="269"/>
                </a:cubicBezTo>
                <a:cubicBezTo>
                  <a:pt x="73" y="269"/>
                  <a:pt x="73" y="272"/>
                  <a:pt x="73" y="279"/>
                </a:cubicBezTo>
                <a:close/>
                <a:moveTo>
                  <a:pt x="110" y="621"/>
                </a:moveTo>
                <a:cubicBezTo>
                  <a:pt x="109" y="625"/>
                  <a:pt x="108" y="631"/>
                  <a:pt x="107" y="637"/>
                </a:cubicBezTo>
                <a:cubicBezTo>
                  <a:pt x="107" y="642"/>
                  <a:pt x="107" y="646"/>
                  <a:pt x="107" y="646"/>
                </a:cubicBezTo>
                <a:cubicBezTo>
                  <a:pt x="107" y="646"/>
                  <a:pt x="106" y="638"/>
                  <a:pt x="106" y="632"/>
                </a:cubicBezTo>
                <a:cubicBezTo>
                  <a:pt x="106" y="626"/>
                  <a:pt x="102" y="620"/>
                  <a:pt x="104" y="612"/>
                </a:cubicBezTo>
                <a:cubicBezTo>
                  <a:pt x="105" y="608"/>
                  <a:pt x="106" y="602"/>
                  <a:pt x="107" y="596"/>
                </a:cubicBezTo>
                <a:cubicBezTo>
                  <a:pt x="109" y="588"/>
                  <a:pt x="110" y="580"/>
                  <a:pt x="110" y="580"/>
                </a:cubicBezTo>
                <a:cubicBezTo>
                  <a:pt x="110" y="601"/>
                  <a:pt x="112" y="615"/>
                  <a:pt x="110" y="621"/>
                </a:cubicBezTo>
                <a:close/>
                <a:moveTo>
                  <a:pt x="116" y="225"/>
                </a:moveTo>
                <a:cubicBezTo>
                  <a:pt x="115" y="231"/>
                  <a:pt x="108" y="214"/>
                  <a:pt x="103" y="195"/>
                </a:cubicBezTo>
                <a:cubicBezTo>
                  <a:pt x="99" y="176"/>
                  <a:pt x="91" y="148"/>
                  <a:pt x="91" y="130"/>
                </a:cubicBezTo>
                <a:cubicBezTo>
                  <a:pt x="91" y="130"/>
                  <a:pt x="105" y="142"/>
                  <a:pt x="105" y="151"/>
                </a:cubicBezTo>
                <a:cubicBezTo>
                  <a:pt x="105" y="161"/>
                  <a:pt x="112" y="191"/>
                  <a:pt x="115" y="200"/>
                </a:cubicBezTo>
                <a:cubicBezTo>
                  <a:pt x="117" y="209"/>
                  <a:pt x="119" y="189"/>
                  <a:pt x="124" y="180"/>
                </a:cubicBezTo>
                <a:cubicBezTo>
                  <a:pt x="129" y="171"/>
                  <a:pt x="131" y="163"/>
                  <a:pt x="128" y="156"/>
                </a:cubicBezTo>
                <a:cubicBezTo>
                  <a:pt x="125" y="149"/>
                  <a:pt x="136" y="146"/>
                  <a:pt x="143" y="128"/>
                </a:cubicBezTo>
                <a:cubicBezTo>
                  <a:pt x="144" y="135"/>
                  <a:pt x="144" y="140"/>
                  <a:pt x="143" y="147"/>
                </a:cubicBezTo>
                <a:cubicBezTo>
                  <a:pt x="143" y="153"/>
                  <a:pt x="132" y="186"/>
                  <a:pt x="129" y="192"/>
                </a:cubicBezTo>
                <a:cubicBezTo>
                  <a:pt x="125" y="199"/>
                  <a:pt x="117" y="219"/>
                  <a:pt x="116" y="225"/>
                </a:cubicBezTo>
                <a:close/>
                <a:moveTo>
                  <a:pt x="149" y="333"/>
                </a:moveTo>
                <a:cubicBezTo>
                  <a:pt x="149" y="333"/>
                  <a:pt x="138" y="338"/>
                  <a:pt x="138" y="333"/>
                </a:cubicBezTo>
                <a:cubicBezTo>
                  <a:pt x="139" y="329"/>
                  <a:pt x="141" y="315"/>
                  <a:pt x="141" y="315"/>
                </a:cubicBezTo>
                <a:cubicBezTo>
                  <a:pt x="149" y="315"/>
                  <a:pt x="149" y="315"/>
                  <a:pt x="149" y="315"/>
                </a:cubicBezTo>
                <a:lnTo>
                  <a:pt x="149" y="333"/>
                </a:ln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chemeClr val="bg1"/>
              </a:solidFill>
            </a:endParaRPr>
          </a:p>
        </p:txBody>
      </p:sp>
      <p:cxnSp>
        <p:nvCxnSpPr>
          <p:cNvPr id="71" name="Straight Connector 24"/>
          <p:cNvCxnSpPr/>
          <p:nvPr/>
        </p:nvCxnSpPr>
        <p:spPr>
          <a:xfrm flipV="1">
            <a:off x="5302250" y="2813050"/>
            <a:ext cx="0" cy="309563"/>
          </a:xfrm>
          <a:prstGeom prst="line">
            <a:avLst/>
          </a:prstGeom>
          <a:noFill/>
          <a:ln w="19050" cap="flat" cmpd="sng" algn="ctr">
            <a:solidFill>
              <a:srgbClr val="FE7F00"/>
            </a:solidFill>
            <a:prstDash val="sysDot"/>
            <a:miter lim="800000"/>
            <a:headEnd type="oval" w="sm" len="sm"/>
            <a:tailEnd type="oval" w="sm" len="sm"/>
          </a:ln>
          <a:effectLst/>
        </p:spPr>
      </p:cxnSp>
      <p:cxnSp>
        <p:nvCxnSpPr>
          <p:cNvPr id="72" name="Straight Connector 25"/>
          <p:cNvCxnSpPr/>
          <p:nvPr/>
        </p:nvCxnSpPr>
        <p:spPr>
          <a:xfrm>
            <a:off x="5302250" y="2800350"/>
            <a:ext cx="414338" cy="0"/>
          </a:xfrm>
          <a:prstGeom prst="line">
            <a:avLst/>
          </a:prstGeom>
          <a:noFill/>
          <a:ln w="19050" cap="flat" cmpd="sng" algn="ctr">
            <a:solidFill>
              <a:srgbClr val="FE7F00"/>
            </a:solidFill>
            <a:prstDash val="sysDot"/>
            <a:miter lim="800000"/>
            <a:headEnd type="oval" w="sm" len="sm"/>
            <a:tailEnd type="oval" w="sm" len="sm"/>
          </a:ln>
          <a:effectLst/>
        </p:spPr>
      </p:cxnSp>
      <p:sp>
        <p:nvSpPr>
          <p:cNvPr id="76" name="矩形 75"/>
          <p:cNvSpPr>
            <a:spLocks noChangeArrowheads="1"/>
          </p:cNvSpPr>
          <p:nvPr/>
        </p:nvSpPr>
        <p:spPr bwMode="auto">
          <a:xfrm>
            <a:off x="6004540" y="1601153"/>
            <a:ext cx="704850" cy="4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13" tIns="41456" rIns="82913" bIns="41456">
            <a:spAutoFit/>
          </a:bodyPr>
          <a:lstStyle/>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竞争者</a:t>
            </a:r>
            <a:endParaRPr lang="en-US" altLang="zh-CN" sz="1100" dirty="0">
              <a:solidFill>
                <a:schemeClr val="bg1"/>
              </a:solidFill>
              <a:latin typeface="微软雅黑" pitchFamily="34" charset="-122"/>
              <a:ea typeface="微软雅黑" pitchFamily="34" charset="-122"/>
              <a:sym typeface="Calibri" pitchFamily="34" charset="0"/>
            </a:endParaRPr>
          </a:p>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优劣势</a:t>
            </a:r>
          </a:p>
        </p:txBody>
      </p:sp>
      <p:sp>
        <p:nvSpPr>
          <p:cNvPr id="77" name="文本框 13"/>
          <p:cNvSpPr txBox="1"/>
          <p:nvPr/>
        </p:nvSpPr>
        <p:spPr>
          <a:xfrm>
            <a:off x="5638800" y="2343150"/>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78" name="Freeform 3"/>
          <p:cNvSpPr>
            <a:spLocks noEditPoints="1"/>
          </p:cNvSpPr>
          <p:nvPr/>
        </p:nvSpPr>
        <p:spPr bwMode="auto">
          <a:xfrm>
            <a:off x="3155950" y="3122613"/>
            <a:ext cx="403225" cy="1622425"/>
          </a:xfrm>
          <a:custGeom>
            <a:avLst/>
            <a:gdLst>
              <a:gd name="T0" fmla="*/ 280 w 287"/>
              <a:gd name="T1" fmla="*/ 271 h 1160"/>
              <a:gd name="T2" fmla="*/ 247 w 287"/>
              <a:gd name="T3" fmla="*/ 188 h 1160"/>
              <a:gd name="T4" fmla="*/ 213 w 287"/>
              <a:gd name="T5" fmla="*/ 135 h 1160"/>
              <a:gd name="T6" fmla="*/ 181 w 287"/>
              <a:gd name="T7" fmla="*/ 23 h 1160"/>
              <a:gd name="T8" fmla="*/ 82 w 287"/>
              <a:gd name="T9" fmla="*/ 57 h 1160"/>
              <a:gd name="T10" fmla="*/ 76 w 287"/>
              <a:gd name="T11" fmla="*/ 189 h 1160"/>
              <a:gd name="T12" fmla="*/ 40 w 287"/>
              <a:gd name="T13" fmla="*/ 237 h 1160"/>
              <a:gd name="T14" fmla="*/ 4 w 287"/>
              <a:gd name="T15" fmla="*/ 366 h 1160"/>
              <a:gd name="T16" fmla="*/ 7 w 287"/>
              <a:gd name="T17" fmla="*/ 412 h 1160"/>
              <a:gd name="T18" fmla="*/ 40 w 287"/>
              <a:gd name="T19" fmla="*/ 467 h 1160"/>
              <a:gd name="T20" fmla="*/ 35 w 287"/>
              <a:gd name="T21" fmla="*/ 546 h 1160"/>
              <a:gd name="T22" fmla="*/ 27 w 287"/>
              <a:gd name="T23" fmla="*/ 759 h 1160"/>
              <a:gd name="T24" fmla="*/ 47 w 287"/>
              <a:gd name="T25" fmla="*/ 843 h 1160"/>
              <a:gd name="T26" fmla="*/ 75 w 287"/>
              <a:gd name="T27" fmla="*/ 1036 h 1160"/>
              <a:gd name="T28" fmla="*/ 44 w 287"/>
              <a:gd name="T29" fmla="*/ 1127 h 1160"/>
              <a:gd name="T30" fmla="*/ 70 w 287"/>
              <a:gd name="T31" fmla="*/ 1155 h 1160"/>
              <a:gd name="T32" fmla="*/ 108 w 287"/>
              <a:gd name="T33" fmla="*/ 1107 h 1160"/>
              <a:gd name="T34" fmla="*/ 107 w 287"/>
              <a:gd name="T35" fmla="*/ 1141 h 1160"/>
              <a:gd name="T36" fmla="*/ 119 w 287"/>
              <a:gd name="T37" fmla="*/ 1132 h 1160"/>
              <a:gd name="T38" fmla="*/ 117 w 287"/>
              <a:gd name="T39" fmla="*/ 1050 h 1160"/>
              <a:gd name="T40" fmla="*/ 115 w 287"/>
              <a:gd name="T41" fmla="*/ 885 h 1160"/>
              <a:gd name="T42" fmla="*/ 167 w 287"/>
              <a:gd name="T43" fmla="*/ 851 h 1160"/>
              <a:gd name="T44" fmla="*/ 169 w 287"/>
              <a:gd name="T45" fmla="*/ 977 h 1160"/>
              <a:gd name="T46" fmla="*/ 154 w 287"/>
              <a:gd name="T47" fmla="*/ 1096 h 1160"/>
              <a:gd name="T48" fmla="*/ 148 w 287"/>
              <a:gd name="T49" fmla="*/ 1159 h 1160"/>
              <a:gd name="T50" fmla="*/ 205 w 287"/>
              <a:gd name="T51" fmla="*/ 1104 h 1160"/>
              <a:gd name="T52" fmla="*/ 202 w 287"/>
              <a:gd name="T53" fmla="*/ 1043 h 1160"/>
              <a:gd name="T54" fmla="*/ 234 w 287"/>
              <a:gd name="T55" fmla="*/ 852 h 1160"/>
              <a:gd name="T56" fmla="*/ 251 w 287"/>
              <a:gd name="T57" fmla="*/ 721 h 1160"/>
              <a:gd name="T58" fmla="*/ 265 w 287"/>
              <a:gd name="T59" fmla="*/ 535 h 1160"/>
              <a:gd name="T60" fmla="*/ 258 w 287"/>
              <a:gd name="T61" fmla="*/ 449 h 1160"/>
              <a:gd name="T62" fmla="*/ 244 w 287"/>
              <a:gd name="T63" fmla="*/ 388 h 1160"/>
              <a:gd name="T64" fmla="*/ 102 w 287"/>
              <a:gd name="T65" fmla="*/ 452 h 1160"/>
              <a:gd name="T66" fmla="*/ 114 w 287"/>
              <a:gd name="T67" fmla="*/ 452 h 1160"/>
              <a:gd name="T68" fmla="*/ 168 w 287"/>
              <a:gd name="T69" fmla="*/ 213 h 1160"/>
              <a:gd name="T70" fmla="*/ 117 w 287"/>
              <a:gd name="T71" fmla="*/ 344 h 1160"/>
              <a:gd name="T72" fmla="*/ 114 w 287"/>
              <a:gd name="T73" fmla="*/ 257 h 1160"/>
              <a:gd name="T74" fmla="*/ 102 w 287"/>
              <a:gd name="T75" fmla="*/ 205 h 1160"/>
              <a:gd name="T76" fmla="*/ 134 w 287"/>
              <a:gd name="T77" fmla="*/ 223 h 1160"/>
              <a:gd name="T78" fmla="*/ 152 w 287"/>
              <a:gd name="T79" fmla="*/ 222 h 1160"/>
              <a:gd name="T80" fmla="*/ 159 w 287"/>
              <a:gd name="T81" fmla="*/ 184 h 1160"/>
              <a:gd name="T82" fmla="*/ 189 w 287"/>
              <a:gd name="T83" fmla="*/ 176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7" h="1160">
                <a:moveTo>
                  <a:pt x="257" y="366"/>
                </a:moveTo>
                <a:cubicBezTo>
                  <a:pt x="258" y="353"/>
                  <a:pt x="279" y="285"/>
                  <a:pt x="280" y="271"/>
                </a:cubicBezTo>
                <a:cubicBezTo>
                  <a:pt x="281" y="257"/>
                  <a:pt x="287" y="214"/>
                  <a:pt x="282" y="199"/>
                </a:cubicBezTo>
                <a:cubicBezTo>
                  <a:pt x="277" y="183"/>
                  <a:pt x="247" y="188"/>
                  <a:pt x="247" y="188"/>
                </a:cubicBezTo>
                <a:cubicBezTo>
                  <a:pt x="247" y="188"/>
                  <a:pt x="240" y="172"/>
                  <a:pt x="226" y="168"/>
                </a:cubicBezTo>
                <a:cubicBezTo>
                  <a:pt x="211" y="164"/>
                  <a:pt x="229" y="145"/>
                  <a:pt x="213" y="135"/>
                </a:cubicBezTo>
                <a:cubicBezTo>
                  <a:pt x="203" y="128"/>
                  <a:pt x="206" y="92"/>
                  <a:pt x="202" y="78"/>
                </a:cubicBezTo>
                <a:cubicBezTo>
                  <a:pt x="199" y="64"/>
                  <a:pt x="190" y="35"/>
                  <a:pt x="181" y="23"/>
                </a:cubicBezTo>
                <a:cubicBezTo>
                  <a:pt x="171" y="10"/>
                  <a:pt x="152" y="17"/>
                  <a:pt x="152" y="17"/>
                </a:cubicBezTo>
                <a:cubicBezTo>
                  <a:pt x="108" y="0"/>
                  <a:pt x="86" y="37"/>
                  <a:pt x="82" y="57"/>
                </a:cubicBezTo>
                <a:cubicBezTo>
                  <a:pt x="79" y="77"/>
                  <a:pt x="89" y="114"/>
                  <a:pt x="77" y="140"/>
                </a:cubicBezTo>
                <a:cubicBezTo>
                  <a:pt x="66" y="165"/>
                  <a:pt x="91" y="174"/>
                  <a:pt x="76" y="189"/>
                </a:cubicBezTo>
                <a:cubicBezTo>
                  <a:pt x="60" y="203"/>
                  <a:pt x="74" y="208"/>
                  <a:pt x="59" y="215"/>
                </a:cubicBezTo>
                <a:cubicBezTo>
                  <a:pt x="45" y="221"/>
                  <a:pt x="40" y="224"/>
                  <a:pt x="40" y="237"/>
                </a:cubicBezTo>
                <a:cubicBezTo>
                  <a:pt x="40" y="250"/>
                  <a:pt x="28" y="284"/>
                  <a:pt x="22" y="314"/>
                </a:cubicBezTo>
                <a:cubicBezTo>
                  <a:pt x="15" y="344"/>
                  <a:pt x="8" y="355"/>
                  <a:pt x="4" y="366"/>
                </a:cubicBezTo>
                <a:cubicBezTo>
                  <a:pt x="0" y="378"/>
                  <a:pt x="2" y="382"/>
                  <a:pt x="4" y="388"/>
                </a:cubicBezTo>
                <a:cubicBezTo>
                  <a:pt x="6" y="393"/>
                  <a:pt x="7" y="394"/>
                  <a:pt x="7" y="412"/>
                </a:cubicBezTo>
                <a:cubicBezTo>
                  <a:pt x="7" y="431"/>
                  <a:pt x="38" y="434"/>
                  <a:pt x="38" y="434"/>
                </a:cubicBezTo>
                <a:cubicBezTo>
                  <a:pt x="38" y="434"/>
                  <a:pt x="40" y="451"/>
                  <a:pt x="40" y="467"/>
                </a:cubicBezTo>
                <a:cubicBezTo>
                  <a:pt x="40" y="482"/>
                  <a:pt x="30" y="526"/>
                  <a:pt x="28" y="538"/>
                </a:cubicBezTo>
                <a:cubicBezTo>
                  <a:pt x="26" y="550"/>
                  <a:pt x="35" y="546"/>
                  <a:pt x="35" y="546"/>
                </a:cubicBezTo>
                <a:cubicBezTo>
                  <a:pt x="35" y="546"/>
                  <a:pt x="35" y="559"/>
                  <a:pt x="33" y="578"/>
                </a:cubicBezTo>
                <a:cubicBezTo>
                  <a:pt x="30" y="597"/>
                  <a:pt x="27" y="724"/>
                  <a:pt x="27" y="759"/>
                </a:cubicBezTo>
                <a:cubicBezTo>
                  <a:pt x="27" y="794"/>
                  <a:pt x="23" y="842"/>
                  <a:pt x="27" y="842"/>
                </a:cubicBezTo>
                <a:cubicBezTo>
                  <a:pt x="32" y="842"/>
                  <a:pt x="47" y="843"/>
                  <a:pt x="47" y="843"/>
                </a:cubicBezTo>
                <a:cubicBezTo>
                  <a:pt x="47" y="843"/>
                  <a:pt x="45" y="866"/>
                  <a:pt x="46" y="895"/>
                </a:cubicBezTo>
                <a:cubicBezTo>
                  <a:pt x="47" y="923"/>
                  <a:pt x="70" y="1014"/>
                  <a:pt x="75" y="1036"/>
                </a:cubicBezTo>
                <a:cubicBezTo>
                  <a:pt x="79" y="1059"/>
                  <a:pt x="78" y="1079"/>
                  <a:pt x="70" y="1091"/>
                </a:cubicBezTo>
                <a:cubicBezTo>
                  <a:pt x="63" y="1103"/>
                  <a:pt x="57" y="1118"/>
                  <a:pt x="44" y="1127"/>
                </a:cubicBezTo>
                <a:cubicBezTo>
                  <a:pt x="31" y="1137"/>
                  <a:pt x="26" y="1141"/>
                  <a:pt x="28" y="1150"/>
                </a:cubicBezTo>
                <a:cubicBezTo>
                  <a:pt x="30" y="1158"/>
                  <a:pt x="46" y="1156"/>
                  <a:pt x="70" y="1155"/>
                </a:cubicBezTo>
                <a:cubicBezTo>
                  <a:pt x="94" y="1154"/>
                  <a:pt x="91" y="1139"/>
                  <a:pt x="94" y="1132"/>
                </a:cubicBezTo>
                <a:cubicBezTo>
                  <a:pt x="97" y="1125"/>
                  <a:pt x="108" y="1107"/>
                  <a:pt x="108" y="1107"/>
                </a:cubicBezTo>
                <a:cubicBezTo>
                  <a:pt x="108" y="1107"/>
                  <a:pt x="111" y="1110"/>
                  <a:pt x="111" y="1118"/>
                </a:cubicBezTo>
                <a:cubicBezTo>
                  <a:pt x="111" y="1127"/>
                  <a:pt x="107" y="1141"/>
                  <a:pt x="107" y="1141"/>
                </a:cubicBezTo>
                <a:cubicBezTo>
                  <a:pt x="117" y="1141"/>
                  <a:pt x="117" y="1141"/>
                  <a:pt x="117" y="1141"/>
                </a:cubicBezTo>
                <a:cubicBezTo>
                  <a:pt x="117" y="1141"/>
                  <a:pt x="120" y="1140"/>
                  <a:pt x="119" y="1132"/>
                </a:cubicBezTo>
                <a:cubicBezTo>
                  <a:pt x="118" y="1124"/>
                  <a:pt x="123" y="1106"/>
                  <a:pt x="127" y="1091"/>
                </a:cubicBezTo>
                <a:cubicBezTo>
                  <a:pt x="132" y="1075"/>
                  <a:pt x="123" y="1057"/>
                  <a:pt x="117" y="1050"/>
                </a:cubicBezTo>
                <a:cubicBezTo>
                  <a:pt x="112" y="1044"/>
                  <a:pt x="114" y="1009"/>
                  <a:pt x="115" y="974"/>
                </a:cubicBezTo>
                <a:cubicBezTo>
                  <a:pt x="117" y="939"/>
                  <a:pt x="119" y="901"/>
                  <a:pt x="115" y="885"/>
                </a:cubicBezTo>
                <a:cubicBezTo>
                  <a:pt x="112" y="868"/>
                  <a:pt x="107" y="846"/>
                  <a:pt x="107" y="846"/>
                </a:cubicBezTo>
                <a:cubicBezTo>
                  <a:pt x="167" y="851"/>
                  <a:pt x="167" y="851"/>
                  <a:pt x="167" y="851"/>
                </a:cubicBezTo>
                <a:cubicBezTo>
                  <a:pt x="167" y="851"/>
                  <a:pt x="169" y="863"/>
                  <a:pt x="169" y="889"/>
                </a:cubicBezTo>
                <a:cubicBezTo>
                  <a:pt x="169" y="916"/>
                  <a:pt x="169" y="934"/>
                  <a:pt x="169" y="977"/>
                </a:cubicBezTo>
                <a:cubicBezTo>
                  <a:pt x="169" y="1019"/>
                  <a:pt x="165" y="1035"/>
                  <a:pt x="160" y="1051"/>
                </a:cubicBezTo>
                <a:cubicBezTo>
                  <a:pt x="156" y="1068"/>
                  <a:pt x="159" y="1080"/>
                  <a:pt x="154" y="1096"/>
                </a:cubicBezTo>
                <a:cubicBezTo>
                  <a:pt x="149" y="1113"/>
                  <a:pt x="140" y="1125"/>
                  <a:pt x="135" y="1134"/>
                </a:cubicBezTo>
                <a:cubicBezTo>
                  <a:pt x="129" y="1143"/>
                  <a:pt x="127" y="1158"/>
                  <a:pt x="148" y="1159"/>
                </a:cubicBezTo>
                <a:cubicBezTo>
                  <a:pt x="170" y="1160"/>
                  <a:pt x="196" y="1150"/>
                  <a:pt x="196" y="1140"/>
                </a:cubicBezTo>
                <a:cubicBezTo>
                  <a:pt x="196" y="1131"/>
                  <a:pt x="198" y="1119"/>
                  <a:pt x="205" y="1104"/>
                </a:cubicBezTo>
                <a:cubicBezTo>
                  <a:pt x="213" y="1088"/>
                  <a:pt x="206" y="1075"/>
                  <a:pt x="204" y="1069"/>
                </a:cubicBezTo>
                <a:cubicBezTo>
                  <a:pt x="201" y="1062"/>
                  <a:pt x="202" y="1055"/>
                  <a:pt x="202" y="1043"/>
                </a:cubicBezTo>
                <a:cubicBezTo>
                  <a:pt x="202" y="1031"/>
                  <a:pt x="213" y="991"/>
                  <a:pt x="225" y="947"/>
                </a:cubicBezTo>
                <a:cubicBezTo>
                  <a:pt x="237" y="903"/>
                  <a:pt x="234" y="852"/>
                  <a:pt x="234" y="852"/>
                </a:cubicBezTo>
                <a:cubicBezTo>
                  <a:pt x="243" y="852"/>
                  <a:pt x="243" y="852"/>
                  <a:pt x="243" y="852"/>
                </a:cubicBezTo>
                <a:cubicBezTo>
                  <a:pt x="243" y="852"/>
                  <a:pt x="244" y="787"/>
                  <a:pt x="251" y="721"/>
                </a:cubicBezTo>
                <a:cubicBezTo>
                  <a:pt x="258" y="654"/>
                  <a:pt x="248" y="585"/>
                  <a:pt x="248" y="566"/>
                </a:cubicBezTo>
                <a:cubicBezTo>
                  <a:pt x="248" y="547"/>
                  <a:pt x="255" y="539"/>
                  <a:pt x="265" y="535"/>
                </a:cubicBezTo>
                <a:cubicBezTo>
                  <a:pt x="276" y="530"/>
                  <a:pt x="277" y="528"/>
                  <a:pt x="272" y="510"/>
                </a:cubicBezTo>
                <a:cubicBezTo>
                  <a:pt x="266" y="492"/>
                  <a:pt x="258" y="449"/>
                  <a:pt x="258" y="449"/>
                </a:cubicBezTo>
                <a:cubicBezTo>
                  <a:pt x="258" y="449"/>
                  <a:pt x="257" y="443"/>
                  <a:pt x="251" y="424"/>
                </a:cubicBezTo>
                <a:cubicBezTo>
                  <a:pt x="244" y="406"/>
                  <a:pt x="244" y="388"/>
                  <a:pt x="244" y="388"/>
                </a:cubicBezTo>
                <a:cubicBezTo>
                  <a:pt x="244" y="388"/>
                  <a:pt x="256" y="378"/>
                  <a:pt x="257" y="366"/>
                </a:cubicBezTo>
                <a:close/>
                <a:moveTo>
                  <a:pt x="102" y="452"/>
                </a:moveTo>
                <a:cubicBezTo>
                  <a:pt x="110" y="434"/>
                  <a:pt x="110" y="434"/>
                  <a:pt x="110" y="434"/>
                </a:cubicBezTo>
                <a:cubicBezTo>
                  <a:pt x="114" y="452"/>
                  <a:pt x="114" y="452"/>
                  <a:pt x="114" y="452"/>
                </a:cubicBezTo>
                <a:lnTo>
                  <a:pt x="102" y="452"/>
                </a:lnTo>
                <a:close/>
                <a:moveTo>
                  <a:pt x="168" y="213"/>
                </a:moveTo>
                <a:cubicBezTo>
                  <a:pt x="158" y="230"/>
                  <a:pt x="141" y="260"/>
                  <a:pt x="135" y="285"/>
                </a:cubicBezTo>
                <a:cubicBezTo>
                  <a:pt x="128" y="309"/>
                  <a:pt x="117" y="344"/>
                  <a:pt x="117" y="344"/>
                </a:cubicBezTo>
                <a:cubicBezTo>
                  <a:pt x="117" y="344"/>
                  <a:pt x="116" y="338"/>
                  <a:pt x="115" y="329"/>
                </a:cubicBezTo>
                <a:cubicBezTo>
                  <a:pt x="114" y="320"/>
                  <a:pt x="114" y="277"/>
                  <a:pt x="114" y="257"/>
                </a:cubicBezTo>
                <a:cubicBezTo>
                  <a:pt x="114" y="237"/>
                  <a:pt x="115" y="220"/>
                  <a:pt x="112" y="219"/>
                </a:cubicBezTo>
                <a:cubicBezTo>
                  <a:pt x="108" y="217"/>
                  <a:pt x="102" y="205"/>
                  <a:pt x="102" y="205"/>
                </a:cubicBezTo>
                <a:cubicBezTo>
                  <a:pt x="124" y="175"/>
                  <a:pt x="124" y="175"/>
                  <a:pt x="124" y="175"/>
                </a:cubicBezTo>
                <a:cubicBezTo>
                  <a:pt x="117" y="218"/>
                  <a:pt x="129" y="210"/>
                  <a:pt x="134" y="223"/>
                </a:cubicBezTo>
                <a:cubicBezTo>
                  <a:pt x="138" y="236"/>
                  <a:pt x="133" y="269"/>
                  <a:pt x="136" y="253"/>
                </a:cubicBezTo>
                <a:cubicBezTo>
                  <a:pt x="138" y="238"/>
                  <a:pt x="146" y="237"/>
                  <a:pt x="152" y="222"/>
                </a:cubicBezTo>
                <a:cubicBezTo>
                  <a:pt x="159" y="207"/>
                  <a:pt x="139" y="196"/>
                  <a:pt x="139" y="196"/>
                </a:cubicBezTo>
                <a:cubicBezTo>
                  <a:pt x="139" y="196"/>
                  <a:pt x="150" y="192"/>
                  <a:pt x="159" y="184"/>
                </a:cubicBezTo>
                <a:cubicBezTo>
                  <a:pt x="169" y="175"/>
                  <a:pt x="182" y="164"/>
                  <a:pt x="182" y="164"/>
                </a:cubicBezTo>
                <a:cubicBezTo>
                  <a:pt x="189" y="176"/>
                  <a:pt x="189" y="176"/>
                  <a:pt x="189" y="176"/>
                </a:cubicBezTo>
                <a:cubicBezTo>
                  <a:pt x="189" y="176"/>
                  <a:pt x="178" y="196"/>
                  <a:pt x="168" y="213"/>
                </a:cubicBez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chemeClr val="bg1"/>
              </a:solidFill>
            </a:endParaRPr>
          </a:p>
        </p:txBody>
      </p:sp>
      <p:cxnSp>
        <p:nvCxnSpPr>
          <p:cNvPr id="79" name="Straight Connector 28"/>
          <p:cNvCxnSpPr/>
          <p:nvPr/>
        </p:nvCxnSpPr>
        <p:spPr>
          <a:xfrm flipH="1">
            <a:off x="2557463" y="3933825"/>
            <a:ext cx="598487" cy="0"/>
          </a:xfrm>
          <a:prstGeom prst="line">
            <a:avLst/>
          </a:prstGeom>
          <a:noFill/>
          <a:ln w="19050" cap="flat" cmpd="sng" algn="ctr">
            <a:solidFill>
              <a:srgbClr val="FE7F00"/>
            </a:solidFill>
            <a:prstDash val="sysDot"/>
            <a:miter lim="800000"/>
            <a:headEnd type="oval" w="sm" len="sm"/>
            <a:tailEnd type="oval" w="sm" len="sm"/>
          </a:ln>
          <a:effectLst/>
        </p:spPr>
      </p:cxnSp>
      <p:sp>
        <p:nvSpPr>
          <p:cNvPr id="83" name="矩形 82"/>
          <p:cNvSpPr>
            <a:spLocks noChangeArrowheads="1"/>
          </p:cNvSpPr>
          <p:nvPr/>
        </p:nvSpPr>
        <p:spPr bwMode="auto">
          <a:xfrm>
            <a:off x="1407795" y="3291205"/>
            <a:ext cx="1076325" cy="4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竞争者</a:t>
            </a:r>
            <a:endParaRPr lang="en-US" altLang="zh-CN" sz="1100" dirty="0">
              <a:solidFill>
                <a:schemeClr val="bg1"/>
              </a:solidFill>
              <a:latin typeface="微软雅黑" pitchFamily="34" charset="-122"/>
              <a:ea typeface="微软雅黑" pitchFamily="34" charset="-122"/>
              <a:sym typeface="Calibri" pitchFamily="34" charset="0"/>
            </a:endParaRPr>
          </a:p>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战略</a:t>
            </a:r>
          </a:p>
        </p:txBody>
      </p:sp>
      <p:sp>
        <p:nvSpPr>
          <p:cNvPr id="84" name="文本框 13"/>
          <p:cNvSpPr txBox="1"/>
          <p:nvPr/>
        </p:nvSpPr>
        <p:spPr>
          <a:xfrm>
            <a:off x="1066800" y="4019550"/>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85" name="Freeform 5"/>
          <p:cNvSpPr>
            <a:spLocks noEditPoints="1"/>
          </p:cNvSpPr>
          <p:nvPr/>
        </p:nvSpPr>
        <p:spPr bwMode="auto">
          <a:xfrm>
            <a:off x="5584825" y="3152775"/>
            <a:ext cx="525463" cy="1662113"/>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chemeClr val="bg1"/>
              </a:solidFill>
            </a:endParaRPr>
          </a:p>
        </p:txBody>
      </p:sp>
      <p:cxnSp>
        <p:nvCxnSpPr>
          <p:cNvPr id="86" name="Straight Connector 29"/>
          <p:cNvCxnSpPr/>
          <p:nvPr/>
        </p:nvCxnSpPr>
        <p:spPr>
          <a:xfrm flipH="1">
            <a:off x="6048375" y="3933825"/>
            <a:ext cx="598488" cy="0"/>
          </a:xfrm>
          <a:prstGeom prst="line">
            <a:avLst/>
          </a:prstGeom>
          <a:noFill/>
          <a:ln w="19050" cap="flat" cmpd="sng" algn="ctr">
            <a:solidFill>
              <a:srgbClr val="FE7F00"/>
            </a:solidFill>
            <a:prstDash val="sysDot"/>
            <a:miter lim="800000"/>
            <a:headEnd type="oval" w="sm" len="sm"/>
            <a:tailEnd type="oval" w="sm" len="sm"/>
          </a:ln>
          <a:effectLst/>
        </p:spPr>
      </p:cxnSp>
      <p:sp>
        <p:nvSpPr>
          <p:cNvPr id="90" name="矩形 89"/>
          <p:cNvSpPr>
            <a:spLocks noChangeArrowheads="1"/>
          </p:cNvSpPr>
          <p:nvPr/>
        </p:nvSpPr>
        <p:spPr bwMode="auto">
          <a:xfrm>
            <a:off x="6832600" y="3260725"/>
            <a:ext cx="1076325" cy="42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竞争者</a:t>
            </a:r>
            <a:endParaRPr lang="en-US" altLang="zh-CN" sz="1100" dirty="0">
              <a:solidFill>
                <a:schemeClr val="bg1"/>
              </a:solidFill>
              <a:latin typeface="微软雅黑" pitchFamily="34" charset="-122"/>
              <a:ea typeface="微软雅黑" pitchFamily="34" charset="-122"/>
              <a:sym typeface="Calibri" pitchFamily="34" charset="0"/>
            </a:endParaRPr>
          </a:p>
          <a:p>
            <a:pPr>
              <a:buFont typeface="Arial" pitchFamily="34" charset="0"/>
              <a:buNone/>
            </a:pPr>
            <a:r>
              <a:rPr lang="zh-CN" altLang="en-US" sz="1100" dirty="0">
                <a:solidFill>
                  <a:schemeClr val="bg1"/>
                </a:solidFill>
                <a:latin typeface="微软雅黑" pitchFamily="34" charset="-122"/>
                <a:ea typeface="微软雅黑" pitchFamily="34" charset="-122"/>
                <a:sym typeface="Calibri" pitchFamily="34" charset="0"/>
              </a:rPr>
              <a:t>反应模式</a:t>
            </a:r>
          </a:p>
        </p:txBody>
      </p:sp>
      <p:sp>
        <p:nvSpPr>
          <p:cNvPr id="91" name="文本框 13"/>
          <p:cNvSpPr txBox="1"/>
          <p:nvPr/>
        </p:nvSpPr>
        <p:spPr>
          <a:xfrm>
            <a:off x="6477000" y="4019550"/>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36" name="TextBox 35"/>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37" name="直接连接符 3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竞争对手分析</a:t>
            </a:r>
            <a:endParaRPr lang="zh-CN" altLang="en-US" sz="2000" b="1" dirty="0">
              <a:solidFill>
                <a:srgbClr val="FE7F00"/>
              </a:solidFill>
              <a:latin typeface="微软雅黑" pitchFamily="34" charset="-122"/>
              <a:ea typeface="微软雅黑" pitchFamily="34" charset="-122"/>
            </a:endParaRPr>
          </a:p>
        </p:txBody>
      </p:sp>
      <p:sp>
        <p:nvSpPr>
          <p:cNvPr id="39" name="矩形 3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4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41" name="图片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0-#ppt_w/2"/>
                                          </p:val>
                                        </p:tav>
                                        <p:tav tm="100000">
                                          <p:val>
                                            <p:strVal val="#ppt_x"/>
                                          </p:val>
                                        </p:tav>
                                      </p:tavLst>
                                    </p:anim>
                                    <p:anim calcmode="lin" valueType="num">
                                      <p:cBhvr additive="base">
                                        <p:cTn id="14" dur="500" fill="hold"/>
                                        <p:tgtEl>
                                          <p:spTgt spid="3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53" presetClass="entr" presetSubtype="16"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fltVal val="0"/>
                                          </p:val>
                                        </p:tav>
                                        <p:tav tm="100000">
                                          <p:val>
                                            <p:strVal val="#ppt_w"/>
                                          </p:val>
                                        </p:tav>
                                      </p:tavLst>
                                    </p:anim>
                                    <p:anim calcmode="lin" valueType="num">
                                      <p:cBhvr>
                                        <p:cTn id="37" dur="500" fill="hold"/>
                                        <p:tgtEl>
                                          <p:spTgt spid="55"/>
                                        </p:tgtEl>
                                        <p:attrNameLst>
                                          <p:attrName>ppt_h</p:attrName>
                                        </p:attrNameLst>
                                      </p:cBhvr>
                                      <p:tavLst>
                                        <p:tav tm="0">
                                          <p:val>
                                            <p:fltVal val="0"/>
                                          </p:val>
                                        </p:tav>
                                        <p:tav tm="100000">
                                          <p:val>
                                            <p:strVal val="#ppt_h"/>
                                          </p:val>
                                        </p:tav>
                                      </p:tavLst>
                                    </p:anim>
                                    <p:animEffect transition="in" filter="fade">
                                      <p:cBhvr>
                                        <p:cTn id="38" dur="500"/>
                                        <p:tgtEl>
                                          <p:spTgt spid="55"/>
                                        </p:tgtEl>
                                      </p:cBhvr>
                                    </p:animEffect>
                                  </p:childTnLst>
                                </p:cTn>
                              </p:par>
                            </p:childTnLst>
                          </p:cTn>
                        </p:par>
                        <p:par>
                          <p:cTn id="39" fill="hold">
                            <p:stCondLst>
                              <p:cond delay="5000"/>
                            </p:stCondLst>
                            <p:childTnLst>
                              <p:par>
                                <p:cTn id="40" presetID="22" presetClass="entr" presetSubtype="4"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down)">
                                      <p:cBhvr>
                                        <p:cTn id="42" dur="500"/>
                                        <p:tgtEl>
                                          <p:spTgt spid="56"/>
                                        </p:tgtEl>
                                      </p:cBhvr>
                                    </p:animEffect>
                                  </p:childTnLst>
                                </p:cTn>
                              </p:par>
                            </p:childTnLst>
                          </p:cTn>
                        </p:par>
                        <p:par>
                          <p:cTn id="43" fill="hold">
                            <p:stCondLst>
                              <p:cond delay="5500"/>
                            </p:stCondLst>
                            <p:childTnLst>
                              <p:par>
                                <p:cTn id="44" presetID="22" presetClass="entr" presetSubtype="4"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down)">
                                      <p:cBhvr>
                                        <p:cTn id="46" dur="500"/>
                                        <p:tgtEl>
                                          <p:spTgt spid="43"/>
                                        </p:tgtEl>
                                      </p:cBhvr>
                                    </p:animEffect>
                                  </p:childTnLst>
                                </p:cTn>
                              </p:par>
                            </p:childTnLst>
                          </p:cTn>
                        </p:par>
                        <p:par>
                          <p:cTn id="47" fill="hold">
                            <p:stCondLst>
                              <p:cond delay="6000"/>
                            </p:stCondLst>
                            <p:childTnLst>
                              <p:par>
                                <p:cTn id="48" presetID="22" presetClass="entr" presetSubtype="2"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right)">
                                      <p:cBhvr>
                                        <p:cTn id="50" dur="500"/>
                                        <p:tgtEl>
                                          <p:spTgt spid="60"/>
                                        </p:tgtEl>
                                      </p:cBhvr>
                                    </p:animEffect>
                                  </p:childTnLst>
                                </p:cTn>
                              </p:par>
                            </p:childTnLst>
                          </p:cTn>
                        </p:par>
                        <p:par>
                          <p:cTn id="51" fill="hold">
                            <p:stCondLst>
                              <p:cond delay="6500"/>
                            </p:stCondLst>
                            <p:childTnLst>
                              <p:par>
                                <p:cTn id="52" presetID="22" presetClass="entr" presetSubtype="2" fill="hold" grpId="0"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wipe(right)">
                                      <p:cBhvr>
                                        <p:cTn id="54" dur="750"/>
                                        <p:tgtEl>
                                          <p:spTgt spid="61"/>
                                        </p:tgtEl>
                                      </p:cBhvr>
                                    </p:animEffect>
                                  </p:childTnLst>
                                </p:cTn>
                              </p:par>
                            </p:childTnLst>
                          </p:cTn>
                        </p:par>
                        <p:par>
                          <p:cTn id="55" fill="hold">
                            <p:stCondLst>
                              <p:cond delay="7250"/>
                            </p:stCondLst>
                            <p:childTnLst>
                              <p:par>
                                <p:cTn id="56" presetID="53" presetClass="entr" presetSubtype="16" fill="hold" nodeType="afterEffect">
                                  <p:stCondLst>
                                    <p:cond delay="0"/>
                                  </p:stCondLst>
                                  <p:childTnLst>
                                    <p:set>
                                      <p:cBhvr>
                                        <p:cTn id="57" dur="1" fill="hold">
                                          <p:stCondLst>
                                            <p:cond delay="0"/>
                                          </p:stCondLst>
                                        </p:cTn>
                                        <p:tgtEl>
                                          <p:spTgt spid="62"/>
                                        </p:tgtEl>
                                        <p:attrNameLst>
                                          <p:attrName>style.visibility</p:attrName>
                                        </p:attrNameLst>
                                      </p:cBhvr>
                                      <p:to>
                                        <p:strVal val="visible"/>
                                      </p:to>
                                    </p:set>
                                    <p:anim calcmode="lin" valueType="num">
                                      <p:cBhvr>
                                        <p:cTn id="58" dur="500" fill="hold"/>
                                        <p:tgtEl>
                                          <p:spTgt spid="62"/>
                                        </p:tgtEl>
                                        <p:attrNameLst>
                                          <p:attrName>ppt_w</p:attrName>
                                        </p:attrNameLst>
                                      </p:cBhvr>
                                      <p:tavLst>
                                        <p:tav tm="0">
                                          <p:val>
                                            <p:fltVal val="0"/>
                                          </p:val>
                                        </p:tav>
                                        <p:tav tm="100000">
                                          <p:val>
                                            <p:strVal val="#ppt_w"/>
                                          </p:val>
                                        </p:tav>
                                      </p:tavLst>
                                    </p:anim>
                                    <p:anim calcmode="lin" valueType="num">
                                      <p:cBhvr>
                                        <p:cTn id="59" dur="500" fill="hold"/>
                                        <p:tgtEl>
                                          <p:spTgt spid="62"/>
                                        </p:tgtEl>
                                        <p:attrNameLst>
                                          <p:attrName>ppt_h</p:attrName>
                                        </p:attrNameLst>
                                      </p:cBhvr>
                                      <p:tavLst>
                                        <p:tav tm="0">
                                          <p:val>
                                            <p:fltVal val="0"/>
                                          </p:val>
                                        </p:tav>
                                        <p:tav tm="100000">
                                          <p:val>
                                            <p:strVal val="#ppt_h"/>
                                          </p:val>
                                        </p:tav>
                                      </p:tavLst>
                                    </p:anim>
                                    <p:animEffect transition="in" filter="fade">
                                      <p:cBhvr>
                                        <p:cTn id="60" dur="500"/>
                                        <p:tgtEl>
                                          <p:spTgt spid="62"/>
                                        </p:tgtEl>
                                      </p:cBhvr>
                                    </p:animEffect>
                                  </p:childTnLst>
                                </p:cTn>
                              </p:par>
                            </p:childTnLst>
                          </p:cTn>
                        </p:par>
                        <p:par>
                          <p:cTn id="61" fill="hold">
                            <p:stCondLst>
                              <p:cond delay="7750"/>
                            </p:stCondLst>
                            <p:childTnLst>
                              <p:par>
                                <p:cTn id="62" presetID="22" presetClass="entr" presetSubtype="4" fill="hold" nodeType="after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wipe(down)">
                                      <p:cBhvr>
                                        <p:cTn id="64" dur="500"/>
                                        <p:tgtEl>
                                          <p:spTgt spid="63"/>
                                        </p:tgtEl>
                                      </p:cBhvr>
                                    </p:animEffect>
                                  </p:childTnLst>
                                </p:cTn>
                              </p:par>
                            </p:childTnLst>
                          </p:cTn>
                        </p:par>
                        <p:par>
                          <p:cTn id="65" fill="hold">
                            <p:stCondLst>
                              <p:cond delay="8250"/>
                            </p:stCondLst>
                            <p:childTnLst>
                              <p:par>
                                <p:cTn id="66" presetID="22" presetClass="entr" presetSubtype="2" fill="hold"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right)">
                                      <p:cBhvr>
                                        <p:cTn id="68" dur="500"/>
                                        <p:tgtEl>
                                          <p:spTgt spid="64"/>
                                        </p:tgtEl>
                                      </p:cBhvr>
                                    </p:animEffect>
                                  </p:childTnLst>
                                </p:cTn>
                              </p:par>
                            </p:childTnLst>
                          </p:cTn>
                        </p:par>
                        <p:par>
                          <p:cTn id="69" fill="hold">
                            <p:stCondLst>
                              <p:cond delay="8750"/>
                            </p:stCondLst>
                            <p:childTnLst>
                              <p:par>
                                <p:cTn id="70" presetID="22" presetClass="entr" presetSubtype="4" fill="hold"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childTnLst>
                          </p:cTn>
                        </p:par>
                        <p:par>
                          <p:cTn id="73" fill="hold">
                            <p:stCondLst>
                              <p:cond delay="9250"/>
                            </p:stCondLst>
                            <p:childTnLst>
                              <p:par>
                                <p:cTn id="74" presetID="22" presetClass="entr" presetSubtype="2" fill="hold" grpId="0" nodeType="after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wipe(right)">
                                      <p:cBhvr>
                                        <p:cTn id="76" dur="500"/>
                                        <p:tgtEl>
                                          <p:spTgt spid="68"/>
                                        </p:tgtEl>
                                      </p:cBhvr>
                                    </p:animEffect>
                                  </p:childTnLst>
                                </p:cTn>
                              </p:par>
                            </p:childTnLst>
                          </p:cTn>
                        </p:par>
                        <p:par>
                          <p:cTn id="77" fill="hold">
                            <p:stCondLst>
                              <p:cond delay="9750"/>
                            </p:stCondLst>
                            <p:childTnLst>
                              <p:par>
                                <p:cTn id="78" presetID="22" presetClass="entr" presetSubtype="2"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wipe(right)">
                                      <p:cBhvr>
                                        <p:cTn id="80" dur="750"/>
                                        <p:tgtEl>
                                          <p:spTgt spid="69"/>
                                        </p:tgtEl>
                                      </p:cBhvr>
                                    </p:animEffect>
                                  </p:childTnLst>
                                </p:cTn>
                              </p:par>
                            </p:childTnLst>
                          </p:cTn>
                        </p:par>
                        <p:par>
                          <p:cTn id="81" fill="hold">
                            <p:stCondLst>
                              <p:cond delay="10500"/>
                            </p:stCondLst>
                            <p:childTnLst>
                              <p:par>
                                <p:cTn id="82" presetID="53" presetClass="entr" presetSubtype="16" fill="hold" nodeType="afterEffect">
                                  <p:stCondLst>
                                    <p:cond delay="0"/>
                                  </p:stCondLst>
                                  <p:childTnLst>
                                    <p:set>
                                      <p:cBhvr>
                                        <p:cTn id="83" dur="1" fill="hold">
                                          <p:stCondLst>
                                            <p:cond delay="0"/>
                                          </p:stCondLst>
                                        </p:cTn>
                                        <p:tgtEl>
                                          <p:spTgt spid="70"/>
                                        </p:tgtEl>
                                        <p:attrNameLst>
                                          <p:attrName>style.visibility</p:attrName>
                                        </p:attrNameLst>
                                      </p:cBhvr>
                                      <p:to>
                                        <p:strVal val="visible"/>
                                      </p:to>
                                    </p:set>
                                    <p:anim calcmode="lin" valueType="num">
                                      <p:cBhvr>
                                        <p:cTn id="84" dur="500" fill="hold"/>
                                        <p:tgtEl>
                                          <p:spTgt spid="70"/>
                                        </p:tgtEl>
                                        <p:attrNameLst>
                                          <p:attrName>ppt_w</p:attrName>
                                        </p:attrNameLst>
                                      </p:cBhvr>
                                      <p:tavLst>
                                        <p:tav tm="0">
                                          <p:val>
                                            <p:fltVal val="0"/>
                                          </p:val>
                                        </p:tav>
                                        <p:tav tm="100000">
                                          <p:val>
                                            <p:strVal val="#ppt_w"/>
                                          </p:val>
                                        </p:tav>
                                      </p:tavLst>
                                    </p:anim>
                                    <p:anim calcmode="lin" valueType="num">
                                      <p:cBhvr>
                                        <p:cTn id="85" dur="500" fill="hold"/>
                                        <p:tgtEl>
                                          <p:spTgt spid="70"/>
                                        </p:tgtEl>
                                        <p:attrNameLst>
                                          <p:attrName>ppt_h</p:attrName>
                                        </p:attrNameLst>
                                      </p:cBhvr>
                                      <p:tavLst>
                                        <p:tav tm="0">
                                          <p:val>
                                            <p:fltVal val="0"/>
                                          </p:val>
                                        </p:tav>
                                        <p:tav tm="100000">
                                          <p:val>
                                            <p:strVal val="#ppt_h"/>
                                          </p:val>
                                        </p:tav>
                                      </p:tavLst>
                                    </p:anim>
                                    <p:animEffect transition="in" filter="fade">
                                      <p:cBhvr>
                                        <p:cTn id="86" dur="500"/>
                                        <p:tgtEl>
                                          <p:spTgt spid="70"/>
                                        </p:tgtEl>
                                      </p:cBhvr>
                                    </p:animEffect>
                                  </p:childTnLst>
                                </p:cTn>
                              </p:par>
                            </p:childTnLst>
                          </p:cTn>
                        </p:par>
                        <p:par>
                          <p:cTn id="87" fill="hold">
                            <p:stCondLst>
                              <p:cond delay="11000"/>
                            </p:stCondLst>
                            <p:childTnLst>
                              <p:par>
                                <p:cTn id="88" presetID="22" presetClass="entr" presetSubtype="4" fill="hold"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wipe(down)">
                                      <p:cBhvr>
                                        <p:cTn id="90" dur="500"/>
                                        <p:tgtEl>
                                          <p:spTgt spid="71"/>
                                        </p:tgtEl>
                                      </p:cBhvr>
                                    </p:animEffect>
                                  </p:childTnLst>
                                </p:cTn>
                              </p:par>
                            </p:childTnLst>
                          </p:cTn>
                        </p:par>
                        <p:par>
                          <p:cTn id="91" fill="hold">
                            <p:stCondLst>
                              <p:cond delay="11500"/>
                            </p:stCondLst>
                            <p:childTnLst>
                              <p:par>
                                <p:cTn id="92" presetID="22" presetClass="entr" presetSubtype="8" fill="hold" nodeType="after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wipe(left)">
                                      <p:cBhvr>
                                        <p:cTn id="94" dur="500"/>
                                        <p:tgtEl>
                                          <p:spTgt spid="72"/>
                                        </p:tgtEl>
                                      </p:cBhvr>
                                    </p:animEffect>
                                  </p:childTnLst>
                                </p:cTn>
                              </p:par>
                            </p:childTnLst>
                          </p:cTn>
                        </p:par>
                        <p:par>
                          <p:cTn id="95" fill="hold">
                            <p:stCondLst>
                              <p:cond delay="12000"/>
                            </p:stCondLst>
                            <p:childTnLst>
                              <p:par>
                                <p:cTn id="96" presetID="22" presetClass="entr" presetSubtype="4" fill="hold"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ipe(down)">
                                      <p:cBhvr>
                                        <p:cTn id="98" dur="500"/>
                                        <p:tgtEl>
                                          <p:spTgt spid="44"/>
                                        </p:tgtEl>
                                      </p:cBhvr>
                                    </p:animEffect>
                                  </p:childTnLst>
                                </p:cTn>
                              </p:par>
                            </p:childTnLst>
                          </p:cTn>
                        </p:par>
                        <p:par>
                          <p:cTn id="99" fill="hold">
                            <p:stCondLst>
                              <p:cond delay="12500"/>
                            </p:stCondLst>
                            <p:childTnLst>
                              <p:par>
                                <p:cTn id="100" presetID="22" presetClass="entr" presetSubtype="2" fill="hold" grpId="0" nodeType="afterEffect">
                                  <p:stCondLst>
                                    <p:cond delay="0"/>
                                  </p:stCondLst>
                                  <p:childTnLst>
                                    <p:set>
                                      <p:cBhvr>
                                        <p:cTn id="101" dur="1" fill="hold">
                                          <p:stCondLst>
                                            <p:cond delay="0"/>
                                          </p:stCondLst>
                                        </p:cTn>
                                        <p:tgtEl>
                                          <p:spTgt spid="76"/>
                                        </p:tgtEl>
                                        <p:attrNameLst>
                                          <p:attrName>style.visibility</p:attrName>
                                        </p:attrNameLst>
                                      </p:cBhvr>
                                      <p:to>
                                        <p:strVal val="visible"/>
                                      </p:to>
                                    </p:set>
                                    <p:animEffect transition="in" filter="wipe(right)">
                                      <p:cBhvr>
                                        <p:cTn id="102" dur="500"/>
                                        <p:tgtEl>
                                          <p:spTgt spid="76"/>
                                        </p:tgtEl>
                                      </p:cBhvr>
                                    </p:animEffect>
                                  </p:childTnLst>
                                </p:cTn>
                              </p:par>
                            </p:childTnLst>
                          </p:cTn>
                        </p:par>
                        <p:par>
                          <p:cTn id="103" fill="hold">
                            <p:stCondLst>
                              <p:cond delay="13000"/>
                            </p:stCondLst>
                            <p:childTnLst>
                              <p:par>
                                <p:cTn id="104" presetID="22" presetClass="entr" presetSubtype="2" fill="hold" grpId="0" nodeType="after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wipe(right)">
                                      <p:cBhvr>
                                        <p:cTn id="106" dur="750"/>
                                        <p:tgtEl>
                                          <p:spTgt spid="77"/>
                                        </p:tgtEl>
                                      </p:cBhvr>
                                    </p:animEffect>
                                  </p:childTnLst>
                                </p:cTn>
                              </p:par>
                            </p:childTnLst>
                          </p:cTn>
                        </p:par>
                        <p:par>
                          <p:cTn id="107" fill="hold">
                            <p:stCondLst>
                              <p:cond delay="13750"/>
                            </p:stCondLst>
                            <p:childTnLst>
                              <p:par>
                                <p:cTn id="108" presetID="53" presetClass="entr" presetSubtype="16" fill="hold" nodeType="afterEffect">
                                  <p:stCondLst>
                                    <p:cond delay="0"/>
                                  </p:stCondLst>
                                  <p:childTnLst>
                                    <p:set>
                                      <p:cBhvr>
                                        <p:cTn id="109" dur="1" fill="hold">
                                          <p:stCondLst>
                                            <p:cond delay="0"/>
                                          </p:stCondLst>
                                        </p:cTn>
                                        <p:tgtEl>
                                          <p:spTgt spid="78"/>
                                        </p:tgtEl>
                                        <p:attrNameLst>
                                          <p:attrName>style.visibility</p:attrName>
                                        </p:attrNameLst>
                                      </p:cBhvr>
                                      <p:to>
                                        <p:strVal val="visible"/>
                                      </p:to>
                                    </p:set>
                                    <p:anim calcmode="lin" valueType="num">
                                      <p:cBhvr>
                                        <p:cTn id="110" dur="500" fill="hold"/>
                                        <p:tgtEl>
                                          <p:spTgt spid="78"/>
                                        </p:tgtEl>
                                        <p:attrNameLst>
                                          <p:attrName>ppt_w</p:attrName>
                                        </p:attrNameLst>
                                      </p:cBhvr>
                                      <p:tavLst>
                                        <p:tav tm="0">
                                          <p:val>
                                            <p:fltVal val="0"/>
                                          </p:val>
                                        </p:tav>
                                        <p:tav tm="100000">
                                          <p:val>
                                            <p:strVal val="#ppt_w"/>
                                          </p:val>
                                        </p:tav>
                                      </p:tavLst>
                                    </p:anim>
                                    <p:anim calcmode="lin" valueType="num">
                                      <p:cBhvr>
                                        <p:cTn id="111" dur="500" fill="hold"/>
                                        <p:tgtEl>
                                          <p:spTgt spid="78"/>
                                        </p:tgtEl>
                                        <p:attrNameLst>
                                          <p:attrName>ppt_h</p:attrName>
                                        </p:attrNameLst>
                                      </p:cBhvr>
                                      <p:tavLst>
                                        <p:tav tm="0">
                                          <p:val>
                                            <p:fltVal val="0"/>
                                          </p:val>
                                        </p:tav>
                                        <p:tav tm="100000">
                                          <p:val>
                                            <p:strVal val="#ppt_h"/>
                                          </p:val>
                                        </p:tav>
                                      </p:tavLst>
                                    </p:anim>
                                    <p:animEffect transition="in" filter="fade">
                                      <p:cBhvr>
                                        <p:cTn id="112" dur="500"/>
                                        <p:tgtEl>
                                          <p:spTgt spid="78"/>
                                        </p:tgtEl>
                                      </p:cBhvr>
                                    </p:animEffect>
                                  </p:childTnLst>
                                </p:cTn>
                              </p:par>
                            </p:childTnLst>
                          </p:cTn>
                        </p:par>
                        <p:par>
                          <p:cTn id="113" fill="hold">
                            <p:stCondLst>
                              <p:cond delay="14250"/>
                            </p:stCondLst>
                            <p:childTnLst>
                              <p:par>
                                <p:cTn id="114" presetID="22" presetClass="entr" presetSubtype="2" fill="hold" nodeType="afterEffect">
                                  <p:stCondLst>
                                    <p:cond delay="0"/>
                                  </p:stCondLst>
                                  <p:childTnLst>
                                    <p:set>
                                      <p:cBhvr>
                                        <p:cTn id="115" dur="1" fill="hold">
                                          <p:stCondLst>
                                            <p:cond delay="0"/>
                                          </p:stCondLst>
                                        </p:cTn>
                                        <p:tgtEl>
                                          <p:spTgt spid="79"/>
                                        </p:tgtEl>
                                        <p:attrNameLst>
                                          <p:attrName>style.visibility</p:attrName>
                                        </p:attrNameLst>
                                      </p:cBhvr>
                                      <p:to>
                                        <p:strVal val="visible"/>
                                      </p:to>
                                    </p:set>
                                    <p:animEffect transition="in" filter="wipe(right)">
                                      <p:cBhvr>
                                        <p:cTn id="116" dur="500"/>
                                        <p:tgtEl>
                                          <p:spTgt spid="79"/>
                                        </p:tgtEl>
                                      </p:cBhvr>
                                    </p:animEffect>
                                  </p:childTnLst>
                                </p:cTn>
                              </p:par>
                            </p:childTnLst>
                          </p:cTn>
                        </p:par>
                        <p:par>
                          <p:cTn id="117" fill="hold">
                            <p:stCondLst>
                              <p:cond delay="14750"/>
                            </p:stCondLst>
                            <p:childTnLst>
                              <p:par>
                                <p:cTn id="118" presetID="22" presetClass="entr" presetSubtype="4" fill="hold" nodeType="after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wipe(down)">
                                      <p:cBhvr>
                                        <p:cTn id="120" dur="500"/>
                                        <p:tgtEl>
                                          <p:spTgt spid="35"/>
                                        </p:tgtEl>
                                      </p:cBhvr>
                                    </p:animEffect>
                                  </p:childTnLst>
                                </p:cTn>
                              </p:par>
                            </p:childTnLst>
                          </p:cTn>
                        </p:par>
                        <p:par>
                          <p:cTn id="121" fill="hold">
                            <p:stCondLst>
                              <p:cond delay="15250"/>
                            </p:stCondLst>
                            <p:childTnLst>
                              <p:par>
                                <p:cTn id="122" presetID="22" presetClass="entr" presetSubtype="2" fill="hold" grpId="0" nodeType="after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wipe(right)">
                                      <p:cBhvr>
                                        <p:cTn id="124" dur="500"/>
                                        <p:tgtEl>
                                          <p:spTgt spid="83"/>
                                        </p:tgtEl>
                                      </p:cBhvr>
                                    </p:animEffect>
                                  </p:childTnLst>
                                </p:cTn>
                              </p:par>
                            </p:childTnLst>
                          </p:cTn>
                        </p:par>
                        <p:par>
                          <p:cTn id="125" fill="hold">
                            <p:stCondLst>
                              <p:cond delay="15750"/>
                            </p:stCondLst>
                            <p:childTnLst>
                              <p:par>
                                <p:cTn id="126" presetID="22" presetClass="entr" presetSubtype="2" fill="hold" grpId="0" nodeType="afterEffect">
                                  <p:stCondLst>
                                    <p:cond delay="0"/>
                                  </p:stCondLst>
                                  <p:childTnLst>
                                    <p:set>
                                      <p:cBhvr>
                                        <p:cTn id="127" dur="1" fill="hold">
                                          <p:stCondLst>
                                            <p:cond delay="0"/>
                                          </p:stCondLst>
                                        </p:cTn>
                                        <p:tgtEl>
                                          <p:spTgt spid="84"/>
                                        </p:tgtEl>
                                        <p:attrNameLst>
                                          <p:attrName>style.visibility</p:attrName>
                                        </p:attrNameLst>
                                      </p:cBhvr>
                                      <p:to>
                                        <p:strVal val="visible"/>
                                      </p:to>
                                    </p:set>
                                    <p:animEffect transition="in" filter="wipe(right)">
                                      <p:cBhvr>
                                        <p:cTn id="128" dur="750"/>
                                        <p:tgtEl>
                                          <p:spTgt spid="84"/>
                                        </p:tgtEl>
                                      </p:cBhvr>
                                    </p:animEffect>
                                  </p:childTnLst>
                                </p:cTn>
                              </p:par>
                            </p:childTnLst>
                          </p:cTn>
                        </p:par>
                        <p:par>
                          <p:cTn id="129" fill="hold" nodeType="afterGroup">
                            <p:stCondLst>
                              <p:cond delay="16500"/>
                            </p:stCondLst>
                            <p:childTnLst>
                              <p:par>
                                <p:cTn id="130" presetID="53" presetClass="entr" presetSubtype="16" fill="hold" nodeType="afterEffect">
                                  <p:stCondLst>
                                    <p:cond delay="0"/>
                                  </p:stCondLst>
                                  <p:childTnLst>
                                    <p:set>
                                      <p:cBhvr>
                                        <p:cTn id="131" dur="1" fill="hold">
                                          <p:stCondLst>
                                            <p:cond delay="0"/>
                                          </p:stCondLst>
                                        </p:cTn>
                                        <p:tgtEl>
                                          <p:spTgt spid="85"/>
                                        </p:tgtEl>
                                        <p:attrNameLst>
                                          <p:attrName>style.visibility</p:attrName>
                                        </p:attrNameLst>
                                      </p:cBhvr>
                                      <p:to>
                                        <p:strVal val="visible"/>
                                      </p:to>
                                    </p:set>
                                    <p:anim calcmode="lin" valueType="num">
                                      <p:cBhvr>
                                        <p:cTn id="132" dur="500" fill="hold"/>
                                        <p:tgtEl>
                                          <p:spTgt spid="85"/>
                                        </p:tgtEl>
                                        <p:attrNameLst>
                                          <p:attrName>ppt_w</p:attrName>
                                        </p:attrNameLst>
                                      </p:cBhvr>
                                      <p:tavLst>
                                        <p:tav tm="0">
                                          <p:val>
                                            <p:fltVal val="0"/>
                                          </p:val>
                                        </p:tav>
                                        <p:tav tm="100000">
                                          <p:val>
                                            <p:strVal val="#ppt_w"/>
                                          </p:val>
                                        </p:tav>
                                      </p:tavLst>
                                    </p:anim>
                                    <p:anim calcmode="lin" valueType="num">
                                      <p:cBhvr>
                                        <p:cTn id="133" dur="500" fill="hold"/>
                                        <p:tgtEl>
                                          <p:spTgt spid="85"/>
                                        </p:tgtEl>
                                        <p:attrNameLst>
                                          <p:attrName>ppt_h</p:attrName>
                                        </p:attrNameLst>
                                      </p:cBhvr>
                                      <p:tavLst>
                                        <p:tav tm="0">
                                          <p:val>
                                            <p:fltVal val="0"/>
                                          </p:val>
                                        </p:tav>
                                        <p:tav tm="100000">
                                          <p:val>
                                            <p:strVal val="#ppt_h"/>
                                          </p:val>
                                        </p:tav>
                                      </p:tavLst>
                                    </p:anim>
                                    <p:animEffect transition="in" filter="fade">
                                      <p:cBhvr>
                                        <p:cTn id="134" dur="500"/>
                                        <p:tgtEl>
                                          <p:spTgt spid="85"/>
                                        </p:tgtEl>
                                      </p:cBhvr>
                                    </p:animEffect>
                                  </p:childTnLst>
                                </p:cTn>
                              </p:par>
                            </p:childTnLst>
                          </p:cTn>
                        </p:par>
                        <p:par>
                          <p:cTn id="135" fill="hold">
                            <p:stCondLst>
                              <p:cond delay="17000"/>
                            </p:stCondLst>
                            <p:childTnLst>
                              <p:par>
                                <p:cTn id="136" presetID="22" presetClass="entr" presetSubtype="8" fill="hold" nodeType="afterEffect">
                                  <p:stCondLst>
                                    <p:cond delay="0"/>
                                  </p:stCondLst>
                                  <p:childTnLst>
                                    <p:set>
                                      <p:cBhvr>
                                        <p:cTn id="137" dur="1" fill="hold">
                                          <p:stCondLst>
                                            <p:cond delay="0"/>
                                          </p:stCondLst>
                                        </p:cTn>
                                        <p:tgtEl>
                                          <p:spTgt spid="86"/>
                                        </p:tgtEl>
                                        <p:attrNameLst>
                                          <p:attrName>style.visibility</p:attrName>
                                        </p:attrNameLst>
                                      </p:cBhvr>
                                      <p:to>
                                        <p:strVal val="visible"/>
                                      </p:to>
                                    </p:set>
                                    <p:animEffect transition="in" filter="wipe(left)">
                                      <p:cBhvr>
                                        <p:cTn id="138" dur="500"/>
                                        <p:tgtEl>
                                          <p:spTgt spid="86"/>
                                        </p:tgtEl>
                                      </p:cBhvr>
                                    </p:animEffect>
                                  </p:childTnLst>
                                </p:cTn>
                              </p:par>
                            </p:childTnLst>
                          </p:cTn>
                        </p:par>
                        <p:par>
                          <p:cTn id="139" fill="hold">
                            <p:stCondLst>
                              <p:cond delay="17500"/>
                            </p:stCondLst>
                            <p:childTnLst>
                              <p:par>
                                <p:cTn id="140" presetID="22" presetClass="entr" presetSubtype="4" fill="hold" nodeType="after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wipe(down)">
                                      <p:cBhvr>
                                        <p:cTn id="142" dur="500"/>
                                        <p:tgtEl>
                                          <p:spTgt spid="45"/>
                                        </p:tgtEl>
                                      </p:cBhvr>
                                    </p:animEffect>
                                  </p:childTnLst>
                                </p:cTn>
                              </p:par>
                            </p:childTnLst>
                          </p:cTn>
                        </p:par>
                        <p:par>
                          <p:cTn id="143" fill="hold">
                            <p:stCondLst>
                              <p:cond delay="18000"/>
                            </p:stCondLst>
                            <p:childTnLst>
                              <p:par>
                                <p:cTn id="144" presetID="22" presetClass="entr" presetSubtype="2" fill="hold" grpId="0" nodeType="afterEffect">
                                  <p:stCondLst>
                                    <p:cond delay="0"/>
                                  </p:stCondLst>
                                  <p:childTnLst>
                                    <p:set>
                                      <p:cBhvr>
                                        <p:cTn id="145" dur="1" fill="hold">
                                          <p:stCondLst>
                                            <p:cond delay="0"/>
                                          </p:stCondLst>
                                        </p:cTn>
                                        <p:tgtEl>
                                          <p:spTgt spid="90"/>
                                        </p:tgtEl>
                                        <p:attrNameLst>
                                          <p:attrName>style.visibility</p:attrName>
                                        </p:attrNameLst>
                                      </p:cBhvr>
                                      <p:to>
                                        <p:strVal val="visible"/>
                                      </p:to>
                                    </p:set>
                                    <p:animEffect transition="in" filter="wipe(right)">
                                      <p:cBhvr>
                                        <p:cTn id="146" dur="500"/>
                                        <p:tgtEl>
                                          <p:spTgt spid="90"/>
                                        </p:tgtEl>
                                      </p:cBhvr>
                                    </p:animEffect>
                                  </p:childTnLst>
                                </p:cTn>
                              </p:par>
                            </p:childTnLst>
                          </p:cTn>
                        </p:par>
                        <p:par>
                          <p:cTn id="147" fill="hold">
                            <p:stCondLst>
                              <p:cond delay="18500"/>
                            </p:stCondLst>
                            <p:childTnLst>
                              <p:par>
                                <p:cTn id="148" presetID="22" presetClass="entr" presetSubtype="2" fill="hold" grpId="0" nodeType="afterEffect">
                                  <p:stCondLst>
                                    <p:cond delay="0"/>
                                  </p:stCondLst>
                                  <p:childTnLst>
                                    <p:set>
                                      <p:cBhvr>
                                        <p:cTn id="149" dur="1" fill="hold">
                                          <p:stCondLst>
                                            <p:cond delay="0"/>
                                          </p:stCondLst>
                                        </p:cTn>
                                        <p:tgtEl>
                                          <p:spTgt spid="91"/>
                                        </p:tgtEl>
                                        <p:attrNameLst>
                                          <p:attrName>style.visibility</p:attrName>
                                        </p:attrNameLst>
                                      </p:cBhvr>
                                      <p:to>
                                        <p:strVal val="visible"/>
                                      </p:to>
                                    </p:set>
                                    <p:animEffect transition="in" filter="wipe(right)">
                                      <p:cBhvr>
                                        <p:cTn id="150" dur="750"/>
                                        <p:tgtEl>
                                          <p:spTgt spid="91"/>
                                        </p:tgtEl>
                                      </p:cBhvr>
                                    </p:animEffect>
                                  </p:childTnLst>
                                </p:cTn>
                              </p:par>
                            </p:childTnLst>
                          </p:cTn>
                        </p:par>
                        <p:par>
                          <p:cTn id="151" fill="hold">
                            <p:stCondLst>
                              <p:cond delay="19250"/>
                            </p:stCondLst>
                            <p:childTnLst>
                              <p:par>
                                <p:cTn id="152" presetID="42" presetClass="entr" presetSubtype="0" fill="hold" grpId="0" nodeType="afterEffect">
                                  <p:stCondLst>
                                    <p:cond delay="0"/>
                                  </p:stCondLst>
                                  <p:childTnLst>
                                    <p:set>
                                      <p:cBhvr>
                                        <p:cTn id="153" dur="1" fill="hold">
                                          <p:stCondLst>
                                            <p:cond delay="0"/>
                                          </p:stCondLst>
                                        </p:cTn>
                                        <p:tgtEl>
                                          <p:spTgt spid="36"/>
                                        </p:tgtEl>
                                        <p:attrNameLst>
                                          <p:attrName>style.visibility</p:attrName>
                                        </p:attrNameLst>
                                      </p:cBhvr>
                                      <p:to>
                                        <p:strVal val="visible"/>
                                      </p:to>
                                    </p:set>
                                    <p:animEffect transition="in" filter="fade">
                                      <p:cBhvr>
                                        <p:cTn id="154" dur="1200"/>
                                        <p:tgtEl>
                                          <p:spTgt spid="36"/>
                                        </p:tgtEl>
                                      </p:cBhvr>
                                    </p:animEffect>
                                    <p:anim calcmode="lin" valueType="num">
                                      <p:cBhvr>
                                        <p:cTn id="155" dur="1200" fill="hold"/>
                                        <p:tgtEl>
                                          <p:spTgt spid="36"/>
                                        </p:tgtEl>
                                        <p:attrNameLst>
                                          <p:attrName>ppt_x</p:attrName>
                                        </p:attrNameLst>
                                      </p:cBhvr>
                                      <p:tavLst>
                                        <p:tav tm="0">
                                          <p:val>
                                            <p:strVal val="#ppt_x"/>
                                          </p:val>
                                        </p:tav>
                                        <p:tav tm="100000">
                                          <p:val>
                                            <p:strVal val="#ppt_x"/>
                                          </p:val>
                                        </p:tav>
                                      </p:tavLst>
                                    </p:anim>
                                    <p:anim calcmode="lin" valueType="num">
                                      <p:cBhvr>
                                        <p:cTn id="156" dur="12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8" grpId="0"/>
      <p:bldP spid="69" grpId="0"/>
      <p:bldP spid="76" grpId="0"/>
      <p:bldP spid="77" grpId="0"/>
      <p:bldP spid="83" grpId="0"/>
      <p:bldP spid="84" grpId="0"/>
      <p:bldP spid="90" grpId="0"/>
      <p:bldP spid="91" grpId="0"/>
      <p:bldP spid="36" grpId="0"/>
      <p:bldP spid="38"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图片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317114" y="1019358"/>
            <a:ext cx="1540922" cy="1540922"/>
          </a:xfrm>
          <a:prstGeom prst="rect">
            <a:avLst/>
          </a:prstGeom>
        </p:spPr>
      </p:pic>
      <p:pic>
        <p:nvPicPr>
          <p:cNvPr id="58" name="图片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2927137" y="1165657"/>
            <a:ext cx="1540922" cy="1540922"/>
          </a:xfrm>
          <a:prstGeom prst="rect">
            <a:avLst/>
          </a:prstGeom>
        </p:spPr>
      </p:pic>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5799817" y="451083"/>
            <a:ext cx="1540922" cy="1540922"/>
          </a:xfrm>
          <a:prstGeom prst="rect">
            <a:avLst/>
          </a:prstGeom>
        </p:spPr>
      </p:pic>
      <p:pic>
        <p:nvPicPr>
          <p:cNvPr id="68" name="图片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4157133" y="2273746"/>
            <a:ext cx="1540922" cy="1540922"/>
          </a:xfrm>
          <a:prstGeom prst="rect">
            <a:avLst/>
          </a:prstGeom>
        </p:spPr>
      </p:pic>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5918151" y="1970034"/>
            <a:ext cx="1540922" cy="1540922"/>
          </a:xfrm>
          <a:prstGeom prst="rect">
            <a:avLst/>
          </a:prstGeom>
        </p:spPr>
      </p:pic>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7456001" y="595099"/>
            <a:ext cx="1540922" cy="1540922"/>
          </a:xfrm>
          <a:prstGeom prst="rect">
            <a:avLst/>
          </a:prstGeom>
        </p:spPr>
      </p:pic>
      <p:sp>
        <p:nvSpPr>
          <p:cNvPr id="15" name="Freeform 6"/>
          <p:cNvSpPr>
            <a:spLocks/>
          </p:cNvSpPr>
          <p:nvPr/>
        </p:nvSpPr>
        <p:spPr bwMode="auto">
          <a:xfrm>
            <a:off x="-180528" y="2113434"/>
            <a:ext cx="9394825" cy="2462212"/>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rgbClr val="FE7F00"/>
          </a:solidFill>
          <a:ln w="0">
            <a:solidFill>
              <a:srgbClr val="FE7F00"/>
            </a:solidFill>
            <a:prstDash val="solid"/>
            <a:round/>
            <a:headEnd/>
            <a:tailEnd/>
          </a:ln>
          <a:effectLst>
            <a:outerShdw algn="tl" rotWithShape="0">
              <a:srgbClr val="FFFFFF"/>
            </a:outerShdw>
          </a:effectLst>
        </p:spPr>
        <p:txBody>
          <a:bodyPr lIns="98178" tIns="49089" rIns="98178" bIns="49089"/>
          <a:lstStyle/>
          <a:p>
            <a:pPr algn="ctr">
              <a:defRPr/>
            </a:pPr>
            <a:endParaRPr lang="en-US" sz="2200" kern="0">
              <a:solidFill>
                <a:schemeClr val="bg1"/>
              </a:solidFill>
              <a:latin typeface="微软雅黑"/>
              <a:ea typeface="微软雅黑"/>
              <a:sym typeface="Gill Sans" charset="0"/>
            </a:endParaRPr>
          </a:p>
        </p:txBody>
      </p:sp>
      <p:sp>
        <p:nvSpPr>
          <p:cNvPr id="14" name="Freeform 14"/>
          <p:cNvSpPr>
            <a:spLocks/>
          </p:cNvSpPr>
          <p:nvPr/>
        </p:nvSpPr>
        <p:spPr bwMode="auto">
          <a:xfrm rot="13500000">
            <a:off x="2583310" y="2286471"/>
            <a:ext cx="920750" cy="1530350"/>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rgbClr val="FE7F00"/>
          </a:solidFill>
          <a:ln w="0">
            <a:solidFill>
              <a:srgbClr val="FE7F00"/>
            </a:solidFill>
            <a:prstDash val="solid"/>
            <a:round/>
            <a:headEnd/>
            <a:tailEnd/>
          </a:ln>
          <a:effectLst>
            <a:outerShdw algn="tl" rotWithShape="0">
              <a:srgbClr val="FFFFFF"/>
            </a:outerShdw>
          </a:effectLst>
        </p:spPr>
        <p:txBody>
          <a:bodyPr lIns="98178" tIns="49089" rIns="98178" bIns="49089"/>
          <a:lstStyle/>
          <a:p>
            <a:pPr algn="ctr">
              <a:defRPr/>
            </a:pPr>
            <a:endParaRPr lang="en-US" sz="2200" kern="0">
              <a:solidFill>
                <a:schemeClr val="bg1"/>
              </a:solidFill>
              <a:latin typeface="微软雅黑"/>
              <a:ea typeface="微软雅黑"/>
              <a:sym typeface="Gill Sans" charset="0"/>
            </a:endParaRPr>
          </a:p>
        </p:txBody>
      </p:sp>
      <p:sp>
        <p:nvSpPr>
          <p:cNvPr id="16" name="Freeform 13"/>
          <p:cNvSpPr>
            <a:spLocks/>
          </p:cNvSpPr>
          <p:nvPr/>
        </p:nvSpPr>
        <p:spPr bwMode="auto">
          <a:xfrm>
            <a:off x="5388422" y="3197696"/>
            <a:ext cx="1362075" cy="346075"/>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FE7F00"/>
          </a:solidFill>
          <a:ln w="0">
            <a:solidFill>
              <a:srgbClr val="FE7F00"/>
            </a:solidFill>
            <a:prstDash val="solid"/>
            <a:round/>
            <a:headEnd/>
            <a:tailEnd/>
          </a:ln>
          <a:effectLst>
            <a:outerShdw algn="tl" rotWithShape="0">
              <a:srgbClr val="FFFFFF"/>
            </a:outerShdw>
          </a:effectLst>
        </p:spPr>
        <p:txBody>
          <a:bodyPr lIns="98178" tIns="49089" rIns="98178" bIns="49089"/>
          <a:lstStyle/>
          <a:p>
            <a:pPr algn="ctr">
              <a:defRPr/>
            </a:pPr>
            <a:endParaRPr lang="en-US" sz="2200" kern="0">
              <a:solidFill>
                <a:schemeClr val="bg1"/>
              </a:solidFill>
              <a:latin typeface="微软雅黑"/>
              <a:ea typeface="微软雅黑"/>
              <a:sym typeface="Gill Sans" charset="0"/>
            </a:endParaRPr>
          </a:p>
        </p:txBody>
      </p:sp>
      <p:grpSp>
        <p:nvGrpSpPr>
          <p:cNvPr id="17" name="Group 19"/>
          <p:cNvGrpSpPr>
            <a:grpSpLocks/>
          </p:cNvGrpSpPr>
          <p:nvPr/>
        </p:nvGrpSpPr>
        <p:grpSpPr bwMode="auto">
          <a:xfrm>
            <a:off x="400497" y="3023071"/>
            <a:ext cx="1517650" cy="1033463"/>
            <a:chOff x="552376" y="2667382"/>
            <a:chExt cx="1499240" cy="1033020"/>
          </a:xfrm>
        </p:grpSpPr>
        <p:sp>
          <p:nvSpPr>
            <p:cNvPr id="18" name="Rectangle 26"/>
            <p:cNvSpPr>
              <a:spLocks/>
            </p:cNvSpPr>
            <p:nvPr/>
          </p:nvSpPr>
          <p:spPr bwMode="auto">
            <a:xfrm>
              <a:off x="552376" y="2954597"/>
              <a:ext cx="1499240" cy="74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114000"/>
                </a:lnSpc>
                <a:defRPr/>
              </a:pPr>
              <a:r>
                <a:rPr lang="zh-CN" altLang="en-US" sz="900" dirty="0">
                  <a:solidFill>
                    <a:schemeClr val="bg1"/>
                  </a:solidFill>
                  <a:latin typeface="微软雅黑"/>
                  <a:ea typeface="微软雅黑"/>
                  <a:cs typeface="Lato Light" charset="0"/>
                  <a:sym typeface="Lato Light" charset="0"/>
                </a:rPr>
                <a:t>此处添加详细文本描述，建议与标题相关并符合整体语言风格，语言描述尽量简洁生动。</a:t>
              </a:r>
              <a:endParaRPr lang="en-US" sz="900" dirty="0">
                <a:solidFill>
                  <a:schemeClr val="bg1"/>
                </a:solidFill>
                <a:latin typeface="微软雅黑"/>
                <a:ea typeface="微软雅黑"/>
                <a:cs typeface="Lato Light" charset="0"/>
                <a:sym typeface="Lato Light" charset="0"/>
              </a:endParaRPr>
            </a:p>
          </p:txBody>
        </p:sp>
        <p:sp>
          <p:nvSpPr>
            <p:cNvPr id="19" name="Rectangle 27"/>
            <p:cNvSpPr>
              <a:spLocks/>
            </p:cNvSpPr>
            <p:nvPr/>
          </p:nvSpPr>
          <p:spPr bwMode="auto">
            <a:xfrm>
              <a:off x="619811" y="2667382"/>
              <a:ext cx="1364371" cy="17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80000"/>
                </a:lnSpc>
                <a:defRPr/>
              </a:pPr>
              <a:r>
                <a:rPr lang="zh-CN" altLang="en-US" sz="1700" b="1" dirty="0">
                  <a:solidFill>
                    <a:schemeClr val="bg1"/>
                  </a:solidFill>
                  <a:latin typeface="微软雅黑"/>
                  <a:ea typeface="微软雅黑"/>
                  <a:cs typeface="Bebas Neue" charset="0"/>
                  <a:sym typeface="Bebas Neue" charset="0"/>
                </a:rPr>
                <a:t>专业团队</a:t>
              </a:r>
              <a:endParaRPr lang="en-US" altLang="zh-CN" sz="1700" b="1" dirty="0">
                <a:solidFill>
                  <a:schemeClr val="bg1"/>
                </a:solidFill>
                <a:latin typeface="微软雅黑"/>
                <a:ea typeface="微软雅黑"/>
                <a:cs typeface="Bebas Neue" charset="0"/>
                <a:sym typeface="Bebas Neue" charset="0"/>
              </a:endParaRPr>
            </a:p>
          </p:txBody>
        </p:sp>
      </p:grpSp>
      <p:sp>
        <p:nvSpPr>
          <p:cNvPr id="20" name="Freeform 13"/>
          <p:cNvSpPr>
            <a:spLocks/>
          </p:cNvSpPr>
          <p:nvPr/>
        </p:nvSpPr>
        <p:spPr bwMode="auto">
          <a:xfrm rot="5910658">
            <a:off x="5983735" y="2118196"/>
            <a:ext cx="1030288" cy="350837"/>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rgbClr val="FE7F00"/>
          </a:solidFill>
          <a:ln w="0">
            <a:solidFill>
              <a:srgbClr val="FE7F00"/>
            </a:solidFill>
            <a:prstDash val="solid"/>
            <a:round/>
            <a:headEnd/>
            <a:tailEnd/>
          </a:ln>
          <a:effectLst>
            <a:outerShdw algn="tl" rotWithShape="0">
              <a:srgbClr val="FFFFFF"/>
            </a:outerShdw>
          </a:effectLst>
        </p:spPr>
        <p:txBody>
          <a:bodyPr lIns="98178" tIns="49089" rIns="98178" bIns="49089"/>
          <a:lstStyle/>
          <a:p>
            <a:pPr algn="ctr">
              <a:defRPr/>
            </a:pPr>
            <a:endParaRPr lang="en-US" sz="2200" kern="0">
              <a:solidFill>
                <a:schemeClr val="bg1"/>
              </a:solidFill>
              <a:latin typeface="微软雅黑"/>
              <a:ea typeface="微软雅黑"/>
              <a:sym typeface="Gill Sans" charset="0"/>
            </a:endParaRPr>
          </a:p>
        </p:txBody>
      </p:sp>
      <p:grpSp>
        <p:nvGrpSpPr>
          <p:cNvPr id="21" name="Group 129"/>
          <p:cNvGrpSpPr>
            <a:grpSpLocks/>
          </p:cNvGrpSpPr>
          <p:nvPr/>
        </p:nvGrpSpPr>
        <p:grpSpPr bwMode="auto">
          <a:xfrm>
            <a:off x="1956247" y="2264246"/>
            <a:ext cx="1379538" cy="852488"/>
            <a:chOff x="696724" y="2667382"/>
            <a:chExt cx="1362945" cy="852351"/>
          </a:xfrm>
        </p:grpSpPr>
        <p:sp>
          <p:nvSpPr>
            <p:cNvPr id="22" name="Rectangle 26"/>
            <p:cNvSpPr>
              <a:spLocks/>
            </p:cNvSpPr>
            <p:nvPr/>
          </p:nvSpPr>
          <p:spPr bwMode="auto">
            <a:xfrm>
              <a:off x="696724" y="2921341"/>
              <a:ext cx="1355102" cy="59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114000"/>
                </a:lnSpc>
                <a:defRPr/>
              </a:pPr>
              <a:r>
                <a:rPr lang="zh-CN" altLang="en-US" sz="900" dirty="0">
                  <a:solidFill>
                    <a:schemeClr val="bg1"/>
                  </a:solidFill>
                  <a:latin typeface="微软雅黑"/>
                  <a:ea typeface="微软雅黑"/>
                  <a:cs typeface="Lato Light" charset="0"/>
                  <a:sym typeface="Lato Light" charset="0"/>
                </a:rPr>
                <a:t>此处添加详细文本描述，建议与标题相关并符合整体语言风格</a:t>
              </a:r>
              <a:endParaRPr lang="en-US" sz="900" dirty="0">
                <a:solidFill>
                  <a:schemeClr val="bg1"/>
                </a:solidFill>
                <a:latin typeface="微软雅黑"/>
                <a:ea typeface="微软雅黑"/>
                <a:cs typeface="Lato Light" charset="0"/>
                <a:sym typeface="Lato Light" charset="0"/>
              </a:endParaRPr>
            </a:p>
          </p:txBody>
        </p:sp>
        <p:sp>
          <p:nvSpPr>
            <p:cNvPr id="23" name="Rectangle 27"/>
            <p:cNvSpPr>
              <a:spLocks/>
            </p:cNvSpPr>
            <p:nvPr/>
          </p:nvSpPr>
          <p:spPr bwMode="auto">
            <a:xfrm>
              <a:off x="696724" y="2667382"/>
              <a:ext cx="1362945" cy="17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80000"/>
                </a:lnSpc>
                <a:defRPr/>
              </a:pPr>
              <a:r>
                <a:rPr lang="zh-CN" altLang="en-US" sz="1700" b="1" dirty="0">
                  <a:solidFill>
                    <a:schemeClr val="bg1"/>
                  </a:solidFill>
                  <a:latin typeface="微软雅黑"/>
                  <a:ea typeface="微软雅黑"/>
                  <a:cs typeface="Bebas Neue" charset="0"/>
                  <a:sym typeface="Bebas Neue" charset="0"/>
                </a:rPr>
                <a:t>系统科学</a:t>
              </a:r>
              <a:endParaRPr lang="en-US" altLang="zh-CN" sz="1700" b="1" dirty="0">
                <a:solidFill>
                  <a:schemeClr val="bg1"/>
                </a:solidFill>
                <a:latin typeface="微软雅黑"/>
                <a:ea typeface="微软雅黑"/>
                <a:cs typeface="Bebas Neue" charset="0"/>
                <a:sym typeface="Bebas Neue" charset="0"/>
              </a:endParaRPr>
            </a:p>
          </p:txBody>
        </p:sp>
      </p:grpSp>
      <p:grpSp>
        <p:nvGrpSpPr>
          <p:cNvPr id="24" name="Group 132"/>
          <p:cNvGrpSpPr>
            <a:grpSpLocks/>
          </p:cNvGrpSpPr>
          <p:nvPr/>
        </p:nvGrpSpPr>
        <p:grpSpPr bwMode="auto">
          <a:xfrm>
            <a:off x="4759772" y="1626071"/>
            <a:ext cx="1381125" cy="866775"/>
            <a:chOff x="696724" y="2667382"/>
            <a:chExt cx="1362945" cy="867353"/>
          </a:xfrm>
        </p:grpSpPr>
        <p:sp>
          <p:nvSpPr>
            <p:cNvPr id="25" name="Rectangle 26"/>
            <p:cNvSpPr>
              <a:spLocks/>
            </p:cNvSpPr>
            <p:nvPr/>
          </p:nvSpPr>
          <p:spPr bwMode="auto">
            <a:xfrm>
              <a:off x="696724" y="2935849"/>
              <a:ext cx="1355112" cy="59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114000"/>
                </a:lnSpc>
                <a:defRPr/>
              </a:pPr>
              <a:r>
                <a:rPr lang="zh-CN" altLang="en-US" sz="900" dirty="0">
                  <a:solidFill>
                    <a:schemeClr val="bg1"/>
                  </a:solidFill>
                  <a:latin typeface="微软雅黑"/>
                  <a:ea typeface="微软雅黑"/>
                  <a:cs typeface="Lato Light" charset="0"/>
                  <a:sym typeface="Lato Light" charset="0"/>
                </a:rPr>
                <a:t>此处添加详细文本描述，建议与标题相关并符合整体语言风格</a:t>
              </a:r>
              <a:endParaRPr lang="en-US" sz="900" dirty="0">
                <a:solidFill>
                  <a:schemeClr val="bg1"/>
                </a:solidFill>
                <a:latin typeface="微软雅黑"/>
                <a:ea typeface="微软雅黑"/>
                <a:cs typeface="Lato Light" charset="0"/>
                <a:sym typeface="Lato Light" charset="0"/>
              </a:endParaRPr>
            </a:p>
          </p:txBody>
        </p:sp>
        <p:sp>
          <p:nvSpPr>
            <p:cNvPr id="26" name="Rectangle 27"/>
            <p:cNvSpPr>
              <a:spLocks/>
            </p:cNvSpPr>
            <p:nvPr/>
          </p:nvSpPr>
          <p:spPr bwMode="auto">
            <a:xfrm>
              <a:off x="696724" y="2667382"/>
              <a:ext cx="1362945" cy="17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80000"/>
                </a:lnSpc>
                <a:defRPr/>
              </a:pPr>
              <a:r>
                <a:rPr lang="zh-CN" altLang="en-US" sz="1700" b="1" dirty="0">
                  <a:solidFill>
                    <a:schemeClr val="bg1"/>
                  </a:solidFill>
                  <a:latin typeface="微软雅黑"/>
                  <a:ea typeface="微软雅黑"/>
                  <a:cs typeface="Bebas Neue" charset="0"/>
                  <a:sym typeface="Bebas Neue" charset="0"/>
                </a:rPr>
                <a:t>品质保证</a:t>
              </a:r>
              <a:endParaRPr lang="en-US" altLang="zh-CN" sz="1700" b="1" dirty="0">
                <a:solidFill>
                  <a:schemeClr val="bg1"/>
                </a:solidFill>
                <a:latin typeface="微软雅黑"/>
                <a:ea typeface="微软雅黑"/>
                <a:cs typeface="Bebas Neue" charset="0"/>
                <a:sym typeface="Bebas Neue" charset="0"/>
              </a:endParaRPr>
            </a:p>
          </p:txBody>
        </p:sp>
      </p:grpSp>
      <p:grpSp>
        <p:nvGrpSpPr>
          <p:cNvPr id="27" name="Group 135"/>
          <p:cNvGrpSpPr>
            <a:grpSpLocks/>
          </p:cNvGrpSpPr>
          <p:nvPr/>
        </p:nvGrpSpPr>
        <p:grpSpPr bwMode="auto">
          <a:xfrm>
            <a:off x="4254947" y="4371950"/>
            <a:ext cx="1517650" cy="830262"/>
            <a:chOff x="552376" y="2667382"/>
            <a:chExt cx="1499240" cy="830586"/>
          </a:xfrm>
        </p:grpSpPr>
        <p:sp>
          <p:nvSpPr>
            <p:cNvPr id="28" name="Rectangle 26"/>
            <p:cNvSpPr>
              <a:spLocks/>
            </p:cNvSpPr>
            <p:nvPr/>
          </p:nvSpPr>
          <p:spPr bwMode="auto">
            <a:xfrm>
              <a:off x="552376" y="2907188"/>
              <a:ext cx="1499240" cy="590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114000"/>
                </a:lnSpc>
                <a:defRPr/>
              </a:pPr>
              <a:r>
                <a:rPr lang="zh-CN" altLang="en-US" sz="900" dirty="0">
                  <a:solidFill>
                    <a:schemeClr val="bg1"/>
                  </a:solidFill>
                  <a:latin typeface="微软雅黑"/>
                  <a:ea typeface="微软雅黑"/>
                  <a:cs typeface="Lato Light" charset="0"/>
                  <a:sym typeface="Lato Light" charset="0"/>
                </a:rPr>
                <a:t>此处添加详细文本描述，建议与标题相关并符合整体语言风格，语言描述尽量简洁生动。</a:t>
              </a:r>
              <a:endParaRPr lang="en-US" sz="900" dirty="0">
                <a:solidFill>
                  <a:schemeClr val="bg1"/>
                </a:solidFill>
                <a:latin typeface="微软雅黑"/>
                <a:ea typeface="微软雅黑"/>
                <a:cs typeface="Lato Light" charset="0"/>
                <a:sym typeface="Lato Light" charset="0"/>
              </a:endParaRPr>
            </a:p>
          </p:txBody>
        </p:sp>
        <p:sp>
          <p:nvSpPr>
            <p:cNvPr id="29" name="Rectangle 27"/>
            <p:cNvSpPr>
              <a:spLocks/>
            </p:cNvSpPr>
            <p:nvPr/>
          </p:nvSpPr>
          <p:spPr bwMode="auto">
            <a:xfrm>
              <a:off x="619811" y="2667382"/>
              <a:ext cx="1364371" cy="17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80000"/>
                </a:lnSpc>
                <a:defRPr/>
              </a:pPr>
              <a:r>
                <a:rPr lang="zh-CN" altLang="en-US" sz="1700" b="1" dirty="0">
                  <a:solidFill>
                    <a:schemeClr val="bg1"/>
                  </a:solidFill>
                  <a:latin typeface="微软雅黑"/>
                  <a:ea typeface="微软雅黑"/>
                  <a:cs typeface="Bebas Neue" charset="0"/>
                  <a:sym typeface="Bebas Neue" charset="0"/>
                </a:rPr>
                <a:t>快捷稳定</a:t>
              </a:r>
              <a:endParaRPr lang="en-US" altLang="zh-CN" sz="1700" b="1" dirty="0">
                <a:solidFill>
                  <a:schemeClr val="bg1"/>
                </a:solidFill>
                <a:latin typeface="微软雅黑"/>
                <a:ea typeface="微软雅黑"/>
                <a:cs typeface="Bebas Neue" charset="0"/>
                <a:sym typeface="Bebas Neue" charset="0"/>
              </a:endParaRPr>
            </a:p>
          </p:txBody>
        </p:sp>
      </p:grpSp>
      <p:grpSp>
        <p:nvGrpSpPr>
          <p:cNvPr id="30" name="Group 138"/>
          <p:cNvGrpSpPr>
            <a:grpSpLocks/>
          </p:cNvGrpSpPr>
          <p:nvPr/>
        </p:nvGrpSpPr>
        <p:grpSpPr bwMode="auto">
          <a:xfrm>
            <a:off x="6150694" y="3723878"/>
            <a:ext cx="1517650" cy="831850"/>
            <a:chOff x="552376" y="2667382"/>
            <a:chExt cx="1499240" cy="832026"/>
          </a:xfrm>
        </p:grpSpPr>
        <p:sp>
          <p:nvSpPr>
            <p:cNvPr id="31" name="Rectangle 26"/>
            <p:cNvSpPr>
              <a:spLocks/>
            </p:cNvSpPr>
            <p:nvPr/>
          </p:nvSpPr>
          <p:spPr bwMode="auto">
            <a:xfrm>
              <a:off x="552376" y="2908733"/>
              <a:ext cx="1499240" cy="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114000"/>
                </a:lnSpc>
                <a:defRPr/>
              </a:pPr>
              <a:r>
                <a:rPr lang="zh-CN" altLang="en-US" sz="900" dirty="0">
                  <a:solidFill>
                    <a:schemeClr val="bg1"/>
                  </a:solidFill>
                  <a:latin typeface="微软雅黑"/>
                  <a:ea typeface="微软雅黑"/>
                  <a:cs typeface="Lato Light" charset="0"/>
                  <a:sym typeface="Lato Light" charset="0"/>
                </a:rPr>
                <a:t>此处添加详细文本描述，建议与标题相关并符合整体语言风格，语言描述尽量简洁生动。</a:t>
              </a:r>
              <a:endParaRPr lang="en-US" sz="900" dirty="0">
                <a:solidFill>
                  <a:schemeClr val="bg1"/>
                </a:solidFill>
                <a:latin typeface="微软雅黑"/>
                <a:ea typeface="微软雅黑"/>
                <a:cs typeface="Lato Light" charset="0"/>
                <a:sym typeface="Lato Light" charset="0"/>
              </a:endParaRPr>
            </a:p>
          </p:txBody>
        </p:sp>
        <p:sp>
          <p:nvSpPr>
            <p:cNvPr id="32" name="Rectangle 27"/>
            <p:cNvSpPr>
              <a:spLocks/>
            </p:cNvSpPr>
            <p:nvPr/>
          </p:nvSpPr>
          <p:spPr bwMode="auto">
            <a:xfrm>
              <a:off x="619811" y="2667382"/>
              <a:ext cx="1364371" cy="17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80000"/>
                </a:lnSpc>
                <a:defRPr/>
              </a:pPr>
              <a:r>
                <a:rPr lang="zh-CN" altLang="en-US" sz="1700" b="1" dirty="0">
                  <a:solidFill>
                    <a:schemeClr val="bg1"/>
                  </a:solidFill>
                  <a:latin typeface="微软雅黑"/>
                  <a:ea typeface="微软雅黑"/>
                  <a:cs typeface="Bebas Neue" charset="0"/>
                  <a:sym typeface="Bebas Neue" charset="0"/>
                </a:rPr>
                <a:t>实力雄厚</a:t>
              </a:r>
              <a:endParaRPr lang="en-US" altLang="zh-CN" sz="1700" b="1" dirty="0">
                <a:solidFill>
                  <a:schemeClr val="bg1"/>
                </a:solidFill>
                <a:latin typeface="微软雅黑"/>
                <a:ea typeface="微软雅黑"/>
                <a:cs typeface="Bebas Neue" charset="0"/>
                <a:sym typeface="Bebas Neue" charset="0"/>
              </a:endParaRPr>
            </a:p>
          </p:txBody>
        </p:sp>
      </p:grpSp>
      <p:grpSp>
        <p:nvGrpSpPr>
          <p:cNvPr id="33" name="Group 141"/>
          <p:cNvGrpSpPr>
            <a:grpSpLocks/>
          </p:cNvGrpSpPr>
          <p:nvPr/>
        </p:nvGrpSpPr>
        <p:grpSpPr bwMode="auto">
          <a:xfrm>
            <a:off x="7567994" y="2715766"/>
            <a:ext cx="1517650" cy="838200"/>
            <a:chOff x="552376" y="2667382"/>
            <a:chExt cx="1499240" cy="838333"/>
          </a:xfrm>
        </p:grpSpPr>
        <p:sp>
          <p:nvSpPr>
            <p:cNvPr id="34" name="Rectangle 26"/>
            <p:cNvSpPr>
              <a:spLocks/>
            </p:cNvSpPr>
            <p:nvPr/>
          </p:nvSpPr>
          <p:spPr bwMode="auto">
            <a:xfrm>
              <a:off x="552376" y="2915071"/>
              <a:ext cx="1499240" cy="59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114000"/>
                </a:lnSpc>
                <a:defRPr/>
              </a:pPr>
              <a:r>
                <a:rPr lang="zh-CN" altLang="en-US" sz="900" dirty="0">
                  <a:solidFill>
                    <a:schemeClr val="bg1"/>
                  </a:solidFill>
                  <a:latin typeface="微软雅黑"/>
                  <a:ea typeface="微软雅黑"/>
                  <a:cs typeface="Lato Light" charset="0"/>
                  <a:sym typeface="Lato Light" charset="0"/>
                </a:rPr>
                <a:t>此处添加详细文本描述，建议与标题相关并符合整体语言风格，语言描述尽量简洁生动。</a:t>
              </a:r>
              <a:endParaRPr lang="en-US" sz="900" dirty="0">
                <a:solidFill>
                  <a:schemeClr val="bg1"/>
                </a:solidFill>
                <a:latin typeface="微软雅黑"/>
                <a:ea typeface="微软雅黑"/>
                <a:cs typeface="Lato Light" charset="0"/>
                <a:sym typeface="Lato Light" charset="0"/>
              </a:endParaRPr>
            </a:p>
          </p:txBody>
        </p:sp>
        <p:sp>
          <p:nvSpPr>
            <p:cNvPr id="35" name="Rectangle 27"/>
            <p:cNvSpPr>
              <a:spLocks/>
            </p:cNvSpPr>
            <p:nvPr/>
          </p:nvSpPr>
          <p:spPr bwMode="auto">
            <a:xfrm>
              <a:off x="619811" y="2667382"/>
              <a:ext cx="1364371" cy="17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a:lnSpc>
                  <a:spcPct val="80000"/>
                </a:lnSpc>
                <a:defRPr/>
              </a:pPr>
              <a:r>
                <a:rPr lang="zh-CN" altLang="en-US" sz="1700" b="1" dirty="0">
                  <a:solidFill>
                    <a:schemeClr val="bg1"/>
                  </a:solidFill>
                  <a:latin typeface="微软雅黑"/>
                  <a:ea typeface="微软雅黑"/>
                  <a:cs typeface="Bebas Neue" charset="0"/>
                  <a:sym typeface="Bebas Neue" charset="0"/>
                </a:rPr>
                <a:t>合作共赢</a:t>
              </a:r>
              <a:endParaRPr lang="en-US" altLang="zh-CN" sz="1700" b="1" dirty="0">
                <a:solidFill>
                  <a:schemeClr val="bg1"/>
                </a:solidFill>
                <a:latin typeface="微软雅黑"/>
                <a:ea typeface="微软雅黑"/>
                <a:cs typeface="Bebas Neue" charset="0"/>
                <a:sym typeface="Bebas Neue" charset="0"/>
              </a:endParaRPr>
            </a:p>
          </p:txBody>
        </p:sp>
      </p:grpSp>
      <p:sp>
        <p:nvSpPr>
          <p:cNvPr id="48" name="TextBox 47"/>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49" name="直接连接符 48"/>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71600" y="206375"/>
            <a:ext cx="146706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我们的优势</a:t>
            </a:r>
            <a:endParaRPr lang="zh-CN" altLang="en-US" sz="2000" b="1" dirty="0">
              <a:solidFill>
                <a:srgbClr val="FE7F00"/>
              </a:solidFill>
              <a:latin typeface="微软雅黑" pitchFamily="34" charset="-122"/>
              <a:ea typeface="微软雅黑" pitchFamily="34" charset="-122"/>
            </a:endParaRPr>
          </a:p>
        </p:txBody>
      </p:sp>
      <p:sp>
        <p:nvSpPr>
          <p:cNvPr id="52" name="矩形 51"/>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53"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0-#ppt_w/2"/>
                                          </p:val>
                                        </p:tav>
                                        <p:tav tm="100000">
                                          <p:val>
                                            <p:strVal val="#ppt_x"/>
                                          </p:val>
                                        </p:tav>
                                      </p:tavLst>
                                    </p:anim>
                                    <p:anim calcmode="lin" valueType="num">
                                      <p:cBhvr additive="base">
                                        <p:cTn id="14" dur="500" fill="hold"/>
                                        <p:tgtEl>
                                          <p:spTgt spid="4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anim calcmode="lin" valueType="num">
                                      <p:cBhvr>
                                        <p:cTn id="31" dur="1000" fill="hold"/>
                                        <p:tgtEl>
                                          <p:spTgt spid="53"/>
                                        </p:tgtEl>
                                        <p:attrNameLst>
                                          <p:attrName>ppt_x</p:attrName>
                                        </p:attrNameLst>
                                      </p:cBhvr>
                                      <p:tavLst>
                                        <p:tav tm="0">
                                          <p:val>
                                            <p:strVal val="#ppt_x"/>
                                          </p:val>
                                        </p:tav>
                                        <p:tav tm="100000">
                                          <p:val>
                                            <p:strVal val="#ppt_x"/>
                                          </p:val>
                                        </p:tav>
                                      </p:tavLst>
                                    </p:anim>
                                    <p:anim calcmode="lin" valueType="num">
                                      <p:cBhvr>
                                        <p:cTn id="32" dur="1000" fill="hold"/>
                                        <p:tgtEl>
                                          <p:spTgt spid="53"/>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nodeType="afterGroup">
                            <p:stCondLst>
                              <p:cond delay="500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5500"/>
                            </p:stCondLst>
                            <p:childTnLst>
                              <p:par>
                                <p:cTn id="42" presetID="22" presetClass="entr" presetSubtype="8"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par>
                          <p:cTn id="45" fill="hold">
                            <p:stCondLst>
                              <p:cond delay="6000"/>
                            </p:stCondLst>
                            <p:childTnLst>
                              <p:par>
                                <p:cTn id="46" presetID="22" presetClass="entr" presetSubtype="4"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6500"/>
                            </p:stCondLst>
                            <p:childTnLst>
                              <p:par>
                                <p:cTn id="50" presetID="22" presetClass="entr" presetSubtype="4"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500"/>
                                        <p:tgtEl>
                                          <p:spTgt spid="57"/>
                                        </p:tgtEl>
                                      </p:cBhvr>
                                    </p:animEffect>
                                  </p:childTnLst>
                                </p:cTn>
                              </p:par>
                            </p:childTnLst>
                          </p:cTn>
                        </p:par>
                        <p:par>
                          <p:cTn id="53" fill="hold">
                            <p:stCondLst>
                              <p:cond delay="7000"/>
                            </p:stCondLst>
                            <p:childTnLst>
                              <p:par>
                                <p:cTn id="54" presetID="22" presetClass="entr" presetSubtype="4"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down)">
                                      <p:cBhvr>
                                        <p:cTn id="56" dur="500"/>
                                        <p:tgtEl>
                                          <p:spTgt spid="58"/>
                                        </p:tgtEl>
                                      </p:cBhvr>
                                    </p:animEffect>
                                  </p:childTnLst>
                                </p:cTn>
                              </p:par>
                            </p:childTnLst>
                          </p:cTn>
                        </p:par>
                        <p:par>
                          <p:cTn id="57" fill="hold">
                            <p:stCondLst>
                              <p:cond delay="7500"/>
                            </p:stCondLst>
                            <p:childTnLst>
                              <p:par>
                                <p:cTn id="58" presetID="22" presetClass="entr" presetSubtype="4"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down)">
                                      <p:cBhvr>
                                        <p:cTn id="60" dur="500"/>
                                        <p:tgtEl>
                                          <p:spTgt spid="68"/>
                                        </p:tgtEl>
                                      </p:cBhvr>
                                    </p:animEffect>
                                  </p:childTnLst>
                                </p:cTn>
                              </p:par>
                            </p:childTnLst>
                          </p:cTn>
                        </p:par>
                        <p:par>
                          <p:cTn id="61" fill="hold">
                            <p:stCondLst>
                              <p:cond delay="8000"/>
                            </p:stCondLst>
                            <p:childTnLst>
                              <p:par>
                                <p:cTn id="62" presetID="22" presetClass="entr" presetSubtype="4" fill="hold" nodeType="after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wipe(down)">
                                      <p:cBhvr>
                                        <p:cTn id="64" dur="500"/>
                                        <p:tgtEl>
                                          <p:spTgt spid="69"/>
                                        </p:tgtEl>
                                      </p:cBhvr>
                                    </p:animEffect>
                                  </p:childTnLst>
                                </p:cTn>
                              </p:par>
                            </p:childTnLst>
                          </p:cTn>
                        </p:par>
                        <p:par>
                          <p:cTn id="65" fill="hold">
                            <p:stCondLst>
                              <p:cond delay="8500"/>
                            </p:stCondLst>
                            <p:childTnLst>
                              <p:par>
                                <p:cTn id="66" presetID="22" presetClass="entr" presetSubtype="4" fill="hold" nodeType="afterEffect">
                                  <p:stCondLst>
                                    <p:cond delay="0"/>
                                  </p:stCondLst>
                                  <p:childTnLst>
                                    <p:set>
                                      <p:cBhvr>
                                        <p:cTn id="67" dur="1" fill="hold">
                                          <p:stCondLst>
                                            <p:cond delay="0"/>
                                          </p:stCondLst>
                                        </p:cTn>
                                        <p:tgtEl>
                                          <p:spTgt spid="65"/>
                                        </p:tgtEl>
                                        <p:attrNameLst>
                                          <p:attrName>style.visibility</p:attrName>
                                        </p:attrNameLst>
                                      </p:cBhvr>
                                      <p:to>
                                        <p:strVal val="visible"/>
                                      </p:to>
                                    </p:set>
                                    <p:animEffect transition="in" filter="wipe(down)">
                                      <p:cBhvr>
                                        <p:cTn id="68" dur="500"/>
                                        <p:tgtEl>
                                          <p:spTgt spid="65"/>
                                        </p:tgtEl>
                                      </p:cBhvr>
                                    </p:animEffect>
                                  </p:childTnLst>
                                </p:cTn>
                              </p:par>
                            </p:childTnLst>
                          </p:cTn>
                        </p:par>
                        <p:par>
                          <p:cTn id="69" fill="hold">
                            <p:stCondLst>
                              <p:cond delay="9000"/>
                            </p:stCondLst>
                            <p:childTnLst>
                              <p:par>
                                <p:cTn id="70" presetID="22" presetClass="entr" presetSubtype="4" fill="hold" nodeType="afterEffect">
                                  <p:stCondLst>
                                    <p:cond delay="0"/>
                                  </p:stCondLst>
                                  <p:childTnLst>
                                    <p:set>
                                      <p:cBhvr>
                                        <p:cTn id="71" dur="1" fill="hold">
                                          <p:stCondLst>
                                            <p:cond delay="0"/>
                                          </p:stCondLst>
                                        </p:cTn>
                                        <p:tgtEl>
                                          <p:spTgt spid="70"/>
                                        </p:tgtEl>
                                        <p:attrNameLst>
                                          <p:attrName>style.visibility</p:attrName>
                                        </p:attrNameLst>
                                      </p:cBhvr>
                                      <p:to>
                                        <p:strVal val="visible"/>
                                      </p:to>
                                    </p:set>
                                    <p:animEffect transition="in" filter="wipe(down)">
                                      <p:cBhvr>
                                        <p:cTn id="72" dur="500"/>
                                        <p:tgtEl>
                                          <p:spTgt spid="70"/>
                                        </p:tgtEl>
                                      </p:cBhvr>
                                    </p:animEffect>
                                  </p:childTnLst>
                                </p:cTn>
                              </p:par>
                            </p:childTnLst>
                          </p:cTn>
                        </p:par>
                        <p:par>
                          <p:cTn id="73" fill="hold">
                            <p:stCondLst>
                              <p:cond delay="9500"/>
                            </p:stCondLst>
                            <p:childTnLst>
                              <p:par>
                                <p:cTn id="74" presetID="22" presetClass="entr" presetSubtype="1"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up)">
                                      <p:cBhvr>
                                        <p:cTn id="76" dur="500"/>
                                        <p:tgtEl>
                                          <p:spTgt spid="17"/>
                                        </p:tgtEl>
                                      </p:cBhvr>
                                    </p:animEffect>
                                  </p:childTnLst>
                                </p:cTn>
                              </p:par>
                            </p:childTnLst>
                          </p:cTn>
                        </p:par>
                        <p:par>
                          <p:cTn id="77" fill="hold">
                            <p:stCondLst>
                              <p:cond delay="10000"/>
                            </p:stCondLst>
                            <p:childTnLst>
                              <p:par>
                                <p:cTn id="78" presetID="22" presetClass="entr" presetSubtype="1" fill="hold"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up)">
                                      <p:cBhvr>
                                        <p:cTn id="80" dur="500"/>
                                        <p:tgtEl>
                                          <p:spTgt spid="21"/>
                                        </p:tgtEl>
                                      </p:cBhvr>
                                    </p:animEffect>
                                  </p:childTnLst>
                                </p:cTn>
                              </p:par>
                            </p:childTnLst>
                          </p:cTn>
                        </p:par>
                        <p:par>
                          <p:cTn id="81" fill="hold">
                            <p:stCondLst>
                              <p:cond delay="10500"/>
                            </p:stCondLst>
                            <p:childTnLst>
                              <p:par>
                                <p:cTn id="82" presetID="22" presetClass="entr" presetSubtype="1" fill="hold"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up)">
                                      <p:cBhvr>
                                        <p:cTn id="84" dur="500"/>
                                        <p:tgtEl>
                                          <p:spTgt spid="27"/>
                                        </p:tgtEl>
                                      </p:cBhvr>
                                    </p:animEffect>
                                  </p:childTnLst>
                                </p:cTn>
                              </p:par>
                            </p:childTnLst>
                          </p:cTn>
                        </p:par>
                        <p:par>
                          <p:cTn id="85" fill="hold" nodeType="afterGroup">
                            <p:stCondLst>
                              <p:cond delay="11000"/>
                            </p:stCondLst>
                            <p:childTnLst>
                              <p:par>
                                <p:cTn id="86" presetID="22" presetClass="entr" presetSubtype="1" fill="hold" nodeType="after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500"/>
                                        <p:tgtEl>
                                          <p:spTgt spid="30"/>
                                        </p:tgtEl>
                                      </p:cBhvr>
                                    </p:animEffect>
                                  </p:childTnLst>
                                </p:cTn>
                              </p:par>
                            </p:childTnLst>
                          </p:cTn>
                        </p:par>
                        <p:par>
                          <p:cTn id="89" fill="hold" nodeType="afterGroup">
                            <p:stCondLst>
                              <p:cond delay="11500"/>
                            </p:stCondLst>
                            <p:childTnLst>
                              <p:par>
                                <p:cTn id="90" presetID="22" presetClass="entr" presetSubtype="1" fill="hold"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up)">
                                      <p:cBhvr>
                                        <p:cTn id="92" dur="500"/>
                                        <p:tgtEl>
                                          <p:spTgt spid="24"/>
                                        </p:tgtEl>
                                      </p:cBhvr>
                                    </p:animEffect>
                                  </p:childTnLst>
                                </p:cTn>
                              </p:par>
                            </p:childTnLst>
                          </p:cTn>
                        </p:par>
                        <p:par>
                          <p:cTn id="93" fill="hold" nodeType="afterGroup">
                            <p:stCondLst>
                              <p:cond delay="12000"/>
                            </p:stCondLst>
                            <p:childTnLst>
                              <p:par>
                                <p:cTn id="94" presetID="22" presetClass="entr" presetSubtype="1" fill="hold" nodeType="after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wipe(up)">
                                      <p:cBhvr>
                                        <p:cTn id="96" dur="500"/>
                                        <p:tgtEl>
                                          <p:spTgt spid="33"/>
                                        </p:tgtEl>
                                      </p:cBhvr>
                                    </p:animEffect>
                                  </p:childTnLst>
                                </p:cTn>
                              </p:par>
                            </p:childTnLst>
                          </p:cTn>
                        </p:par>
                        <p:par>
                          <p:cTn id="97" fill="hold">
                            <p:stCondLst>
                              <p:cond delay="12500"/>
                            </p:stCondLst>
                            <p:childTnLst>
                              <p:par>
                                <p:cTn id="98" presetID="42" presetClass="entr" presetSubtype="0" fill="hold" grpId="0"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1200"/>
                                        <p:tgtEl>
                                          <p:spTgt spid="48"/>
                                        </p:tgtEl>
                                      </p:cBhvr>
                                    </p:animEffect>
                                    <p:anim calcmode="lin" valueType="num">
                                      <p:cBhvr>
                                        <p:cTn id="101" dur="1200" fill="hold"/>
                                        <p:tgtEl>
                                          <p:spTgt spid="48"/>
                                        </p:tgtEl>
                                        <p:attrNameLst>
                                          <p:attrName>ppt_x</p:attrName>
                                        </p:attrNameLst>
                                      </p:cBhvr>
                                      <p:tavLst>
                                        <p:tav tm="0">
                                          <p:val>
                                            <p:strVal val="#ppt_x"/>
                                          </p:val>
                                        </p:tav>
                                        <p:tav tm="100000">
                                          <p:val>
                                            <p:strVal val="#ppt_x"/>
                                          </p:val>
                                        </p:tav>
                                      </p:tavLst>
                                    </p:anim>
                                    <p:anim calcmode="lin" valueType="num">
                                      <p:cBhvr>
                                        <p:cTn id="102" dur="12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0"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23" y="1396615"/>
            <a:ext cx="2399271" cy="2399271"/>
          </a:xfrm>
          <a:prstGeom prst="rect">
            <a:avLst/>
          </a:prstGeom>
        </p:spPr>
      </p:pic>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4524" y="1396615"/>
            <a:ext cx="2399271" cy="2399271"/>
          </a:xfrm>
          <a:prstGeom prst="rect">
            <a:avLst/>
          </a:prstGeom>
        </p:spPr>
      </p:pic>
      <p:pic>
        <p:nvPicPr>
          <p:cNvPr id="49"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8432" y="1396615"/>
            <a:ext cx="2399271" cy="2399271"/>
          </a:xfrm>
          <a:prstGeom prst="rect">
            <a:avLst/>
          </a:prstGeom>
        </p:spPr>
      </p:pic>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733" y="1396615"/>
            <a:ext cx="2399271" cy="2399271"/>
          </a:xfrm>
          <a:prstGeom prst="rect">
            <a:avLst/>
          </a:prstGeom>
        </p:spPr>
      </p:pic>
      <p:sp>
        <p:nvSpPr>
          <p:cNvPr id="34" name="Text Box 9"/>
          <p:cNvSpPr txBox="1">
            <a:spLocks noChangeArrowheads="1"/>
          </p:cNvSpPr>
          <p:nvPr/>
        </p:nvSpPr>
        <p:spPr bwMode="auto">
          <a:xfrm>
            <a:off x="2843808" y="2854758"/>
            <a:ext cx="1540705" cy="4944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zh-CN" altLang="en-US" sz="1400" b="1" dirty="0">
                <a:solidFill>
                  <a:schemeClr val="bg1"/>
                </a:solidFill>
                <a:latin typeface="微软雅黑" pitchFamily="34" charset="-122"/>
                <a:ea typeface="微软雅黑" pitchFamily="34" charset="-122"/>
              </a:rPr>
              <a:t>点击添加</a:t>
            </a:r>
            <a:endParaRPr lang="en-US" altLang="zh-CN" sz="1400" b="1" dirty="0">
              <a:solidFill>
                <a:schemeClr val="bg1"/>
              </a:solidFill>
              <a:latin typeface="微软雅黑" pitchFamily="34" charset="-122"/>
              <a:ea typeface="微软雅黑" pitchFamily="34" charset="-122"/>
            </a:endParaRPr>
          </a:p>
          <a:p>
            <a:pPr algn="ctr" eaLnBrk="1" fontAlgn="auto" hangingPunct="1">
              <a:spcBef>
                <a:spcPts val="0"/>
              </a:spcBef>
              <a:spcAft>
                <a:spcPts val="0"/>
              </a:spcAft>
              <a:defRPr/>
            </a:pPr>
            <a:r>
              <a:rPr lang="zh-CN" altLang="en-US" sz="1400" b="1" dirty="0">
                <a:solidFill>
                  <a:schemeClr val="bg1"/>
                </a:solidFill>
                <a:latin typeface="微软雅黑" pitchFamily="34" charset="-122"/>
                <a:ea typeface="微软雅黑" pitchFamily="34" charset="-122"/>
              </a:rPr>
              <a:t>文本内容</a:t>
            </a:r>
          </a:p>
        </p:txBody>
      </p:sp>
      <p:sp>
        <p:nvSpPr>
          <p:cNvPr id="39" name="Text Box 9"/>
          <p:cNvSpPr txBox="1">
            <a:spLocks noChangeArrowheads="1"/>
          </p:cNvSpPr>
          <p:nvPr/>
        </p:nvSpPr>
        <p:spPr bwMode="auto">
          <a:xfrm>
            <a:off x="4637716" y="2854759"/>
            <a:ext cx="1540704" cy="4944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zh-CN" altLang="en-US" sz="1400" b="1" dirty="0">
                <a:solidFill>
                  <a:schemeClr val="bg1"/>
                </a:solidFill>
                <a:latin typeface="微软雅黑" pitchFamily="34" charset="-122"/>
                <a:ea typeface="微软雅黑" pitchFamily="34" charset="-122"/>
              </a:rPr>
              <a:t>点击添加</a:t>
            </a:r>
            <a:endParaRPr lang="en-US" altLang="zh-CN" sz="1400" b="1" dirty="0">
              <a:solidFill>
                <a:schemeClr val="bg1"/>
              </a:solidFill>
              <a:latin typeface="微软雅黑" pitchFamily="34" charset="-122"/>
              <a:ea typeface="微软雅黑" pitchFamily="34" charset="-122"/>
            </a:endParaRPr>
          </a:p>
          <a:p>
            <a:pPr algn="ctr" eaLnBrk="1" fontAlgn="auto" hangingPunct="1">
              <a:spcBef>
                <a:spcPts val="0"/>
              </a:spcBef>
              <a:spcAft>
                <a:spcPts val="0"/>
              </a:spcAft>
              <a:defRPr/>
            </a:pPr>
            <a:r>
              <a:rPr lang="zh-CN" altLang="en-US" sz="1400" b="1" dirty="0">
                <a:solidFill>
                  <a:schemeClr val="bg1"/>
                </a:solidFill>
                <a:latin typeface="微软雅黑" pitchFamily="34" charset="-122"/>
                <a:ea typeface="微软雅黑" pitchFamily="34" charset="-122"/>
              </a:rPr>
              <a:t>文本内容</a:t>
            </a:r>
          </a:p>
        </p:txBody>
      </p:sp>
      <p:sp>
        <p:nvSpPr>
          <p:cNvPr id="44" name="Text Box 9"/>
          <p:cNvSpPr txBox="1">
            <a:spLocks noChangeArrowheads="1"/>
          </p:cNvSpPr>
          <p:nvPr/>
        </p:nvSpPr>
        <p:spPr bwMode="auto">
          <a:xfrm>
            <a:off x="6429017" y="2854758"/>
            <a:ext cx="1540705" cy="494425"/>
          </a:xfrm>
          <a:prstGeom prst="rect">
            <a:avLst/>
          </a:prstGeom>
          <a:noFill/>
          <a:ln w="50800">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zh-CN" altLang="en-US" sz="1400" b="1" dirty="0">
                <a:solidFill>
                  <a:schemeClr val="bg1"/>
                </a:solidFill>
                <a:latin typeface="微软雅黑" pitchFamily="34" charset="-122"/>
                <a:ea typeface="微软雅黑" pitchFamily="34" charset="-122"/>
              </a:rPr>
              <a:t>点击添加</a:t>
            </a:r>
            <a:endParaRPr lang="en-US" altLang="zh-CN" sz="1400" b="1" dirty="0">
              <a:solidFill>
                <a:schemeClr val="bg1"/>
              </a:solidFill>
              <a:latin typeface="微软雅黑" pitchFamily="34" charset="-122"/>
              <a:ea typeface="微软雅黑" pitchFamily="34" charset="-122"/>
            </a:endParaRPr>
          </a:p>
          <a:p>
            <a:pPr algn="ctr" eaLnBrk="1" fontAlgn="auto" hangingPunct="1">
              <a:spcBef>
                <a:spcPts val="0"/>
              </a:spcBef>
              <a:spcAft>
                <a:spcPts val="0"/>
              </a:spcAft>
              <a:defRPr/>
            </a:pPr>
            <a:r>
              <a:rPr lang="zh-CN" altLang="en-US" sz="1400" b="1" dirty="0">
                <a:solidFill>
                  <a:schemeClr val="bg1"/>
                </a:solidFill>
                <a:latin typeface="微软雅黑" pitchFamily="34" charset="-122"/>
                <a:ea typeface="微软雅黑" pitchFamily="34" charset="-122"/>
              </a:rPr>
              <a:t>文本内容</a:t>
            </a:r>
          </a:p>
        </p:txBody>
      </p:sp>
      <p:sp>
        <p:nvSpPr>
          <p:cNvPr id="19479" name="Text Box 9"/>
          <p:cNvSpPr txBox="1">
            <a:spLocks noChangeArrowheads="1"/>
          </p:cNvSpPr>
          <p:nvPr/>
        </p:nvSpPr>
        <p:spPr bwMode="auto">
          <a:xfrm>
            <a:off x="1042988" y="2854410"/>
            <a:ext cx="1541462" cy="49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400" b="1" dirty="0">
                <a:solidFill>
                  <a:schemeClr val="bg1"/>
                </a:solidFill>
                <a:latin typeface="微软雅黑" pitchFamily="34" charset="-122"/>
                <a:ea typeface="微软雅黑" pitchFamily="34" charset="-122"/>
              </a:rPr>
              <a:t>点击添加</a:t>
            </a:r>
            <a:endParaRPr lang="en-US" altLang="zh-CN" sz="1400" b="1" dirty="0">
              <a:solidFill>
                <a:schemeClr val="bg1"/>
              </a:solidFill>
              <a:latin typeface="微软雅黑" pitchFamily="34" charset="-122"/>
              <a:ea typeface="微软雅黑" pitchFamily="34" charset="-122"/>
            </a:endParaRPr>
          </a:p>
          <a:p>
            <a:pPr algn="ctr"/>
            <a:r>
              <a:rPr lang="zh-CN" altLang="en-US" sz="1400" b="1" dirty="0">
                <a:solidFill>
                  <a:schemeClr val="bg1"/>
                </a:solidFill>
                <a:latin typeface="微软雅黑" pitchFamily="34" charset="-122"/>
                <a:ea typeface="微软雅黑" pitchFamily="34" charset="-122"/>
              </a:rPr>
              <a:t>文本内容</a:t>
            </a:r>
          </a:p>
        </p:txBody>
      </p:sp>
      <p:sp>
        <p:nvSpPr>
          <p:cNvPr id="54" name="Rectangle 28"/>
          <p:cNvSpPr>
            <a:spLocks noChangeArrowheads="1"/>
          </p:cNvSpPr>
          <p:nvPr/>
        </p:nvSpPr>
        <p:spPr bwMode="auto">
          <a:xfrm>
            <a:off x="2773363" y="3940175"/>
            <a:ext cx="206851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10" tIns="41405" rIns="82810" bIns="41405">
            <a:spAutoFit/>
          </a:bodyPr>
          <a:lstStyle/>
          <a:p>
            <a:pPr fontAlgn="auto">
              <a:lnSpc>
                <a:spcPct val="120000"/>
              </a:lnSpc>
              <a:spcBef>
                <a:spcPts val="0"/>
              </a:spcBef>
              <a:spcAft>
                <a:spcPts val="0"/>
              </a:spcAft>
              <a:defRPr/>
            </a:pPr>
            <a:r>
              <a:rPr lang="zh-CN" altLang="en-US" sz="10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55" name="Rectangle 28"/>
          <p:cNvSpPr>
            <a:spLocks noChangeArrowheads="1"/>
          </p:cNvSpPr>
          <p:nvPr/>
        </p:nvSpPr>
        <p:spPr bwMode="auto">
          <a:xfrm>
            <a:off x="955675" y="1141413"/>
            <a:ext cx="20685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10" tIns="41405" rIns="82810" bIns="41405">
            <a:spAutoFit/>
          </a:bodyPr>
          <a:lstStyle/>
          <a:p>
            <a:pPr fontAlgn="auto">
              <a:lnSpc>
                <a:spcPct val="120000"/>
              </a:lnSpc>
              <a:spcBef>
                <a:spcPts val="0"/>
              </a:spcBef>
              <a:spcAft>
                <a:spcPts val="0"/>
              </a:spcAft>
              <a:defRPr/>
            </a:pPr>
            <a:r>
              <a:rPr lang="zh-CN" altLang="en-US" sz="10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57" name="Rectangle 28"/>
          <p:cNvSpPr>
            <a:spLocks noChangeArrowheads="1"/>
          </p:cNvSpPr>
          <p:nvPr/>
        </p:nvSpPr>
        <p:spPr bwMode="auto">
          <a:xfrm>
            <a:off x="4502150" y="1141413"/>
            <a:ext cx="20685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10" tIns="41405" rIns="82810" bIns="41405">
            <a:spAutoFit/>
          </a:bodyPr>
          <a:lstStyle/>
          <a:p>
            <a:pPr fontAlgn="auto">
              <a:lnSpc>
                <a:spcPct val="120000"/>
              </a:lnSpc>
              <a:spcBef>
                <a:spcPts val="0"/>
              </a:spcBef>
              <a:spcAft>
                <a:spcPts val="0"/>
              </a:spcAft>
              <a:defRPr/>
            </a:pPr>
            <a:r>
              <a:rPr lang="zh-CN" altLang="en-US" sz="10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59" name="Rectangle 28"/>
          <p:cNvSpPr>
            <a:spLocks noChangeArrowheads="1"/>
          </p:cNvSpPr>
          <p:nvPr/>
        </p:nvSpPr>
        <p:spPr bwMode="auto">
          <a:xfrm>
            <a:off x="6391275" y="3940175"/>
            <a:ext cx="2068513"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10" tIns="41405" rIns="82810" bIns="41405">
            <a:spAutoFit/>
          </a:bodyPr>
          <a:lstStyle/>
          <a:p>
            <a:pPr fontAlgn="auto">
              <a:lnSpc>
                <a:spcPct val="120000"/>
              </a:lnSpc>
              <a:spcBef>
                <a:spcPts val="0"/>
              </a:spcBef>
              <a:spcAft>
                <a:spcPts val="0"/>
              </a:spcAft>
              <a:defRPr/>
            </a:pPr>
            <a:r>
              <a:rPr lang="zh-CN" altLang="en-US" sz="10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33" name="直接连接符 32"/>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71600" y="206375"/>
            <a:ext cx="146706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可行性分析</a:t>
            </a:r>
            <a:endParaRPr lang="zh-CN" altLang="en-US" sz="2000" b="1" dirty="0">
              <a:solidFill>
                <a:srgbClr val="FE7F00"/>
              </a:solidFill>
              <a:latin typeface="微软雅黑" pitchFamily="34" charset="-122"/>
              <a:ea typeface="微软雅黑" pitchFamily="34" charset="-122"/>
            </a:endParaRPr>
          </a:p>
        </p:txBody>
      </p:sp>
      <p:sp>
        <p:nvSpPr>
          <p:cNvPr id="38" name="矩形 37"/>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4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0-#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nodeType="after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479"/>
                                        </p:tgtEl>
                                        <p:attrNameLst>
                                          <p:attrName>style.visibility</p:attrName>
                                        </p:attrNameLst>
                                      </p:cBhvr>
                                      <p:to>
                                        <p:strVal val="visible"/>
                                      </p:to>
                                    </p:set>
                                    <p:animEffect transition="in" filter="wipe(down)">
                                      <p:cBhvr>
                                        <p:cTn id="42" dur="500"/>
                                        <p:tgtEl>
                                          <p:spTgt spid="19479"/>
                                        </p:tgtEl>
                                      </p:cBhvr>
                                    </p:animEffect>
                                  </p:childTnLst>
                                </p:cTn>
                              </p:par>
                            </p:childTnLst>
                          </p:cTn>
                        </p:par>
                        <p:par>
                          <p:cTn id="43" fill="hold">
                            <p:stCondLst>
                              <p:cond delay="500"/>
                            </p:stCondLst>
                            <p:childTnLst>
                              <p:par>
                                <p:cTn id="44" presetID="18" presetClass="entr" presetSubtype="9" fill="hold" grpId="0" nodeType="after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strips(upLeft)">
                                      <p:cBhvr>
                                        <p:cTn id="46" dur="500"/>
                                        <p:tgtEl>
                                          <p:spTgt spid="55"/>
                                        </p:tgtEl>
                                      </p:cBhvr>
                                    </p:animEffect>
                                  </p:childTnLst>
                                </p:cTn>
                              </p:par>
                            </p:childTnLst>
                          </p:cTn>
                        </p:par>
                      </p:childTnLst>
                    </p:cTn>
                  </p:par>
                  <p:par>
                    <p:cTn id="47" fill="hold">
                      <p:stCondLst>
                        <p:cond delay="indefinite"/>
                      </p:stCondLst>
                      <p:childTnLst>
                        <p:par>
                          <p:cTn id="48" fill="hold" nodeType="after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down)">
                                      <p:cBhvr>
                                        <p:cTn id="51" dur="500"/>
                                        <p:tgtEl>
                                          <p:spTgt spid="4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childTnLst>
                          </p:cTn>
                        </p:par>
                        <p:par>
                          <p:cTn id="55" fill="hold">
                            <p:stCondLst>
                              <p:cond delay="500"/>
                            </p:stCondLst>
                            <p:childTnLst>
                              <p:par>
                                <p:cTn id="56" presetID="18" presetClass="entr" presetSubtype="9" fill="hold" grpId="0" nodeType="after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strips(upLeft)">
                                      <p:cBhvr>
                                        <p:cTn id="58" dur="500"/>
                                        <p:tgtEl>
                                          <p:spTgt spid="54"/>
                                        </p:tgtEl>
                                      </p:cBhvr>
                                    </p:animEffect>
                                  </p:childTnLst>
                                </p:cTn>
                              </p:par>
                            </p:childTnLst>
                          </p:cTn>
                        </p:par>
                      </p:childTnLst>
                    </p:cTn>
                  </p:par>
                  <p:par>
                    <p:cTn id="59" fill="hold">
                      <p:stCondLst>
                        <p:cond delay="indefinite"/>
                      </p:stCondLst>
                      <p:childTnLst>
                        <p:par>
                          <p:cTn id="60" fill="hold" nodeType="afterGroup">
                            <p:stCondLst>
                              <p:cond delay="0"/>
                            </p:stCondLst>
                            <p:childTnLst>
                              <p:par>
                                <p:cTn id="61" presetID="22" presetClass="entr" presetSubtype="4"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00"/>
                                        <p:tgtEl>
                                          <p:spTgt spid="4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childTnLst>
                          </p:cTn>
                        </p:par>
                        <p:par>
                          <p:cTn id="67" fill="hold">
                            <p:stCondLst>
                              <p:cond delay="500"/>
                            </p:stCondLst>
                            <p:childTnLst>
                              <p:par>
                                <p:cTn id="68" presetID="18" presetClass="entr" presetSubtype="9"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strips(upLeft)">
                                      <p:cBhvr>
                                        <p:cTn id="70" dur="500"/>
                                        <p:tgtEl>
                                          <p:spTgt spid="5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down)">
                                      <p:cBhvr>
                                        <p:cTn id="75" dur="500"/>
                                        <p:tgtEl>
                                          <p:spTgt spid="50"/>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down)">
                                      <p:cBhvr>
                                        <p:cTn id="78" dur="500"/>
                                        <p:tgtEl>
                                          <p:spTgt spid="44"/>
                                        </p:tgtEl>
                                      </p:cBhvr>
                                    </p:animEffect>
                                  </p:childTnLst>
                                </p:cTn>
                              </p:par>
                            </p:childTnLst>
                          </p:cTn>
                        </p:par>
                        <p:par>
                          <p:cTn id="79" fill="hold" nodeType="afterGroup">
                            <p:stCondLst>
                              <p:cond delay="500"/>
                            </p:stCondLst>
                            <p:childTnLst>
                              <p:par>
                                <p:cTn id="80" presetID="18" presetClass="entr" presetSubtype="9"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strips(upLeft)">
                                      <p:cBhvr>
                                        <p:cTn id="82" dur="500"/>
                                        <p:tgtEl>
                                          <p:spTgt spid="59"/>
                                        </p:tgtEl>
                                      </p:cBhvr>
                                    </p:animEffect>
                                  </p:childTnLst>
                                </p:cTn>
                              </p:par>
                            </p:childTnLst>
                          </p:cTn>
                        </p:par>
                        <p:par>
                          <p:cTn id="83" fill="hold">
                            <p:stCondLst>
                              <p:cond delay="1000"/>
                            </p:stCondLst>
                            <p:childTnLst>
                              <p:par>
                                <p:cTn id="84" presetID="42" presetClass="entr" presetSubtype="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1200"/>
                                        <p:tgtEl>
                                          <p:spTgt spid="30"/>
                                        </p:tgtEl>
                                      </p:cBhvr>
                                    </p:animEffect>
                                    <p:anim calcmode="lin" valueType="num">
                                      <p:cBhvr>
                                        <p:cTn id="87" dur="1200" fill="hold"/>
                                        <p:tgtEl>
                                          <p:spTgt spid="30"/>
                                        </p:tgtEl>
                                        <p:attrNameLst>
                                          <p:attrName>ppt_x</p:attrName>
                                        </p:attrNameLst>
                                      </p:cBhvr>
                                      <p:tavLst>
                                        <p:tav tm="0">
                                          <p:val>
                                            <p:strVal val="#ppt_x"/>
                                          </p:val>
                                        </p:tav>
                                        <p:tav tm="100000">
                                          <p:val>
                                            <p:strVal val="#ppt_x"/>
                                          </p:val>
                                        </p:tav>
                                      </p:tavLst>
                                    </p:anim>
                                    <p:anim calcmode="lin" valueType="num">
                                      <p:cBhvr>
                                        <p:cTn id="88" dur="12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9" grpId="0"/>
      <p:bldP spid="44" grpId="0"/>
      <p:bldP spid="19479" grpId="0"/>
      <p:bldP spid="54" grpId="0"/>
      <p:bldP spid="55" grpId="0"/>
      <p:bldP spid="57" grpId="0"/>
      <p:bldP spid="59" grpId="0"/>
      <p:bldP spid="30" grpId="0"/>
      <p:bldP spid="35" grpId="0"/>
      <p:bldP spid="38"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36226" cy="5143500"/>
          </a:xfrm>
          <a:prstGeom prst="rect">
            <a:avLst/>
          </a:prstGeom>
        </p:spPr>
      </p:pic>
      <p:pic>
        <p:nvPicPr>
          <p:cNvPr id="35" name="图片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383" y="1298"/>
            <a:ext cx="1810401" cy="1810401"/>
          </a:xfrm>
          <a:prstGeom prst="rect">
            <a:avLst/>
          </a:prstGeom>
        </p:spPr>
      </p:pic>
      <p:sp>
        <p:nvSpPr>
          <p:cNvPr id="36" name="文本框 17"/>
          <p:cNvSpPr txBox="1">
            <a:spLocks noChangeArrowheads="1"/>
          </p:cNvSpPr>
          <p:nvPr/>
        </p:nvSpPr>
        <p:spPr bwMode="auto">
          <a:xfrm>
            <a:off x="5004048" y="1779662"/>
            <a:ext cx="201622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2800" b="1" dirty="0" smtClean="0">
                <a:solidFill>
                  <a:schemeClr val="bg1"/>
                </a:solidFill>
                <a:latin typeface="微软雅黑" pitchFamily="34" charset="-122"/>
                <a:ea typeface="微软雅黑" pitchFamily="34" charset="-122"/>
              </a:rPr>
              <a:t>产品运营</a:t>
            </a:r>
            <a:endParaRPr lang="en-US" altLang="zh-CN" sz="2800" b="1" dirty="0">
              <a:solidFill>
                <a:schemeClr val="bg1"/>
              </a:solidFill>
              <a:latin typeface="微软雅黑" pitchFamily="34" charset="-122"/>
              <a:ea typeface="微软雅黑" pitchFamily="34" charset="-122"/>
            </a:endParaRPr>
          </a:p>
        </p:txBody>
      </p:sp>
      <p:sp>
        <p:nvSpPr>
          <p:cNvPr id="37" name="Rectangle 4"/>
          <p:cNvSpPr txBox="1">
            <a:spLocks noChangeArrowheads="1"/>
          </p:cNvSpPr>
          <p:nvPr/>
        </p:nvSpPr>
        <p:spPr bwMode="auto">
          <a:xfrm>
            <a:off x="5279097" y="2203266"/>
            <a:ext cx="1371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1400" b="0" kern="0" dirty="0">
                <a:latin typeface="Arial"/>
                <a:ea typeface="微软雅黑"/>
              </a:rPr>
              <a:t>PRODUCT</a:t>
            </a:r>
            <a:endParaRPr lang="zh-CN" altLang="en-US" sz="1400" b="0" kern="0" dirty="0">
              <a:latin typeface="Arial"/>
              <a:ea typeface="微软雅黑"/>
            </a:endParaRPr>
          </a:p>
        </p:txBody>
      </p:sp>
      <p:sp>
        <p:nvSpPr>
          <p:cNvPr id="38" name="文本框 3"/>
          <p:cNvSpPr txBox="1"/>
          <p:nvPr/>
        </p:nvSpPr>
        <p:spPr>
          <a:xfrm>
            <a:off x="5743257" y="1074822"/>
            <a:ext cx="546945" cy="461665"/>
          </a:xfrm>
          <a:prstGeom prst="rect">
            <a:avLst/>
          </a:prstGeom>
          <a:noFill/>
        </p:spPr>
        <p:txBody>
          <a:bodyPr wrap="none" rtlCol="0">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03</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9" name="文本框 15"/>
          <p:cNvSpPr txBox="1"/>
          <p:nvPr/>
        </p:nvSpPr>
        <p:spPr>
          <a:xfrm>
            <a:off x="3882400"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产品概述</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707904" y="3189342"/>
            <a:ext cx="193164" cy="193164"/>
          </a:xfrm>
          <a:prstGeom prst="rect">
            <a:avLst/>
          </a:prstGeom>
        </p:spPr>
      </p:pic>
      <p:sp>
        <p:nvSpPr>
          <p:cNvPr id="42" name="文本框 15"/>
          <p:cNvSpPr txBox="1"/>
          <p:nvPr/>
        </p:nvSpPr>
        <p:spPr>
          <a:xfrm>
            <a:off x="5619465"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产品形势</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444969" y="3189342"/>
            <a:ext cx="193164" cy="193164"/>
          </a:xfrm>
          <a:prstGeom prst="rect">
            <a:avLst/>
          </a:prstGeom>
        </p:spPr>
      </p:pic>
      <p:sp>
        <p:nvSpPr>
          <p:cNvPr id="44" name="文本框 15"/>
          <p:cNvSpPr txBox="1"/>
          <p:nvPr/>
        </p:nvSpPr>
        <p:spPr>
          <a:xfrm>
            <a:off x="7162834" y="3120375"/>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网络销售方案</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988338" y="3189342"/>
            <a:ext cx="193164" cy="193164"/>
          </a:xfrm>
          <a:prstGeom prst="rect">
            <a:avLst/>
          </a:prstGeom>
        </p:spPr>
      </p:pic>
      <p:sp>
        <p:nvSpPr>
          <p:cNvPr id="48" name="文本框 15"/>
          <p:cNvSpPr txBox="1"/>
          <p:nvPr/>
        </p:nvSpPr>
        <p:spPr>
          <a:xfrm>
            <a:off x="3891922" y="3837414"/>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线下推广方案</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717426" y="3906381"/>
            <a:ext cx="193164" cy="193164"/>
          </a:xfrm>
          <a:prstGeom prst="rect">
            <a:avLst/>
          </a:prstGeom>
        </p:spPr>
      </p:pic>
      <p:sp>
        <p:nvSpPr>
          <p:cNvPr id="50" name="文本框 15"/>
          <p:cNvSpPr txBox="1"/>
          <p:nvPr/>
        </p:nvSpPr>
        <p:spPr>
          <a:xfrm>
            <a:off x="5628987" y="383741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产品维护</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1" name="图片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454491" y="3906381"/>
            <a:ext cx="193164" cy="193164"/>
          </a:xfrm>
          <a:prstGeom prst="rect">
            <a:avLst/>
          </a:prstGeom>
        </p:spPr>
      </p:pic>
      <p:sp>
        <p:nvSpPr>
          <p:cNvPr id="52" name="文本框 15"/>
          <p:cNvSpPr txBox="1"/>
          <p:nvPr/>
        </p:nvSpPr>
        <p:spPr>
          <a:xfrm>
            <a:off x="7172356" y="383741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利润结构</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3" name="图片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997860" y="3906381"/>
            <a:ext cx="193164" cy="193164"/>
          </a:xfrm>
          <a:prstGeom prst="rect">
            <a:avLst/>
          </a:prstGeom>
        </p:spPr>
      </p:pic>
    </p:spTree>
    <p:extLst>
      <p:ext uri="{BB962C8B-B14F-4D97-AF65-F5344CB8AC3E}">
        <p14:creationId xmlns:p14="http://schemas.microsoft.com/office/powerpoint/2010/main" val="14491483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200"/>
                                        <p:tgtEl>
                                          <p:spTgt spid="100"/>
                                        </p:tgtEl>
                                      </p:cBhvr>
                                    </p:animEffect>
                                    <p:anim calcmode="lin" valueType="num">
                                      <p:cBhvr>
                                        <p:cTn id="8" dur="1200" fill="hold"/>
                                        <p:tgtEl>
                                          <p:spTgt spid="100"/>
                                        </p:tgtEl>
                                        <p:attrNameLst>
                                          <p:attrName>ppt_x</p:attrName>
                                        </p:attrNameLst>
                                      </p:cBhvr>
                                      <p:tavLst>
                                        <p:tav tm="0">
                                          <p:val>
                                            <p:strVal val="#ppt_x"/>
                                          </p:val>
                                        </p:tav>
                                        <p:tav tm="100000">
                                          <p:val>
                                            <p:strVal val="#ppt_x"/>
                                          </p:val>
                                        </p:tav>
                                      </p:tavLst>
                                    </p:anim>
                                    <p:anim calcmode="lin" valueType="num">
                                      <p:cBhvr>
                                        <p:cTn id="9" dur="12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7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500" fill="hold"/>
                                        <p:tgtEl>
                                          <p:spTgt spid="39"/>
                                        </p:tgtEl>
                                        <p:attrNameLst>
                                          <p:attrName>ppt_x</p:attrName>
                                        </p:attrNameLst>
                                      </p:cBhvr>
                                      <p:tavLst>
                                        <p:tav tm="0">
                                          <p:val>
                                            <p:strVal val="#ppt_x"/>
                                          </p:val>
                                        </p:tav>
                                        <p:tav tm="100000">
                                          <p:val>
                                            <p:strVal val="#ppt_x"/>
                                          </p:val>
                                        </p:tav>
                                      </p:tavLst>
                                    </p:anim>
                                    <p:anim calcmode="lin" valueType="num">
                                      <p:cBhvr additive="base">
                                        <p:cTn id="4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fill="hold"/>
                                        <p:tgtEl>
                                          <p:spTgt spid="43"/>
                                        </p:tgtEl>
                                        <p:attrNameLst>
                                          <p:attrName>ppt_x</p:attrName>
                                        </p:attrNameLst>
                                      </p:cBhvr>
                                      <p:tavLst>
                                        <p:tav tm="0">
                                          <p:val>
                                            <p:strVal val="#ppt_x"/>
                                          </p:val>
                                        </p:tav>
                                        <p:tav tm="100000">
                                          <p:val>
                                            <p:strVal val="#ppt_x"/>
                                          </p:val>
                                        </p:tav>
                                      </p:tavLst>
                                    </p:anim>
                                    <p:anim calcmode="lin" valueType="num">
                                      <p:cBhvr additive="base">
                                        <p:cTn id="49" dur="500" fill="hold"/>
                                        <p:tgtEl>
                                          <p:spTgt spid="43"/>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additive="base">
                                        <p:cTn id="53" dur="500" fill="hold"/>
                                        <p:tgtEl>
                                          <p:spTgt spid="42"/>
                                        </p:tgtEl>
                                        <p:attrNameLst>
                                          <p:attrName>ppt_x</p:attrName>
                                        </p:attrNameLst>
                                      </p:cBhvr>
                                      <p:tavLst>
                                        <p:tav tm="0">
                                          <p:val>
                                            <p:strVal val="#ppt_x"/>
                                          </p:val>
                                        </p:tav>
                                        <p:tav tm="100000">
                                          <p:val>
                                            <p:strVal val="#ppt_x"/>
                                          </p:val>
                                        </p:tav>
                                      </p:tavLst>
                                    </p:anim>
                                    <p:anim calcmode="lin" valueType="num">
                                      <p:cBhvr additive="base">
                                        <p:cTn id="5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500" fill="hold"/>
                                        <p:tgtEl>
                                          <p:spTgt spid="45"/>
                                        </p:tgtEl>
                                        <p:attrNameLst>
                                          <p:attrName>ppt_x</p:attrName>
                                        </p:attrNameLst>
                                      </p:cBhvr>
                                      <p:tavLst>
                                        <p:tav tm="0">
                                          <p:val>
                                            <p:strVal val="#ppt_x"/>
                                          </p:val>
                                        </p:tav>
                                        <p:tav tm="100000">
                                          <p:val>
                                            <p:strVal val="#ppt_x"/>
                                          </p:val>
                                        </p:tav>
                                      </p:tavLst>
                                    </p:anim>
                                    <p:anim calcmode="lin" valueType="num">
                                      <p:cBhvr additive="base">
                                        <p:cTn id="60" dur="500" fill="hold"/>
                                        <p:tgtEl>
                                          <p:spTgt spid="45"/>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44"/>
                                        </p:tgtEl>
                                        <p:attrNameLst>
                                          <p:attrName>style.visibility</p:attrName>
                                        </p:attrNameLst>
                                      </p:cBhvr>
                                      <p:to>
                                        <p:strVal val="visible"/>
                                      </p:to>
                                    </p:set>
                                    <p:anim calcmode="lin" valueType="num">
                                      <p:cBhvr additive="base">
                                        <p:cTn id="64" dur="500" fill="hold"/>
                                        <p:tgtEl>
                                          <p:spTgt spid="44"/>
                                        </p:tgtEl>
                                        <p:attrNameLst>
                                          <p:attrName>ppt_x</p:attrName>
                                        </p:attrNameLst>
                                      </p:cBhvr>
                                      <p:tavLst>
                                        <p:tav tm="0">
                                          <p:val>
                                            <p:strVal val="#ppt_x"/>
                                          </p:val>
                                        </p:tav>
                                        <p:tav tm="100000">
                                          <p:val>
                                            <p:strVal val="#ppt_x"/>
                                          </p:val>
                                        </p:tav>
                                      </p:tavLst>
                                    </p:anim>
                                    <p:anim calcmode="lin" valueType="num">
                                      <p:cBhvr additive="base">
                                        <p:cTn id="6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500" fill="hold"/>
                                        <p:tgtEl>
                                          <p:spTgt spid="49"/>
                                        </p:tgtEl>
                                        <p:attrNameLst>
                                          <p:attrName>ppt_x</p:attrName>
                                        </p:attrNameLst>
                                      </p:cBhvr>
                                      <p:tavLst>
                                        <p:tav tm="0">
                                          <p:val>
                                            <p:strVal val="#ppt_x"/>
                                          </p:val>
                                        </p:tav>
                                        <p:tav tm="100000">
                                          <p:val>
                                            <p:strVal val="#ppt_x"/>
                                          </p:val>
                                        </p:tav>
                                      </p:tavLst>
                                    </p:anim>
                                    <p:anim calcmode="lin" valueType="num">
                                      <p:cBhvr additive="base">
                                        <p:cTn id="71" dur="500" fill="hold"/>
                                        <p:tgtEl>
                                          <p:spTgt spid="49"/>
                                        </p:tgtEl>
                                        <p:attrNameLst>
                                          <p:attrName>ppt_y</p:attrName>
                                        </p:attrNameLst>
                                      </p:cBhvr>
                                      <p:tavLst>
                                        <p:tav tm="0">
                                          <p:val>
                                            <p:strVal val="0-#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48"/>
                                        </p:tgtEl>
                                        <p:attrNameLst>
                                          <p:attrName>style.visibility</p:attrName>
                                        </p:attrNameLst>
                                      </p:cBhvr>
                                      <p:to>
                                        <p:strVal val="visible"/>
                                      </p:to>
                                    </p:set>
                                    <p:anim calcmode="lin" valueType="num">
                                      <p:cBhvr additive="base">
                                        <p:cTn id="75" dur="500" fill="hold"/>
                                        <p:tgtEl>
                                          <p:spTgt spid="48"/>
                                        </p:tgtEl>
                                        <p:attrNameLst>
                                          <p:attrName>ppt_x</p:attrName>
                                        </p:attrNameLst>
                                      </p:cBhvr>
                                      <p:tavLst>
                                        <p:tav tm="0">
                                          <p:val>
                                            <p:strVal val="#ppt_x"/>
                                          </p:val>
                                        </p:tav>
                                        <p:tav tm="100000">
                                          <p:val>
                                            <p:strVal val="#ppt_x"/>
                                          </p:val>
                                        </p:tav>
                                      </p:tavLst>
                                    </p:anim>
                                    <p:anim calcmode="lin" valueType="num">
                                      <p:cBhvr additive="base">
                                        <p:cTn id="7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0"/>
                                  </p:stCondLst>
                                  <p:childTnLst>
                                    <p:set>
                                      <p:cBhvr>
                                        <p:cTn id="80" dur="1" fill="hold">
                                          <p:stCondLst>
                                            <p:cond delay="0"/>
                                          </p:stCondLst>
                                        </p:cTn>
                                        <p:tgtEl>
                                          <p:spTgt spid="51"/>
                                        </p:tgtEl>
                                        <p:attrNameLst>
                                          <p:attrName>style.visibility</p:attrName>
                                        </p:attrNameLst>
                                      </p:cBhvr>
                                      <p:to>
                                        <p:strVal val="visible"/>
                                      </p:to>
                                    </p:set>
                                    <p:anim calcmode="lin" valueType="num">
                                      <p:cBhvr additive="base">
                                        <p:cTn id="81" dur="500" fill="hold"/>
                                        <p:tgtEl>
                                          <p:spTgt spid="51"/>
                                        </p:tgtEl>
                                        <p:attrNameLst>
                                          <p:attrName>ppt_x</p:attrName>
                                        </p:attrNameLst>
                                      </p:cBhvr>
                                      <p:tavLst>
                                        <p:tav tm="0">
                                          <p:val>
                                            <p:strVal val="#ppt_x"/>
                                          </p:val>
                                        </p:tav>
                                        <p:tav tm="100000">
                                          <p:val>
                                            <p:strVal val="#ppt_x"/>
                                          </p:val>
                                        </p:tav>
                                      </p:tavLst>
                                    </p:anim>
                                    <p:anim calcmode="lin" valueType="num">
                                      <p:cBhvr additive="base">
                                        <p:cTn id="82" dur="500" fill="hold"/>
                                        <p:tgtEl>
                                          <p:spTgt spid="51"/>
                                        </p:tgtEl>
                                        <p:attrNameLst>
                                          <p:attrName>ppt_y</p:attrName>
                                        </p:attrNameLst>
                                      </p:cBhvr>
                                      <p:tavLst>
                                        <p:tav tm="0">
                                          <p:val>
                                            <p:strVal val="0-#ppt_h/2"/>
                                          </p:val>
                                        </p:tav>
                                        <p:tav tm="100000">
                                          <p:val>
                                            <p:strVal val="#ppt_y"/>
                                          </p:val>
                                        </p:tav>
                                      </p:tavLst>
                                    </p:anim>
                                  </p:childTnLst>
                                </p:cTn>
                              </p:par>
                            </p:childTnLst>
                          </p:cTn>
                        </p:par>
                        <p:par>
                          <p:cTn id="83" fill="hold">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50"/>
                                        </p:tgtEl>
                                        <p:attrNameLst>
                                          <p:attrName>style.visibility</p:attrName>
                                        </p:attrNameLst>
                                      </p:cBhvr>
                                      <p:to>
                                        <p:strVal val="visible"/>
                                      </p:to>
                                    </p:set>
                                    <p:anim calcmode="lin" valueType="num">
                                      <p:cBhvr additive="base">
                                        <p:cTn id="86" dur="500" fill="hold"/>
                                        <p:tgtEl>
                                          <p:spTgt spid="50"/>
                                        </p:tgtEl>
                                        <p:attrNameLst>
                                          <p:attrName>ppt_x</p:attrName>
                                        </p:attrNameLst>
                                      </p:cBhvr>
                                      <p:tavLst>
                                        <p:tav tm="0">
                                          <p:val>
                                            <p:strVal val="#ppt_x"/>
                                          </p:val>
                                        </p:tav>
                                        <p:tav tm="100000">
                                          <p:val>
                                            <p:strVal val="#ppt_x"/>
                                          </p:val>
                                        </p:tav>
                                      </p:tavLst>
                                    </p:anim>
                                    <p:anim calcmode="lin" valueType="num">
                                      <p:cBhvr additive="base">
                                        <p:cTn id="8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1"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 calcmode="lin" valueType="num">
                                      <p:cBhvr additive="base">
                                        <p:cTn id="92" dur="500" fill="hold"/>
                                        <p:tgtEl>
                                          <p:spTgt spid="53"/>
                                        </p:tgtEl>
                                        <p:attrNameLst>
                                          <p:attrName>ppt_x</p:attrName>
                                        </p:attrNameLst>
                                      </p:cBhvr>
                                      <p:tavLst>
                                        <p:tav tm="0">
                                          <p:val>
                                            <p:strVal val="#ppt_x"/>
                                          </p:val>
                                        </p:tav>
                                        <p:tav tm="100000">
                                          <p:val>
                                            <p:strVal val="#ppt_x"/>
                                          </p:val>
                                        </p:tav>
                                      </p:tavLst>
                                    </p:anim>
                                    <p:anim calcmode="lin" valueType="num">
                                      <p:cBhvr additive="base">
                                        <p:cTn id="93" dur="500" fill="hold"/>
                                        <p:tgtEl>
                                          <p:spTgt spid="53"/>
                                        </p:tgtEl>
                                        <p:attrNameLst>
                                          <p:attrName>ppt_y</p:attrName>
                                        </p:attrNameLst>
                                      </p:cBhvr>
                                      <p:tavLst>
                                        <p:tav tm="0">
                                          <p:val>
                                            <p:strVal val="0-#ppt_h/2"/>
                                          </p:val>
                                        </p:tav>
                                        <p:tav tm="100000">
                                          <p:val>
                                            <p:strVal val="#ppt_y"/>
                                          </p:val>
                                        </p:tav>
                                      </p:tavLst>
                                    </p:anim>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52"/>
                                        </p:tgtEl>
                                        <p:attrNameLst>
                                          <p:attrName>style.visibility</p:attrName>
                                        </p:attrNameLst>
                                      </p:cBhvr>
                                      <p:to>
                                        <p:strVal val="visible"/>
                                      </p:to>
                                    </p:set>
                                    <p:anim calcmode="lin" valueType="num">
                                      <p:cBhvr additive="base">
                                        <p:cTn id="97" dur="500" fill="hold"/>
                                        <p:tgtEl>
                                          <p:spTgt spid="52"/>
                                        </p:tgtEl>
                                        <p:attrNameLst>
                                          <p:attrName>ppt_x</p:attrName>
                                        </p:attrNameLst>
                                      </p:cBhvr>
                                      <p:tavLst>
                                        <p:tav tm="0">
                                          <p:val>
                                            <p:strVal val="#ppt_x"/>
                                          </p:val>
                                        </p:tav>
                                        <p:tav tm="100000">
                                          <p:val>
                                            <p:strVal val="#ppt_x"/>
                                          </p:val>
                                        </p:tav>
                                      </p:tavLst>
                                    </p:anim>
                                    <p:anim calcmode="lin" valueType="num">
                                      <p:cBhvr additive="base">
                                        <p:cTn id="9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6" grpId="0"/>
      <p:bldP spid="37" grpId="0"/>
      <p:bldP spid="38" grpId="0"/>
      <p:bldP spid="39" grpId="0"/>
      <p:bldP spid="42" grpId="0"/>
      <p:bldP spid="44" grpId="0"/>
      <p:bldP spid="48" grpId="0"/>
      <p:bldP spid="50"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40" y="620678"/>
            <a:ext cx="533684" cy="54585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 y="0"/>
            <a:ext cx="3636226" cy="5143500"/>
          </a:xfrm>
          <a:prstGeom prst="rect">
            <a:avLst/>
          </a:prstGeom>
        </p:spPr>
      </p:pic>
      <p:sp>
        <p:nvSpPr>
          <p:cNvPr id="5" name="文本框 4"/>
          <p:cNvSpPr txBox="1"/>
          <p:nvPr/>
        </p:nvSpPr>
        <p:spPr>
          <a:xfrm>
            <a:off x="5432668" y="734214"/>
            <a:ext cx="391774" cy="315471"/>
          </a:xfrm>
          <a:prstGeom prst="rect">
            <a:avLst/>
          </a:prstGeom>
          <a:noFill/>
        </p:spPr>
        <p:txBody>
          <a:bodyPr wrap="none" lIns="68580" tIns="34290" rIns="68580" bIns="34290" rtlCol="0">
            <a:spAutoFit/>
          </a:bodyPr>
          <a:lstStyle/>
          <a:p>
            <a:r>
              <a:rPr lang="en-US" altLang="zh-CN" sz="1600" b="1" dirty="0">
                <a:solidFill>
                  <a:schemeClr val="bg1"/>
                </a:solidFill>
                <a:latin typeface="微软雅黑" panose="020B0503020204020204" pitchFamily="34" charset="-122"/>
                <a:ea typeface="微软雅黑" panose="020B0503020204020204" pitchFamily="34" charset="-122"/>
              </a:rPr>
              <a:t>01</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3718679" y="2314198"/>
            <a:ext cx="856645" cy="500137"/>
          </a:xfrm>
          <a:prstGeom prst="rect">
            <a:avLst/>
          </a:prstGeom>
          <a:noFill/>
        </p:spPr>
        <p:txBody>
          <a:bodyPr wrap="none" lIns="68580" tIns="34290" rIns="68580" bIns="34290"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目录</a:t>
            </a:r>
          </a:p>
        </p:txBody>
      </p:sp>
      <p:sp>
        <p:nvSpPr>
          <p:cNvPr id="16" name="文本框 15"/>
          <p:cNvSpPr txBox="1"/>
          <p:nvPr/>
        </p:nvSpPr>
        <p:spPr>
          <a:xfrm>
            <a:off x="6304327" y="67940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公司简介</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4" name="文本框 4"/>
          <p:cNvSpPr txBox="1"/>
          <p:nvPr/>
        </p:nvSpPr>
        <p:spPr>
          <a:xfrm>
            <a:off x="5432668" y="1555256"/>
            <a:ext cx="391774" cy="315471"/>
          </a:xfrm>
          <a:prstGeom prst="rect">
            <a:avLst/>
          </a:prstGeom>
          <a:noFill/>
        </p:spPr>
        <p:txBody>
          <a:bodyPr wrap="none" lIns="68580" tIns="34290" rIns="68580" bIns="34290"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02</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6" name="文本框 15"/>
          <p:cNvSpPr txBox="1"/>
          <p:nvPr/>
        </p:nvSpPr>
        <p:spPr>
          <a:xfrm>
            <a:off x="6304327" y="1543500"/>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项目介绍</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28" name="文本框 4"/>
          <p:cNvSpPr txBox="1"/>
          <p:nvPr/>
        </p:nvSpPr>
        <p:spPr>
          <a:xfrm>
            <a:off x="5435156" y="2419352"/>
            <a:ext cx="391774" cy="315471"/>
          </a:xfrm>
          <a:prstGeom prst="rect">
            <a:avLst/>
          </a:prstGeom>
          <a:noFill/>
        </p:spPr>
        <p:txBody>
          <a:bodyPr wrap="none" lIns="68580" tIns="34290" rIns="68580" bIns="34290"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03</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0" name="文本框 15"/>
          <p:cNvSpPr txBox="1"/>
          <p:nvPr/>
        </p:nvSpPr>
        <p:spPr>
          <a:xfrm>
            <a:off x="6324233" y="2407596"/>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产品运营</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2" name="文本框 4"/>
          <p:cNvSpPr txBox="1"/>
          <p:nvPr/>
        </p:nvSpPr>
        <p:spPr>
          <a:xfrm>
            <a:off x="5427536" y="3298349"/>
            <a:ext cx="391774" cy="315471"/>
          </a:xfrm>
          <a:prstGeom prst="rect">
            <a:avLst/>
          </a:prstGeom>
          <a:noFill/>
        </p:spPr>
        <p:txBody>
          <a:bodyPr wrap="none" lIns="68580" tIns="34290" rIns="68580" bIns="34290"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04</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4" name="文本框 15"/>
          <p:cNvSpPr txBox="1"/>
          <p:nvPr/>
        </p:nvSpPr>
        <p:spPr>
          <a:xfrm>
            <a:off x="6324233" y="3286593"/>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发展规划</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6" name="文本框 4"/>
          <p:cNvSpPr txBox="1"/>
          <p:nvPr/>
        </p:nvSpPr>
        <p:spPr>
          <a:xfrm>
            <a:off x="5434392" y="4219552"/>
            <a:ext cx="391774" cy="315471"/>
          </a:xfrm>
          <a:prstGeom prst="rect">
            <a:avLst/>
          </a:prstGeom>
          <a:noFill/>
        </p:spPr>
        <p:txBody>
          <a:bodyPr wrap="none" lIns="68580" tIns="34290" rIns="68580" bIns="34290" rtlCol="0">
            <a:spAutoFit/>
          </a:bodyPr>
          <a:lstStyle/>
          <a:p>
            <a:r>
              <a:rPr lang="en-US" altLang="zh-CN" sz="1600" b="1" dirty="0" smtClean="0">
                <a:solidFill>
                  <a:schemeClr val="bg1"/>
                </a:solidFill>
                <a:latin typeface="微软雅黑" panose="020B0503020204020204" pitchFamily="34" charset="-122"/>
                <a:ea typeface="微软雅黑" panose="020B0503020204020204" pitchFamily="34" charset="-122"/>
              </a:rPr>
              <a:t>05</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38" name="文本框 15"/>
          <p:cNvSpPr txBox="1"/>
          <p:nvPr/>
        </p:nvSpPr>
        <p:spPr>
          <a:xfrm>
            <a:off x="6315849" y="4207796"/>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资金融资</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40" y="1440066"/>
            <a:ext cx="533684" cy="545850"/>
          </a:xfrm>
          <a:prstGeom prst="rect">
            <a:avLst/>
          </a:prstGeom>
        </p:spPr>
      </p:pic>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40" y="2304162"/>
            <a:ext cx="533684" cy="545850"/>
          </a:xfrm>
          <a:prstGeom prst="rect">
            <a:avLst/>
          </a:pr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40" y="3171403"/>
            <a:ext cx="533684" cy="545850"/>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940" y="4104362"/>
            <a:ext cx="533684" cy="545850"/>
          </a:xfrm>
          <a:prstGeom prst="rect">
            <a:avLst/>
          </a:prstGeom>
        </p:spPr>
      </p:pic>
    </p:spTree>
    <p:extLst>
      <p:ext uri="{BB962C8B-B14F-4D97-AF65-F5344CB8AC3E}">
        <p14:creationId xmlns:p14="http://schemas.microsoft.com/office/powerpoint/2010/main" val="1318484181"/>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 calcmode="lin" valueType="num">
                                      <p:cBhvr>
                                        <p:cTn id="38" dur="1000" fill="hold"/>
                                        <p:tgtEl>
                                          <p:spTgt spid="27"/>
                                        </p:tgtEl>
                                        <p:attrNameLst>
                                          <p:attrName>style.rotation</p:attrName>
                                        </p:attrNameLst>
                                      </p:cBhvr>
                                      <p:tavLst>
                                        <p:tav tm="0">
                                          <p:val>
                                            <p:fltVal val="90"/>
                                          </p:val>
                                        </p:tav>
                                        <p:tav tm="100000">
                                          <p:val>
                                            <p:fltVal val="0"/>
                                          </p:val>
                                        </p:tav>
                                      </p:tavLst>
                                    </p:anim>
                                    <p:animEffect transition="in" filter="fade">
                                      <p:cBhvr>
                                        <p:cTn id="39" dur="1000"/>
                                        <p:tgtEl>
                                          <p:spTgt spid="27"/>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1000" fill="hold"/>
                                        <p:tgtEl>
                                          <p:spTgt spid="31"/>
                                        </p:tgtEl>
                                        <p:attrNameLst>
                                          <p:attrName>ppt_w</p:attrName>
                                        </p:attrNameLst>
                                      </p:cBhvr>
                                      <p:tavLst>
                                        <p:tav tm="0">
                                          <p:val>
                                            <p:fltVal val="0"/>
                                          </p:val>
                                        </p:tav>
                                        <p:tav tm="100000">
                                          <p:val>
                                            <p:strVal val="#ppt_w"/>
                                          </p:val>
                                        </p:tav>
                                      </p:tavLst>
                                    </p:anim>
                                    <p:anim calcmode="lin" valueType="num">
                                      <p:cBhvr>
                                        <p:cTn id="54" dur="1000" fill="hold"/>
                                        <p:tgtEl>
                                          <p:spTgt spid="31"/>
                                        </p:tgtEl>
                                        <p:attrNameLst>
                                          <p:attrName>ppt_h</p:attrName>
                                        </p:attrNameLst>
                                      </p:cBhvr>
                                      <p:tavLst>
                                        <p:tav tm="0">
                                          <p:val>
                                            <p:fltVal val="0"/>
                                          </p:val>
                                        </p:tav>
                                        <p:tav tm="100000">
                                          <p:val>
                                            <p:strVal val="#ppt_h"/>
                                          </p:val>
                                        </p:tav>
                                      </p:tavLst>
                                    </p:anim>
                                    <p:anim calcmode="lin" valueType="num">
                                      <p:cBhvr>
                                        <p:cTn id="55" dur="1000" fill="hold"/>
                                        <p:tgtEl>
                                          <p:spTgt spid="31"/>
                                        </p:tgtEl>
                                        <p:attrNameLst>
                                          <p:attrName>style.rotation</p:attrName>
                                        </p:attrNameLst>
                                      </p:cBhvr>
                                      <p:tavLst>
                                        <p:tav tm="0">
                                          <p:val>
                                            <p:fltVal val="90"/>
                                          </p:val>
                                        </p:tav>
                                        <p:tav tm="100000">
                                          <p:val>
                                            <p:fltVal val="0"/>
                                          </p:val>
                                        </p:tav>
                                      </p:tavLst>
                                    </p:anim>
                                    <p:animEffect transition="in" filter="fade">
                                      <p:cBhvr>
                                        <p:cTn id="56" dur="1000"/>
                                        <p:tgtEl>
                                          <p:spTgt spid="31"/>
                                        </p:tgtEl>
                                      </p:cBhvr>
                                    </p:animEffect>
                                  </p:childTnLst>
                                </p:cTn>
                              </p:par>
                            </p:childTnLst>
                          </p:cTn>
                        </p:par>
                        <p:par>
                          <p:cTn id="57" fill="hold">
                            <p:stCondLst>
                              <p:cond delay="1000"/>
                            </p:stCondLst>
                            <p:childTnLst>
                              <p:par>
                                <p:cTn id="58" presetID="22" presetClass="entr" presetSubtype="4"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childTnLst>
                          </p:cTn>
                        </p:par>
                        <p:par>
                          <p:cTn id="61" fill="hold">
                            <p:stCondLst>
                              <p:cond delay="1500"/>
                            </p:stCondLst>
                            <p:childTnLst>
                              <p:par>
                                <p:cTn id="62" presetID="2" presetClass="entr" presetSubtype="4"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fltVal val="0"/>
                                          </p:val>
                                        </p:tav>
                                        <p:tav tm="100000">
                                          <p:val>
                                            <p:strVal val="#ppt_w"/>
                                          </p:val>
                                        </p:tav>
                                      </p:tavLst>
                                    </p:anim>
                                    <p:anim calcmode="lin" valueType="num">
                                      <p:cBhvr>
                                        <p:cTn id="71" dur="1000" fill="hold"/>
                                        <p:tgtEl>
                                          <p:spTgt spid="35"/>
                                        </p:tgtEl>
                                        <p:attrNameLst>
                                          <p:attrName>ppt_h</p:attrName>
                                        </p:attrNameLst>
                                      </p:cBhvr>
                                      <p:tavLst>
                                        <p:tav tm="0">
                                          <p:val>
                                            <p:fltVal val="0"/>
                                          </p:val>
                                        </p:tav>
                                        <p:tav tm="100000">
                                          <p:val>
                                            <p:strVal val="#ppt_h"/>
                                          </p:val>
                                        </p:tav>
                                      </p:tavLst>
                                    </p:anim>
                                    <p:anim calcmode="lin" valueType="num">
                                      <p:cBhvr>
                                        <p:cTn id="72" dur="1000" fill="hold"/>
                                        <p:tgtEl>
                                          <p:spTgt spid="35"/>
                                        </p:tgtEl>
                                        <p:attrNameLst>
                                          <p:attrName>style.rotation</p:attrName>
                                        </p:attrNameLst>
                                      </p:cBhvr>
                                      <p:tavLst>
                                        <p:tav tm="0">
                                          <p:val>
                                            <p:fltVal val="90"/>
                                          </p:val>
                                        </p:tav>
                                        <p:tav tm="100000">
                                          <p:val>
                                            <p:fltVal val="0"/>
                                          </p:val>
                                        </p:tav>
                                      </p:tavLst>
                                    </p:anim>
                                    <p:animEffect transition="in" filter="fade">
                                      <p:cBhvr>
                                        <p:cTn id="73" dur="1000"/>
                                        <p:tgtEl>
                                          <p:spTgt spid="35"/>
                                        </p:tgtEl>
                                      </p:cBhvr>
                                    </p:animEffect>
                                  </p:childTnLst>
                                </p:cTn>
                              </p:par>
                            </p:childTnLst>
                          </p:cTn>
                        </p:par>
                        <p:par>
                          <p:cTn id="74" fill="hold">
                            <p:stCondLst>
                              <p:cond delay="1000"/>
                            </p:stCondLst>
                            <p:childTnLst>
                              <p:par>
                                <p:cTn id="75" presetID="22" presetClass="entr" presetSubtype="4" fill="hold" grpId="0" nodeType="after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wipe(down)">
                                      <p:cBhvr>
                                        <p:cTn id="77" dur="500"/>
                                        <p:tgtEl>
                                          <p:spTgt spid="32"/>
                                        </p:tgtEl>
                                      </p:cBhvr>
                                    </p:animEffect>
                                  </p:childTnLst>
                                </p:cTn>
                              </p:par>
                            </p:childTnLst>
                          </p:cTn>
                        </p:par>
                        <p:par>
                          <p:cTn id="78" fill="hold">
                            <p:stCondLst>
                              <p:cond delay="1500"/>
                            </p:stCondLst>
                            <p:childTnLst>
                              <p:par>
                                <p:cTn id="79" presetID="2" presetClass="entr" presetSubtype="4" fill="hold" grpId="0" nodeType="after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p:cTn id="87" dur="1000" fill="hold"/>
                                        <p:tgtEl>
                                          <p:spTgt spid="39"/>
                                        </p:tgtEl>
                                        <p:attrNameLst>
                                          <p:attrName>ppt_w</p:attrName>
                                        </p:attrNameLst>
                                      </p:cBhvr>
                                      <p:tavLst>
                                        <p:tav tm="0">
                                          <p:val>
                                            <p:fltVal val="0"/>
                                          </p:val>
                                        </p:tav>
                                        <p:tav tm="100000">
                                          <p:val>
                                            <p:strVal val="#ppt_w"/>
                                          </p:val>
                                        </p:tav>
                                      </p:tavLst>
                                    </p:anim>
                                    <p:anim calcmode="lin" valueType="num">
                                      <p:cBhvr>
                                        <p:cTn id="88" dur="1000" fill="hold"/>
                                        <p:tgtEl>
                                          <p:spTgt spid="39"/>
                                        </p:tgtEl>
                                        <p:attrNameLst>
                                          <p:attrName>ppt_h</p:attrName>
                                        </p:attrNameLst>
                                      </p:cBhvr>
                                      <p:tavLst>
                                        <p:tav tm="0">
                                          <p:val>
                                            <p:fltVal val="0"/>
                                          </p:val>
                                        </p:tav>
                                        <p:tav tm="100000">
                                          <p:val>
                                            <p:strVal val="#ppt_h"/>
                                          </p:val>
                                        </p:tav>
                                      </p:tavLst>
                                    </p:anim>
                                    <p:anim calcmode="lin" valueType="num">
                                      <p:cBhvr>
                                        <p:cTn id="89" dur="1000" fill="hold"/>
                                        <p:tgtEl>
                                          <p:spTgt spid="39"/>
                                        </p:tgtEl>
                                        <p:attrNameLst>
                                          <p:attrName>style.rotation</p:attrName>
                                        </p:attrNameLst>
                                      </p:cBhvr>
                                      <p:tavLst>
                                        <p:tav tm="0">
                                          <p:val>
                                            <p:fltVal val="90"/>
                                          </p:val>
                                        </p:tav>
                                        <p:tav tm="100000">
                                          <p:val>
                                            <p:fltVal val="0"/>
                                          </p:val>
                                        </p:tav>
                                      </p:tavLst>
                                    </p:anim>
                                    <p:animEffect transition="in" filter="fade">
                                      <p:cBhvr>
                                        <p:cTn id="90" dur="1000"/>
                                        <p:tgtEl>
                                          <p:spTgt spid="39"/>
                                        </p:tgtEl>
                                      </p:cBhvr>
                                    </p:animEffect>
                                  </p:childTnLst>
                                </p:cTn>
                              </p:par>
                            </p:childTnLst>
                          </p:cTn>
                        </p:par>
                        <p:par>
                          <p:cTn id="91" fill="hold">
                            <p:stCondLst>
                              <p:cond delay="1000"/>
                            </p:stCondLst>
                            <p:childTnLst>
                              <p:par>
                                <p:cTn id="92" presetID="22" presetClass="entr" presetSubtype="4"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down)">
                                      <p:cBhvr>
                                        <p:cTn id="94" dur="500"/>
                                        <p:tgtEl>
                                          <p:spTgt spid="36"/>
                                        </p:tgtEl>
                                      </p:cBhvr>
                                    </p:animEffect>
                                  </p:childTnLst>
                                </p:cTn>
                              </p:par>
                            </p:childTnLst>
                          </p:cTn>
                        </p:par>
                        <p:par>
                          <p:cTn id="95" fill="hold">
                            <p:stCondLst>
                              <p:cond delay="1500"/>
                            </p:stCondLst>
                            <p:childTnLst>
                              <p:par>
                                <p:cTn id="96" presetID="2" presetClass="entr" presetSubtype="4" fill="hold" grpId="0" nodeType="after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additive="base">
                                        <p:cTn id="98" dur="500" fill="hold"/>
                                        <p:tgtEl>
                                          <p:spTgt spid="38"/>
                                        </p:tgtEl>
                                        <p:attrNameLst>
                                          <p:attrName>ppt_x</p:attrName>
                                        </p:attrNameLst>
                                      </p:cBhvr>
                                      <p:tavLst>
                                        <p:tav tm="0">
                                          <p:val>
                                            <p:strVal val="#ppt_x"/>
                                          </p:val>
                                        </p:tav>
                                        <p:tav tm="100000">
                                          <p:val>
                                            <p:strVal val="#ppt_x"/>
                                          </p:val>
                                        </p:tav>
                                      </p:tavLst>
                                    </p:anim>
                                    <p:anim calcmode="lin" valueType="num">
                                      <p:cBhvr additive="base">
                                        <p:cTn id="9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24" grpId="0"/>
      <p:bldP spid="26" grpId="0"/>
      <p:bldP spid="28" grpId="0"/>
      <p:bldP spid="30" grpId="0"/>
      <p:bldP spid="32" grpId="0"/>
      <p:bldP spid="34" grpId="0"/>
      <p:bldP spid="36"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14" y="624106"/>
            <a:ext cx="2399271" cy="2399271"/>
          </a:xfrm>
          <a:prstGeom prst="rect">
            <a:avLst/>
          </a:prstGeom>
        </p:spPr>
      </p:pic>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396" y="624106"/>
            <a:ext cx="2399271" cy="2399271"/>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2769" y="624106"/>
            <a:ext cx="2399271" cy="2399271"/>
          </a:xfrm>
          <a:prstGeom prst="rect">
            <a:avLst/>
          </a:prstGeom>
        </p:spPr>
      </p:pic>
      <p:sp>
        <p:nvSpPr>
          <p:cNvPr id="9" name="矩形 8"/>
          <p:cNvSpPr/>
          <p:nvPr/>
        </p:nvSpPr>
        <p:spPr>
          <a:xfrm>
            <a:off x="1116013" y="3709342"/>
            <a:ext cx="2154237" cy="867930"/>
          </a:xfrm>
          <a:prstGeom prst="rect">
            <a:avLst/>
          </a:prstGeom>
        </p:spPr>
        <p:txBody>
          <a:bodyPr>
            <a:spAutoFit/>
          </a:bodyPr>
          <a:lstStyle/>
          <a:p>
            <a:pPr fontAlgn="auto">
              <a:lnSpc>
                <a:spcPct val="120000"/>
              </a:lnSpc>
              <a:spcBef>
                <a:spcPts val="0"/>
              </a:spcBef>
              <a:spcAft>
                <a:spcPts val="0"/>
              </a:spcAft>
              <a:defRPr/>
            </a:pPr>
            <a:r>
              <a:rPr lang="zh-CN" altLang="en-US" sz="1400" dirty="0">
                <a:solidFill>
                  <a:schemeClr val="bg1"/>
                </a:solidFill>
                <a:latin typeface="微软雅黑" pitchFamily="34" charset="-122"/>
                <a:ea typeface="微软雅黑" pitchFamily="34" charset="-122"/>
              </a:rPr>
              <a:t>任务中遇见问题可以从外的问题和内的问题两方面考虑</a:t>
            </a:r>
          </a:p>
        </p:txBody>
      </p:sp>
      <p:sp>
        <p:nvSpPr>
          <p:cNvPr id="10" name="矩形 9"/>
          <p:cNvSpPr>
            <a:spLocks noChangeArrowheads="1"/>
          </p:cNvSpPr>
          <p:nvPr/>
        </p:nvSpPr>
        <p:spPr bwMode="auto">
          <a:xfrm>
            <a:off x="1323975" y="3291830"/>
            <a:ext cx="1738313"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chemeClr val="bg1"/>
                </a:solidFill>
                <a:latin typeface="方正兰亭粗黑_GBK" pitchFamily="2" charset="-122"/>
                <a:ea typeface="方正兰亭粗黑_GBK" pitchFamily="2" charset="-122"/>
              </a:rPr>
              <a:t>产品叙述一</a:t>
            </a:r>
          </a:p>
        </p:txBody>
      </p:sp>
      <p:sp>
        <p:nvSpPr>
          <p:cNvPr id="11" name="矩形 10"/>
          <p:cNvSpPr>
            <a:spLocks noChangeArrowheads="1"/>
          </p:cNvSpPr>
          <p:nvPr/>
        </p:nvSpPr>
        <p:spPr bwMode="auto">
          <a:xfrm>
            <a:off x="3702050" y="3291830"/>
            <a:ext cx="173990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b="1" dirty="0">
                <a:solidFill>
                  <a:schemeClr val="bg1"/>
                </a:solidFill>
                <a:latin typeface="方正兰亭粗黑_GBK" pitchFamily="2" charset="-122"/>
                <a:ea typeface="方正兰亭粗黑_GBK" pitchFamily="2" charset="-122"/>
              </a:rPr>
              <a:t>产品叙述二</a:t>
            </a:r>
          </a:p>
        </p:txBody>
      </p:sp>
      <p:sp>
        <p:nvSpPr>
          <p:cNvPr id="12" name="矩形 11"/>
          <p:cNvSpPr/>
          <p:nvPr/>
        </p:nvSpPr>
        <p:spPr>
          <a:xfrm>
            <a:off x="6081713" y="3291830"/>
            <a:ext cx="1738312" cy="382587"/>
          </a:xfrm>
          <a:prstGeom prst="rect">
            <a:avLst/>
          </a:prstGeom>
        </p:spPr>
        <p:txBody>
          <a:bodyPr>
            <a:spAutoFit/>
          </a:bodyPr>
          <a:lstStyle/>
          <a:p>
            <a:pPr algn="ctr" fontAlgn="auto">
              <a:spcBef>
                <a:spcPts val="0"/>
              </a:spcBef>
              <a:spcAft>
                <a:spcPts val="0"/>
              </a:spcAft>
              <a:defRPr/>
            </a:pPr>
            <a:r>
              <a:rPr lang="zh-CN" altLang="en-US" b="1" dirty="0">
                <a:solidFill>
                  <a:schemeClr val="bg1"/>
                </a:solidFill>
                <a:latin typeface="方正兰亭粗黑_GBK" pitchFamily="2" charset="-122"/>
                <a:ea typeface="方正兰亭粗黑_GBK" pitchFamily="2" charset="-122"/>
              </a:rPr>
              <a:t>产品叙述三</a:t>
            </a:r>
          </a:p>
        </p:txBody>
      </p:sp>
      <p:sp>
        <p:nvSpPr>
          <p:cNvPr id="13" name="矩形 12"/>
          <p:cNvSpPr/>
          <p:nvPr/>
        </p:nvSpPr>
        <p:spPr>
          <a:xfrm>
            <a:off x="3494088" y="3709342"/>
            <a:ext cx="2155825" cy="867930"/>
          </a:xfrm>
          <a:prstGeom prst="rect">
            <a:avLst/>
          </a:prstGeom>
        </p:spPr>
        <p:txBody>
          <a:bodyPr>
            <a:spAutoFit/>
          </a:bodyPr>
          <a:lstStyle/>
          <a:p>
            <a:pPr fontAlgn="auto">
              <a:lnSpc>
                <a:spcPct val="120000"/>
              </a:lnSpc>
              <a:spcBef>
                <a:spcPts val="0"/>
              </a:spcBef>
              <a:spcAft>
                <a:spcPts val="0"/>
              </a:spcAft>
              <a:defRPr/>
            </a:pPr>
            <a:r>
              <a:rPr lang="zh-CN" altLang="en-US" sz="1400" dirty="0">
                <a:solidFill>
                  <a:schemeClr val="bg1"/>
                </a:solidFill>
                <a:latin typeface="微软雅黑" pitchFamily="34" charset="-122"/>
                <a:ea typeface="微软雅黑" pitchFamily="34" charset="-122"/>
              </a:rPr>
              <a:t>任务中遇见问题可以从外的问题和内的问题两方面考虑</a:t>
            </a:r>
          </a:p>
        </p:txBody>
      </p:sp>
      <p:sp>
        <p:nvSpPr>
          <p:cNvPr id="14" name="矩形 13"/>
          <p:cNvSpPr/>
          <p:nvPr/>
        </p:nvSpPr>
        <p:spPr>
          <a:xfrm>
            <a:off x="5873750" y="3709342"/>
            <a:ext cx="2154238" cy="846138"/>
          </a:xfrm>
          <a:prstGeom prst="rect">
            <a:avLst/>
          </a:prstGeom>
        </p:spPr>
        <p:txBody>
          <a:bodyPr>
            <a:spAutoFit/>
          </a:bodyPr>
          <a:lstStyle/>
          <a:p>
            <a:pPr fontAlgn="auto">
              <a:lnSpc>
                <a:spcPct val="120000"/>
              </a:lnSpc>
              <a:spcBef>
                <a:spcPts val="0"/>
              </a:spcBef>
              <a:spcAft>
                <a:spcPts val="0"/>
              </a:spcAft>
              <a:defRPr/>
            </a:pPr>
            <a:r>
              <a:rPr lang="zh-CN" altLang="en-US" sz="1400" dirty="0">
                <a:solidFill>
                  <a:schemeClr val="bg1"/>
                </a:solidFill>
                <a:latin typeface="微软雅黑" pitchFamily="34" charset="-122"/>
                <a:ea typeface="微软雅黑" pitchFamily="34" charset="-122"/>
              </a:rPr>
              <a:t>任务中遇见问题可以从外的问题和内的问题两方面考虑</a:t>
            </a:r>
          </a:p>
        </p:txBody>
      </p:sp>
      <p:sp>
        <p:nvSpPr>
          <p:cNvPr id="21536" name="文本框 9"/>
          <p:cNvSpPr txBox="1">
            <a:spLocks noChangeArrowheads="1"/>
          </p:cNvSpPr>
          <p:nvPr/>
        </p:nvSpPr>
        <p:spPr bwMode="auto">
          <a:xfrm>
            <a:off x="1954676" y="2043908"/>
            <a:ext cx="418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3600" dirty="0">
                <a:solidFill>
                  <a:srgbClr val="FE7F00"/>
                </a:solidFill>
                <a:latin typeface="Impact" pitchFamily="34" charset="0"/>
                <a:ea typeface="汉仪菱心体简"/>
                <a:cs typeface="汉仪菱心体简"/>
              </a:rPr>
              <a:t>A</a:t>
            </a:r>
            <a:endParaRPr lang="zh-CN" altLang="en-US" sz="3600" dirty="0">
              <a:solidFill>
                <a:srgbClr val="FE7F00"/>
              </a:solidFill>
              <a:latin typeface="Impact" pitchFamily="34" charset="0"/>
              <a:ea typeface="汉仪菱心体简"/>
              <a:cs typeface="汉仪菱心体简"/>
            </a:endParaRPr>
          </a:p>
        </p:txBody>
      </p:sp>
      <p:sp>
        <p:nvSpPr>
          <p:cNvPr id="21532" name="文本框 9"/>
          <p:cNvSpPr txBox="1">
            <a:spLocks noChangeArrowheads="1"/>
          </p:cNvSpPr>
          <p:nvPr/>
        </p:nvSpPr>
        <p:spPr bwMode="auto">
          <a:xfrm>
            <a:off x="4348480" y="2043908"/>
            <a:ext cx="43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3600" dirty="0">
                <a:solidFill>
                  <a:srgbClr val="FE7F00"/>
                </a:solidFill>
                <a:latin typeface="Impact" pitchFamily="34" charset="0"/>
                <a:ea typeface="汉仪菱心体简"/>
                <a:cs typeface="汉仪菱心体简"/>
              </a:rPr>
              <a:t>B</a:t>
            </a:r>
            <a:endParaRPr lang="zh-CN" altLang="en-US" sz="3600" dirty="0">
              <a:solidFill>
                <a:srgbClr val="FE7F00"/>
              </a:solidFill>
              <a:latin typeface="Impact" pitchFamily="34" charset="0"/>
              <a:ea typeface="汉仪菱心体简"/>
              <a:cs typeface="汉仪菱心体简"/>
            </a:endParaRPr>
          </a:p>
        </p:txBody>
      </p:sp>
      <p:sp>
        <p:nvSpPr>
          <p:cNvPr id="21528" name="文本框 9"/>
          <p:cNvSpPr txBox="1">
            <a:spLocks noChangeArrowheads="1"/>
          </p:cNvSpPr>
          <p:nvPr/>
        </p:nvSpPr>
        <p:spPr bwMode="auto">
          <a:xfrm>
            <a:off x="6722633" y="2043908"/>
            <a:ext cx="43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3600" dirty="0">
                <a:solidFill>
                  <a:srgbClr val="FE7F00"/>
                </a:solidFill>
                <a:latin typeface="Impact" pitchFamily="34" charset="0"/>
                <a:ea typeface="汉仪菱心体简"/>
                <a:cs typeface="汉仪菱心体简"/>
              </a:rPr>
              <a:t>C</a:t>
            </a:r>
            <a:endParaRPr lang="zh-CN" altLang="en-US" sz="3600" dirty="0">
              <a:solidFill>
                <a:srgbClr val="FE7F00"/>
              </a:solidFill>
              <a:latin typeface="Impact" pitchFamily="34" charset="0"/>
              <a:ea typeface="汉仪菱心体简"/>
              <a:cs typeface="汉仪菱心体简"/>
            </a:endParaRPr>
          </a:p>
        </p:txBody>
      </p:sp>
      <p:sp>
        <p:nvSpPr>
          <p:cNvPr id="25" name="TextBox 24"/>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26" name="直接连接符 25"/>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产品叙述形势</a:t>
            </a:r>
            <a:endParaRPr lang="zh-CN" altLang="en-US" sz="2000" b="1" dirty="0">
              <a:solidFill>
                <a:srgbClr val="FE7F00"/>
              </a:solidFill>
              <a:latin typeface="微软雅黑" pitchFamily="34" charset="-122"/>
              <a:ea typeface="微软雅黑" pitchFamily="34" charset="-122"/>
            </a:endParaRPr>
          </a:p>
        </p:txBody>
      </p:sp>
      <p:sp>
        <p:nvSpPr>
          <p:cNvPr id="28" name="矩形 27"/>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29"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1536"/>
                                        </p:tgtEl>
                                        <p:attrNameLst>
                                          <p:attrName>style.visibility</p:attrName>
                                        </p:attrNameLst>
                                      </p:cBhvr>
                                      <p:to>
                                        <p:strVal val="visible"/>
                                      </p:to>
                                    </p:set>
                                    <p:anim calcmode="lin" valueType="num">
                                      <p:cBhvr additive="base">
                                        <p:cTn id="44" dur="500" fill="hold"/>
                                        <p:tgtEl>
                                          <p:spTgt spid="21536"/>
                                        </p:tgtEl>
                                        <p:attrNameLst>
                                          <p:attrName>ppt_x</p:attrName>
                                        </p:attrNameLst>
                                      </p:cBhvr>
                                      <p:tavLst>
                                        <p:tav tm="0">
                                          <p:val>
                                            <p:strVal val="#ppt_x"/>
                                          </p:val>
                                        </p:tav>
                                        <p:tav tm="100000">
                                          <p:val>
                                            <p:strVal val="#ppt_x"/>
                                          </p:val>
                                        </p:tav>
                                      </p:tavLst>
                                    </p:anim>
                                    <p:anim calcmode="lin" valueType="num">
                                      <p:cBhvr additive="base">
                                        <p:cTn id="45" dur="500" fill="hold"/>
                                        <p:tgtEl>
                                          <p:spTgt spid="21536"/>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1532"/>
                                        </p:tgtEl>
                                        <p:attrNameLst>
                                          <p:attrName>style.visibility</p:attrName>
                                        </p:attrNameLst>
                                      </p:cBhvr>
                                      <p:to>
                                        <p:strVal val="visible"/>
                                      </p:to>
                                    </p:set>
                                    <p:anim calcmode="lin" valueType="num">
                                      <p:cBhvr additive="base">
                                        <p:cTn id="62" dur="500" fill="hold"/>
                                        <p:tgtEl>
                                          <p:spTgt spid="21532"/>
                                        </p:tgtEl>
                                        <p:attrNameLst>
                                          <p:attrName>ppt_x</p:attrName>
                                        </p:attrNameLst>
                                      </p:cBhvr>
                                      <p:tavLst>
                                        <p:tav tm="0">
                                          <p:val>
                                            <p:strVal val="#ppt_x"/>
                                          </p:val>
                                        </p:tav>
                                        <p:tav tm="100000">
                                          <p:val>
                                            <p:strVal val="#ppt_x"/>
                                          </p:val>
                                        </p:tav>
                                      </p:tavLst>
                                    </p:anim>
                                    <p:anim calcmode="lin" valueType="num">
                                      <p:cBhvr additive="base">
                                        <p:cTn id="63" dur="500" fill="hold"/>
                                        <p:tgtEl>
                                          <p:spTgt spid="21532"/>
                                        </p:tgtEl>
                                        <p:attrNameLst>
                                          <p:attrName>ppt_y</p:attrName>
                                        </p:attrNameLst>
                                      </p:cBhvr>
                                      <p:tavLst>
                                        <p:tav tm="0">
                                          <p:val>
                                            <p:strVal val="1+#ppt_h/2"/>
                                          </p:val>
                                        </p:tav>
                                        <p:tav tm="100000">
                                          <p:val>
                                            <p:strVal val="#ppt_y"/>
                                          </p:val>
                                        </p:tav>
                                      </p:tavLst>
                                    </p:anim>
                                  </p:childTnLst>
                                </p:cTn>
                              </p:par>
                              <p:par>
                                <p:cTn id="64" presetID="22" presetClass="entr" presetSubtype="8"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left)">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down)">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528"/>
                                        </p:tgtEl>
                                        <p:attrNameLst>
                                          <p:attrName>style.visibility</p:attrName>
                                        </p:attrNameLst>
                                      </p:cBhvr>
                                      <p:to>
                                        <p:strVal val="visible"/>
                                      </p:to>
                                    </p:set>
                                    <p:anim calcmode="lin" valueType="num">
                                      <p:cBhvr additive="base">
                                        <p:cTn id="79" dur="500" fill="hold"/>
                                        <p:tgtEl>
                                          <p:spTgt spid="21528"/>
                                        </p:tgtEl>
                                        <p:attrNameLst>
                                          <p:attrName>ppt_x</p:attrName>
                                        </p:attrNameLst>
                                      </p:cBhvr>
                                      <p:tavLst>
                                        <p:tav tm="0">
                                          <p:val>
                                            <p:strVal val="#ppt_x"/>
                                          </p:val>
                                        </p:tav>
                                        <p:tav tm="100000">
                                          <p:val>
                                            <p:strVal val="#ppt_x"/>
                                          </p:val>
                                        </p:tav>
                                      </p:tavLst>
                                    </p:anim>
                                    <p:anim calcmode="lin" valueType="num">
                                      <p:cBhvr additive="base">
                                        <p:cTn id="80" dur="500" fill="hold"/>
                                        <p:tgtEl>
                                          <p:spTgt spid="21528"/>
                                        </p:tgtEl>
                                        <p:attrNameLst>
                                          <p:attrName>ppt_y</p:attrName>
                                        </p:attrNameLst>
                                      </p:cBhvr>
                                      <p:tavLst>
                                        <p:tav tm="0">
                                          <p:val>
                                            <p:strVal val="1+#ppt_h/2"/>
                                          </p:val>
                                        </p:tav>
                                        <p:tav tm="100000">
                                          <p:val>
                                            <p:strVal val="#ppt_y"/>
                                          </p:val>
                                        </p:tav>
                                      </p:tavLst>
                                    </p:anim>
                                  </p:childTnLst>
                                </p:cTn>
                              </p:par>
                              <p:par>
                                <p:cTn id="81" presetID="22" presetClass="entr" presetSubtype="8"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left)">
                                      <p:cBhvr>
                                        <p:cTn id="83" dur="500"/>
                                        <p:tgtEl>
                                          <p:spTgt spid="12"/>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200"/>
                                        <p:tgtEl>
                                          <p:spTgt spid="25"/>
                                        </p:tgtEl>
                                      </p:cBhvr>
                                    </p:animEffect>
                                    <p:anim calcmode="lin" valueType="num">
                                      <p:cBhvr>
                                        <p:cTn id="91" dur="1200" fill="hold"/>
                                        <p:tgtEl>
                                          <p:spTgt spid="25"/>
                                        </p:tgtEl>
                                        <p:attrNameLst>
                                          <p:attrName>ppt_x</p:attrName>
                                        </p:attrNameLst>
                                      </p:cBhvr>
                                      <p:tavLst>
                                        <p:tav tm="0">
                                          <p:val>
                                            <p:strVal val="#ppt_x"/>
                                          </p:val>
                                        </p:tav>
                                        <p:tav tm="100000">
                                          <p:val>
                                            <p:strVal val="#ppt_x"/>
                                          </p:val>
                                        </p:tav>
                                      </p:tavLst>
                                    </p:anim>
                                    <p:anim calcmode="lin" valueType="num">
                                      <p:cBhvr>
                                        <p:cTn id="92" dur="12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21536" grpId="0"/>
      <p:bldP spid="21532" grpId="0"/>
      <p:bldP spid="21528" grpId="0"/>
      <p:bldP spid="25" grpId="0"/>
      <p:bldP spid="27" grpId="0"/>
      <p:bldP spid="28"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55" y="1195978"/>
            <a:ext cx="1708133" cy="1759480"/>
          </a:xfrm>
          <a:prstGeom prst="rect">
            <a:avLst/>
          </a:prstGeom>
        </p:spPr>
      </p:pic>
      <p:pic>
        <p:nvPicPr>
          <p:cNvPr id="74" name="图片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564" y="1195978"/>
            <a:ext cx="1708133" cy="1759480"/>
          </a:xfrm>
          <a:prstGeom prst="rect">
            <a:avLst/>
          </a:prstGeom>
        </p:spPr>
      </p:pic>
      <p:pic>
        <p:nvPicPr>
          <p:cNvPr id="75"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6483" y="1195978"/>
            <a:ext cx="1708133" cy="1759480"/>
          </a:xfrm>
          <a:prstGeom prst="rect">
            <a:avLst/>
          </a:prstGeom>
        </p:spPr>
      </p:pic>
      <p:pic>
        <p:nvPicPr>
          <p:cNvPr id="76" name="图片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7545" y="1195978"/>
            <a:ext cx="1708133" cy="1759480"/>
          </a:xfrm>
          <a:prstGeom prst="rect">
            <a:avLst/>
          </a:prstGeom>
        </p:spPr>
      </p:pic>
      <p:sp>
        <p:nvSpPr>
          <p:cNvPr id="12" name="TextBox 11"/>
          <p:cNvSpPr txBox="1"/>
          <p:nvPr/>
        </p:nvSpPr>
        <p:spPr>
          <a:xfrm>
            <a:off x="2066925" y="1603375"/>
            <a:ext cx="831850" cy="927100"/>
          </a:xfrm>
          <a:prstGeom prst="rect">
            <a:avLst/>
          </a:prstGeom>
          <a:noFill/>
        </p:spPr>
        <p:txBody>
          <a:bodyPr lIns="91420" tIns="45709" rIns="91420" bIns="45709">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5400" b="1" dirty="0">
                <a:solidFill>
                  <a:srgbClr val="A6A6A6"/>
                </a:solidFill>
                <a:ea typeface="Helvetica Neue"/>
                <a:cs typeface="Helvetica Neue"/>
              </a:rPr>
              <a:t>+</a:t>
            </a:r>
            <a:endParaRPr lang="ru-RU" altLang="zh-CN" sz="5400" b="1" dirty="0">
              <a:solidFill>
                <a:srgbClr val="A6A6A6"/>
              </a:solidFill>
              <a:ea typeface="Helvetica Neue"/>
              <a:cs typeface="Helvetica Neue"/>
            </a:endParaRPr>
          </a:p>
        </p:txBody>
      </p:sp>
      <p:sp>
        <p:nvSpPr>
          <p:cNvPr id="13" name="TextBox 12"/>
          <p:cNvSpPr txBox="1"/>
          <p:nvPr/>
        </p:nvSpPr>
        <p:spPr>
          <a:xfrm>
            <a:off x="4189413" y="1603375"/>
            <a:ext cx="831850" cy="927100"/>
          </a:xfrm>
          <a:prstGeom prst="rect">
            <a:avLst/>
          </a:prstGeom>
          <a:noFill/>
        </p:spPr>
        <p:txBody>
          <a:bodyPr lIns="91420" tIns="45709" rIns="91420" bIns="45709">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5400" b="1" dirty="0">
                <a:solidFill>
                  <a:srgbClr val="A6A6A6"/>
                </a:solidFill>
                <a:ea typeface="Helvetica Neue"/>
                <a:cs typeface="Helvetica Neue"/>
              </a:rPr>
              <a:t>+</a:t>
            </a:r>
            <a:endParaRPr lang="ru-RU" altLang="zh-CN" sz="5400" b="1" dirty="0">
              <a:solidFill>
                <a:srgbClr val="A6A6A6"/>
              </a:solidFill>
              <a:ea typeface="Helvetica Neue"/>
              <a:cs typeface="Helvetica Neue"/>
            </a:endParaRPr>
          </a:p>
        </p:txBody>
      </p:sp>
      <p:sp>
        <p:nvSpPr>
          <p:cNvPr id="15" name="TextBox 14"/>
          <p:cNvSpPr txBox="1">
            <a:spLocks noChangeArrowheads="1"/>
          </p:cNvSpPr>
          <p:nvPr/>
        </p:nvSpPr>
        <p:spPr bwMode="auto">
          <a:xfrm>
            <a:off x="531813" y="3205163"/>
            <a:ext cx="180816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a:tabLst>
                <a:tab pos="1025525" algn="l"/>
              </a:tabLst>
              <a:defRPr>
                <a:solidFill>
                  <a:schemeClr val="tx1"/>
                </a:solidFill>
                <a:latin typeface="Calibri" pitchFamily="34" charset="0"/>
                <a:ea typeface="宋体" pitchFamily="2" charset="-122"/>
              </a:defRPr>
            </a:lvl1pPr>
            <a:lvl2pPr marL="742950" indent="-285750">
              <a:tabLst>
                <a:tab pos="1025525" algn="l"/>
              </a:tabLst>
              <a:defRPr>
                <a:solidFill>
                  <a:schemeClr val="tx1"/>
                </a:solidFill>
                <a:latin typeface="Calibri" pitchFamily="34" charset="0"/>
                <a:ea typeface="宋体" pitchFamily="2" charset="-122"/>
              </a:defRPr>
            </a:lvl2pPr>
            <a:lvl3pPr marL="1143000" indent="-228600">
              <a:tabLst>
                <a:tab pos="1025525" algn="l"/>
              </a:tabLst>
              <a:defRPr>
                <a:solidFill>
                  <a:schemeClr val="tx1"/>
                </a:solidFill>
                <a:latin typeface="Calibri" pitchFamily="34" charset="0"/>
                <a:ea typeface="宋体" pitchFamily="2" charset="-122"/>
              </a:defRPr>
            </a:lvl3pPr>
            <a:lvl4pPr marL="1600200" indent="-228600">
              <a:tabLst>
                <a:tab pos="1025525" algn="l"/>
              </a:tabLst>
              <a:defRPr>
                <a:solidFill>
                  <a:schemeClr val="tx1"/>
                </a:solidFill>
                <a:latin typeface="Calibri" pitchFamily="34" charset="0"/>
                <a:ea typeface="宋体" pitchFamily="2" charset="-122"/>
              </a:defRPr>
            </a:lvl4pPr>
            <a:lvl5pPr marL="2057400" indent="-228600">
              <a:tabLst>
                <a:tab pos="1025525" algn="l"/>
              </a:tabLst>
              <a:defRPr>
                <a:solidFill>
                  <a:schemeClr val="tx1"/>
                </a:solidFill>
                <a:latin typeface="Calibri" pitchFamily="34" charset="0"/>
                <a:ea typeface="宋体" pitchFamily="2" charset="-122"/>
              </a:defRPr>
            </a:lvl5pPr>
            <a:lvl6pPr marL="2514600" indent="-228600" fontAlgn="base">
              <a:spcBef>
                <a:spcPct val="0"/>
              </a:spcBef>
              <a:spcAft>
                <a:spcPct val="0"/>
              </a:spcAft>
              <a:tabLst>
                <a:tab pos="1025525" algn="l"/>
              </a:tabLst>
              <a:defRPr>
                <a:solidFill>
                  <a:schemeClr val="tx1"/>
                </a:solidFill>
                <a:latin typeface="Calibri" pitchFamily="34" charset="0"/>
                <a:ea typeface="宋体" pitchFamily="2" charset="-122"/>
              </a:defRPr>
            </a:lvl6pPr>
            <a:lvl7pPr marL="2971800" indent="-228600" fontAlgn="base">
              <a:spcBef>
                <a:spcPct val="0"/>
              </a:spcBef>
              <a:spcAft>
                <a:spcPct val="0"/>
              </a:spcAft>
              <a:tabLst>
                <a:tab pos="1025525" algn="l"/>
              </a:tabLst>
              <a:defRPr>
                <a:solidFill>
                  <a:schemeClr val="tx1"/>
                </a:solidFill>
                <a:latin typeface="Calibri" pitchFamily="34" charset="0"/>
                <a:ea typeface="宋体" pitchFamily="2" charset="-122"/>
              </a:defRPr>
            </a:lvl7pPr>
            <a:lvl8pPr marL="3429000" indent="-228600" fontAlgn="base">
              <a:spcBef>
                <a:spcPct val="0"/>
              </a:spcBef>
              <a:spcAft>
                <a:spcPct val="0"/>
              </a:spcAft>
              <a:tabLst>
                <a:tab pos="1025525" algn="l"/>
              </a:tabLst>
              <a:defRPr>
                <a:solidFill>
                  <a:schemeClr val="tx1"/>
                </a:solidFill>
                <a:latin typeface="Calibri" pitchFamily="34" charset="0"/>
                <a:ea typeface="宋体" pitchFamily="2" charset="-122"/>
              </a:defRPr>
            </a:lvl8pPr>
            <a:lvl9pPr marL="3886200" indent="-228600" fontAlgn="base">
              <a:spcBef>
                <a:spcPct val="0"/>
              </a:spcBef>
              <a:spcAft>
                <a:spcPct val="0"/>
              </a:spcAft>
              <a:tabLst>
                <a:tab pos="1025525" algn="l"/>
              </a:tabLst>
              <a:defRPr>
                <a:solidFill>
                  <a:schemeClr val="tx1"/>
                </a:solidFill>
                <a:latin typeface="Calibri" pitchFamily="34" charset="0"/>
                <a:ea typeface="宋体" pitchFamily="2" charset="-122"/>
              </a:defRPr>
            </a:lvl9pPr>
          </a:lstStyle>
          <a:p>
            <a:pPr algn="ctr"/>
            <a:r>
              <a:rPr lang="zh-CN" altLang="en-US" sz="1200" b="1" dirty="0">
                <a:solidFill>
                  <a:schemeClr val="bg1"/>
                </a:solidFill>
                <a:latin typeface="微软雅黑" pitchFamily="34" charset="-122"/>
                <a:ea typeface="微软雅黑" pitchFamily="34" charset="-122"/>
                <a:cs typeface="Calibri" pitchFamily="34" charset="0"/>
              </a:rPr>
              <a:t>填加文字标题</a:t>
            </a:r>
            <a:endParaRPr lang="en-US" sz="1200" b="1" dirty="0">
              <a:solidFill>
                <a:schemeClr val="bg1"/>
              </a:solidFill>
              <a:latin typeface="微软雅黑" pitchFamily="34" charset="-122"/>
              <a:ea typeface="微软雅黑" pitchFamily="34" charset="-122"/>
              <a:cs typeface="Calibri" pitchFamily="34" charset="0"/>
            </a:endParaRPr>
          </a:p>
        </p:txBody>
      </p:sp>
      <p:sp>
        <p:nvSpPr>
          <p:cNvPr id="16" name="TextBox 15"/>
          <p:cNvSpPr txBox="1"/>
          <p:nvPr/>
        </p:nvSpPr>
        <p:spPr>
          <a:xfrm>
            <a:off x="658813" y="3509963"/>
            <a:ext cx="1547812" cy="646112"/>
          </a:xfrm>
          <a:prstGeom prst="rect">
            <a:avLst/>
          </a:prstGeom>
          <a:noFill/>
        </p:spPr>
        <p:txBody>
          <a:bodyPr lIns="0" rIns="0" bIns="0">
            <a:spAutoFit/>
          </a:bodyPr>
          <a:lstStyle/>
          <a:p>
            <a:pPr algn="ctr" fontAlgn="auto">
              <a:lnSpc>
                <a:spcPct val="130000"/>
              </a:lnSpc>
              <a:spcBef>
                <a:spcPts val="0"/>
              </a:spcBef>
              <a:spcAft>
                <a:spcPts val="0"/>
              </a:spcAft>
              <a:defRPr/>
            </a:pPr>
            <a:r>
              <a:rPr lang="zh-CN" altLang="en-US" sz="1000" dirty="0">
                <a:solidFill>
                  <a:schemeClr val="bg1"/>
                </a:solidFill>
                <a:latin typeface="微软雅黑" pitchFamily="34" charset="-122"/>
                <a:ea typeface="微软雅黑" panose="020B0503020204020204" pitchFamily="34" charset="-122"/>
              </a:rPr>
              <a:t>单击此处文本单击添加文本单击此处文本单击添加文本单击此处文本单击添加文本</a:t>
            </a:r>
            <a:endParaRPr lang="en-US" sz="1000" dirty="0">
              <a:solidFill>
                <a:schemeClr val="bg1"/>
              </a:solidFill>
              <a:latin typeface="微软雅黑" panose="020B0503020204020204" pitchFamily="34" charset="-122"/>
              <a:ea typeface="微软雅黑" panose="020B0503020204020204" pitchFamily="34" charset="-122"/>
              <a:cs typeface="Calibri"/>
            </a:endParaRPr>
          </a:p>
        </p:txBody>
      </p:sp>
      <p:sp>
        <p:nvSpPr>
          <p:cNvPr id="17" name="TextBox 16"/>
          <p:cNvSpPr txBox="1">
            <a:spLocks noChangeArrowheads="1"/>
          </p:cNvSpPr>
          <p:nvPr/>
        </p:nvSpPr>
        <p:spPr bwMode="auto">
          <a:xfrm>
            <a:off x="2625725" y="3203575"/>
            <a:ext cx="18081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a:tabLst>
                <a:tab pos="1025525" algn="l"/>
              </a:tabLst>
              <a:defRPr>
                <a:solidFill>
                  <a:schemeClr val="tx1"/>
                </a:solidFill>
                <a:latin typeface="Calibri" pitchFamily="34" charset="0"/>
                <a:ea typeface="宋体" pitchFamily="2" charset="-122"/>
              </a:defRPr>
            </a:lvl1pPr>
            <a:lvl2pPr marL="742950" indent="-285750">
              <a:tabLst>
                <a:tab pos="1025525" algn="l"/>
              </a:tabLst>
              <a:defRPr>
                <a:solidFill>
                  <a:schemeClr val="tx1"/>
                </a:solidFill>
                <a:latin typeface="Calibri" pitchFamily="34" charset="0"/>
                <a:ea typeface="宋体" pitchFamily="2" charset="-122"/>
              </a:defRPr>
            </a:lvl2pPr>
            <a:lvl3pPr marL="1143000" indent="-228600">
              <a:tabLst>
                <a:tab pos="1025525" algn="l"/>
              </a:tabLst>
              <a:defRPr>
                <a:solidFill>
                  <a:schemeClr val="tx1"/>
                </a:solidFill>
                <a:latin typeface="Calibri" pitchFamily="34" charset="0"/>
                <a:ea typeface="宋体" pitchFamily="2" charset="-122"/>
              </a:defRPr>
            </a:lvl3pPr>
            <a:lvl4pPr marL="1600200" indent="-228600">
              <a:tabLst>
                <a:tab pos="1025525" algn="l"/>
              </a:tabLst>
              <a:defRPr>
                <a:solidFill>
                  <a:schemeClr val="tx1"/>
                </a:solidFill>
                <a:latin typeface="Calibri" pitchFamily="34" charset="0"/>
                <a:ea typeface="宋体" pitchFamily="2" charset="-122"/>
              </a:defRPr>
            </a:lvl4pPr>
            <a:lvl5pPr marL="2057400" indent="-228600">
              <a:tabLst>
                <a:tab pos="1025525" algn="l"/>
              </a:tabLst>
              <a:defRPr>
                <a:solidFill>
                  <a:schemeClr val="tx1"/>
                </a:solidFill>
                <a:latin typeface="Calibri" pitchFamily="34" charset="0"/>
                <a:ea typeface="宋体" pitchFamily="2" charset="-122"/>
              </a:defRPr>
            </a:lvl5pPr>
            <a:lvl6pPr marL="2514600" indent="-228600" fontAlgn="base">
              <a:spcBef>
                <a:spcPct val="0"/>
              </a:spcBef>
              <a:spcAft>
                <a:spcPct val="0"/>
              </a:spcAft>
              <a:tabLst>
                <a:tab pos="1025525" algn="l"/>
              </a:tabLst>
              <a:defRPr>
                <a:solidFill>
                  <a:schemeClr val="tx1"/>
                </a:solidFill>
                <a:latin typeface="Calibri" pitchFamily="34" charset="0"/>
                <a:ea typeface="宋体" pitchFamily="2" charset="-122"/>
              </a:defRPr>
            </a:lvl6pPr>
            <a:lvl7pPr marL="2971800" indent="-228600" fontAlgn="base">
              <a:spcBef>
                <a:spcPct val="0"/>
              </a:spcBef>
              <a:spcAft>
                <a:spcPct val="0"/>
              </a:spcAft>
              <a:tabLst>
                <a:tab pos="1025525" algn="l"/>
              </a:tabLst>
              <a:defRPr>
                <a:solidFill>
                  <a:schemeClr val="tx1"/>
                </a:solidFill>
                <a:latin typeface="Calibri" pitchFamily="34" charset="0"/>
                <a:ea typeface="宋体" pitchFamily="2" charset="-122"/>
              </a:defRPr>
            </a:lvl7pPr>
            <a:lvl8pPr marL="3429000" indent="-228600" fontAlgn="base">
              <a:spcBef>
                <a:spcPct val="0"/>
              </a:spcBef>
              <a:spcAft>
                <a:spcPct val="0"/>
              </a:spcAft>
              <a:tabLst>
                <a:tab pos="1025525" algn="l"/>
              </a:tabLst>
              <a:defRPr>
                <a:solidFill>
                  <a:schemeClr val="tx1"/>
                </a:solidFill>
                <a:latin typeface="Calibri" pitchFamily="34" charset="0"/>
                <a:ea typeface="宋体" pitchFamily="2" charset="-122"/>
              </a:defRPr>
            </a:lvl8pPr>
            <a:lvl9pPr marL="3886200" indent="-228600" fontAlgn="base">
              <a:spcBef>
                <a:spcPct val="0"/>
              </a:spcBef>
              <a:spcAft>
                <a:spcPct val="0"/>
              </a:spcAft>
              <a:tabLst>
                <a:tab pos="1025525" algn="l"/>
              </a:tabLst>
              <a:defRPr>
                <a:solidFill>
                  <a:schemeClr val="tx1"/>
                </a:solidFill>
                <a:latin typeface="Calibri" pitchFamily="34" charset="0"/>
                <a:ea typeface="宋体" pitchFamily="2" charset="-122"/>
              </a:defRPr>
            </a:lvl9pPr>
          </a:lstStyle>
          <a:p>
            <a:pPr algn="ctr"/>
            <a:r>
              <a:rPr lang="zh-CN" altLang="en-US" sz="1200" b="1" dirty="0">
                <a:solidFill>
                  <a:schemeClr val="bg1"/>
                </a:solidFill>
                <a:latin typeface="微软雅黑" pitchFamily="34" charset="-122"/>
                <a:ea typeface="微软雅黑" pitchFamily="34" charset="-122"/>
                <a:cs typeface="Calibri" pitchFamily="34" charset="0"/>
              </a:rPr>
              <a:t>填加文字标题</a:t>
            </a:r>
            <a:endParaRPr lang="en-US" altLang="zh-CN" sz="1200" b="1" dirty="0">
              <a:solidFill>
                <a:schemeClr val="bg1"/>
              </a:solidFill>
              <a:latin typeface="微软雅黑" pitchFamily="34" charset="-122"/>
              <a:ea typeface="微软雅黑" pitchFamily="34" charset="-122"/>
              <a:cs typeface="Calibri" pitchFamily="34" charset="0"/>
            </a:endParaRPr>
          </a:p>
        </p:txBody>
      </p:sp>
      <p:sp>
        <p:nvSpPr>
          <p:cNvPr id="18" name="TextBox 17"/>
          <p:cNvSpPr txBox="1"/>
          <p:nvPr/>
        </p:nvSpPr>
        <p:spPr>
          <a:xfrm>
            <a:off x="2752725" y="3506788"/>
            <a:ext cx="1547813" cy="646112"/>
          </a:xfrm>
          <a:prstGeom prst="rect">
            <a:avLst/>
          </a:prstGeom>
          <a:noFill/>
        </p:spPr>
        <p:txBody>
          <a:bodyPr lIns="0" rIns="0" bIns="0">
            <a:spAutoFit/>
          </a:bodyPr>
          <a:lstStyle/>
          <a:p>
            <a:pPr algn="ctr" fontAlgn="auto">
              <a:lnSpc>
                <a:spcPct val="130000"/>
              </a:lnSpc>
              <a:spcBef>
                <a:spcPts val="0"/>
              </a:spcBef>
              <a:spcAft>
                <a:spcPts val="0"/>
              </a:spcAft>
              <a:defRPr/>
            </a:pPr>
            <a:r>
              <a:rPr lang="zh-CN" altLang="en-US" sz="1000" dirty="0">
                <a:solidFill>
                  <a:schemeClr val="bg1"/>
                </a:solidFill>
                <a:latin typeface="微软雅黑"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solidFill>
              <a:latin typeface="微软雅黑" panose="020B0503020204020204" pitchFamily="34" charset="-122"/>
              <a:ea typeface="微软雅黑" panose="020B0503020204020204" pitchFamily="34" charset="-122"/>
              <a:cs typeface="Calibri"/>
            </a:endParaRPr>
          </a:p>
        </p:txBody>
      </p:sp>
      <p:sp>
        <p:nvSpPr>
          <p:cNvPr id="19" name="TextBox 18"/>
          <p:cNvSpPr txBox="1"/>
          <p:nvPr/>
        </p:nvSpPr>
        <p:spPr>
          <a:xfrm>
            <a:off x="4757738" y="3200400"/>
            <a:ext cx="1808162" cy="231775"/>
          </a:xfrm>
          <a:prstGeom prst="rect">
            <a:avLst/>
          </a:prstGeom>
          <a:noFill/>
        </p:spPr>
        <p:txBody>
          <a:bodyPr lIns="0" rIns="0" bIns="0">
            <a:spAutoFit/>
          </a:bodyPr>
          <a:lstStyle/>
          <a:p>
            <a:pPr algn="ctr" fontAlgn="auto">
              <a:spcBef>
                <a:spcPts val="0"/>
              </a:spcBef>
              <a:spcAft>
                <a:spcPts val="0"/>
              </a:spcAft>
              <a:tabLst>
                <a:tab pos="1025525" algn="l"/>
              </a:tabLst>
              <a:defRPr/>
            </a:pPr>
            <a:r>
              <a:rPr lang="zh-CN" altLang="en-US" sz="1200" b="1" dirty="0">
                <a:solidFill>
                  <a:schemeClr val="bg1"/>
                </a:solidFill>
                <a:latin typeface="微软雅黑" panose="020B0503020204020204" pitchFamily="34" charset="-122"/>
                <a:ea typeface="微软雅黑" panose="020B0503020204020204" pitchFamily="34" charset="-122"/>
                <a:cs typeface="Calibri"/>
              </a:rPr>
              <a:t>填加文字标题</a:t>
            </a:r>
            <a:endParaRPr lang="en-US" altLang="zh-CN" sz="1200" b="1" dirty="0">
              <a:solidFill>
                <a:schemeClr val="bg1"/>
              </a:solidFill>
              <a:latin typeface="微软雅黑" panose="020B0503020204020204" pitchFamily="34" charset="-122"/>
              <a:ea typeface="微软雅黑" panose="020B0503020204020204" pitchFamily="34" charset="-122"/>
              <a:cs typeface="Calibri"/>
            </a:endParaRPr>
          </a:p>
        </p:txBody>
      </p:sp>
      <p:sp>
        <p:nvSpPr>
          <p:cNvPr id="20" name="TextBox 19"/>
          <p:cNvSpPr txBox="1"/>
          <p:nvPr/>
        </p:nvSpPr>
        <p:spPr>
          <a:xfrm>
            <a:off x="4884738" y="3505200"/>
            <a:ext cx="1547812" cy="646113"/>
          </a:xfrm>
          <a:prstGeom prst="rect">
            <a:avLst/>
          </a:prstGeom>
          <a:noFill/>
        </p:spPr>
        <p:txBody>
          <a:bodyPr lIns="0" rIns="0" bIns="0">
            <a:spAutoFit/>
          </a:bodyPr>
          <a:lstStyle/>
          <a:p>
            <a:pPr algn="ctr" fontAlgn="auto">
              <a:lnSpc>
                <a:spcPct val="130000"/>
              </a:lnSpc>
              <a:spcBef>
                <a:spcPts val="0"/>
              </a:spcBef>
              <a:spcAft>
                <a:spcPts val="0"/>
              </a:spcAft>
              <a:defRPr/>
            </a:pPr>
            <a:r>
              <a:rPr lang="zh-CN" altLang="en-US" sz="1000" dirty="0">
                <a:solidFill>
                  <a:schemeClr val="bg1"/>
                </a:solidFill>
                <a:latin typeface="微软雅黑"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solidFill>
              <a:latin typeface="微软雅黑" panose="020B0503020204020204" pitchFamily="34" charset="-122"/>
              <a:ea typeface="微软雅黑" panose="020B0503020204020204" pitchFamily="34" charset="-122"/>
              <a:cs typeface="Calibri"/>
            </a:endParaRPr>
          </a:p>
        </p:txBody>
      </p:sp>
      <p:sp>
        <p:nvSpPr>
          <p:cNvPr id="21" name="TextBox 20"/>
          <p:cNvSpPr txBox="1"/>
          <p:nvPr/>
        </p:nvSpPr>
        <p:spPr>
          <a:xfrm>
            <a:off x="6940550" y="3205163"/>
            <a:ext cx="1808163" cy="231775"/>
          </a:xfrm>
          <a:prstGeom prst="rect">
            <a:avLst/>
          </a:prstGeom>
          <a:noFill/>
        </p:spPr>
        <p:txBody>
          <a:bodyPr lIns="0" rIns="0" bIns="0">
            <a:spAutoFit/>
          </a:bodyPr>
          <a:lstStyle/>
          <a:p>
            <a:pPr algn="ctr" fontAlgn="auto">
              <a:spcBef>
                <a:spcPts val="0"/>
              </a:spcBef>
              <a:spcAft>
                <a:spcPts val="0"/>
              </a:spcAft>
              <a:tabLst>
                <a:tab pos="1025525" algn="l"/>
              </a:tabLst>
              <a:defRPr/>
            </a:pPr>
            <a:r>
              <a:rPr lang="zh-CN" altLang="en-US" sz="1200" b="1" dirty="0">
                <a:solidFill>
                  <a:schemeClr val="bg1"/>
                </a:solidFill>
                <a:latin typeface="微软雅黑" panose="020B0503020204020204" pitchFamily="34" charset="-122"/>
                <a:ea typeface="微软雅黑" panose="020B0503020204020204" pitchFamily="34" charset="-122"/>
                <a:cs typeface="Calibri"/>
              </a:rPr>
              <a:t>填加文字标题</a:t>
            </a:r>
            <a:endParaRPr lang="en-US" altLang="zh-CN" sz="1200" b="1" dirty="0">
              <a:solidFill>
                <a:schemeClr val="bg1"/>
              </a:solidFill>
              <a:latin typeface="微软雅黑" panose="020B0503020204020204" pitchFamily="34" charset="-122"/>
              <a:ea typeface="微软雅黑" panose="020B0503020204020204" pitchFamily="34" charset="-122"/>
              <a:cs typeface="Calibri"/>
            </a:endParaRPr>
          </a:p>
        </p:txBody>
      </p:sp>
      <p:sp>
        <p:nvSpPr>
          <p:cNvPr id="22" name="TextBox 21"/>
          <p:cNvSpPr txBox="1"/>
          <p:nvPr/>
        </p:nvSpPr>
        <p:spPr>
          <a:xfrm>
            <a:off x="7067550" y="3509963"/>
            <a:ext cx="1547813" cy="646112"/>
          </a:xfrm>
          <a:prstGeom prst="rect">
            <a:avLst/>
          </a:prstGeom>
          <a:noFill/>
        </p:spPr>
        <p:txBody>
          <a:bodyPr lIns="0" rIns="0" bIns="0">
            <a:spAutoFit/>
          </a:bodyPr>
          <a:lstStyle/>
          <a:p>
            <a:pPr algn="ctr" fontAlgn="auto">
              <a:lnSpc>
                <a:spcPct val="130000"/>
              </a:lnSpc>
              <a:spcBef>
                <a:spcPts val="0"/>
              </a:spcBef>
              <a:spcAft>
                <a:spcPts val="0"/>
              </a:spcAft>
              <a:defRPr/>
            </a:pPr>
            <a:r>
              <a:rPr lang="zh-CN" altLang="en-US" sz="1000" dirty="0">
                <a:solidFill>
                  <a:schemeClr val="bg1"/>
                </a:solidFill>
                <a:latin typeface="微软雅黑" pitchFamily="34" charset="-122"/>
                <a:ea typeface="微软雅黑" panose="020B0503020204020204" pitchFamily="34" charset="-122"/>
              </a:rPr>
              <a:t>单击此处文本单击添加文本单击此处文本单击添加文本单击此处文本单击添加文本</a:t>
            </a:r>
            <a:endParaRPr lang="en-US" altLang="zh-CN" sz="1000" dirty="0">
              <a:solidFill>
                <a:schemeClr val="bg1"/>
              </a:solidFill>
              <a:latin typeface="微软雅黑" panose="020B0503020204020204" pitchFamily="34" charset="-122"/>
              <a:ea typeface="微软雅黑" panose="020B0503020204020204" pitchFamily="34" charset="-122"/>
              <a:cs typeface="Calibri"/>
            </a:endParaRPr>
          </a:p>
        </p:txBody>
      </p:sp>
      <p:sp>
        <p:nvSpPr>
          <p:cNvPr id="47" name="Freeform 5"/>
          <p:cNvSpPr>
            <a:spLocks noEditPoints="1"/>
          </p:cNvSpPr>
          <p:nvPr/>
        </p:nvSpPr>
        <p:spPr bwMode="auto">
          <a:xfrm>
            <a:off x="1150938" y="1649413"/>
            <a:ext cx="558800" cy="466725"/>
          </a:xfrm>
          <a:custGeom>
            <a:avLst/>
            <a:gdLst>
              <a:gd name="T0" fmla="*/ 14928 w 262"/>
              <a:gd name="T1" fmla="*/ 467373 h 219"/>
              <a:gd name="T2" fmla="*/ 95967 w 262"/>
              <a:gd name="T3" fmla="*/ 467373 h 219"/>
              <a:gd name="T4" fmla="*/ 98100 w 262"/>
              <a:gd name="T5" fmla="*/ 467373 h 219"/>
              <a:gd name="T6" fmla="*/ 100232 w 262"/>
              <a:gd name="T7" fmla="*/ 467373 h 219"/>
              <a:gd name="T8" fmla="*/ 215393 w 262"/>
              <a:gd name="T9" fmla="*/ 467373 h 219"/>
              <a:gd name="T10" fmla="*/ 217525 w 262"/>
              <a:gd name="T11" fmla="*/ 467373 h 219"/>
              <a:gd name="T12" fmla="*/ 219658 w 262"/>
              <a:gd name="T13" fmla="*/ 467373 h 219"/>
              <a:gd name="T14" fmla="*/ 336951 w 262"/>
              <a:gd name="T15" fmla="*/ 467373 h 219"/>
              <a:gd name="T16" fmla="*/ 339083 w 262"/>
              <a:gd name="T17" fmla="*/ 467373 h 219"/>
              <a:gd name="T18" fmla="*/ 341216 w 262"/>
              <a:gd name="T19" fmla="*/ 467373 h 219"/>
              <a:gd name="T20" fmla="*/ 458509 w 262"/>
              <a:gd name="T21" fmla="*/ 467373 h 219"/>
              <a:gd name="T22" fmla="*/ 460641 w 262"/>
              <a:gd name="T23" fmla="*/ 467373 h 219"/>
              <a:gd name="T24" fmla="*/ 462774 w 262"/>
              <a:gd name="T25" fmla="*/ 467373 h 219"/>
              <a:gd name="T26" fmla="*/ 541680 w 262"/>
              <a:gd name="T27" fmla="*/ 467373 h 219"/>
              <a:gd name="T28" fmla="*/ 558741 w 262"/>
              <a:gd name="T29" fmla="*/ 450300 h 219"/>
              <a:gd name="T30" fmla="*/ 558741 w 262"/>
              <a:gd name="T31" fmla="*/ 431093 h 219"/>
              <a:gd name="T32" fmla="*/ 541680 w 262"/>
              <a:gd name="T33" fmla="*/ 416154 h 219"/>
              <a:gd name="T34" fmla="*/ 507559 w 262"/>
              <a:gd name="T35" fmla="*/ 416154 h 219"/>
              <a:gd name="T36" fmla="*/ 492630 w 262"/>
              <a:gd name="T37" fmla="*/ 382008 h 219"/>
              <a:gd name="T38" fmla="*/ 492630 w 262"/>
              <a:gd name="T39" fmla="*/ 221949 h 219"/>
              <a:gd name="T40" fmla="*/ 543813 w 262"/>
              <a:gd name="T41" fmla="*/ 221949 h 219"/>
              <a:gd name="T42" fmla="*/ 558741 w 262"/>
              <a:gd name="T43" fmla="*/ 204876 h 219"/>
              <a:gd name="T44" fmla="*/ 558741 w 262"/>
              <a:gd name="T45" fmla="*/ 181400 h 219"/>
              <a:gd name="T46" fmla="*/ 545945 w 262"/>
              <a:gd name="T47" fmla="*/ 157925 h 219"/>
              <a:gd name="T48" fmla="*/ 292166 w 262"/>
              <a:gd name="T49" fmla="*/ 4268 h 219"/>
              <a:gd name="T50" fmla="*/ 266575 w 262"/>
              <a:gd name="T51" fmla="*/ 4268 h 219"/>
              <a:gd name="T52" fmla="*/ 12796 w 262"/>
              <a:gd name="T53" fmla="*/ 157925 h 219"/>
              <a:gd name="T54" fmla="*/ 0 w 262"/>
              <a:gd name="T55" fmla="*/ 181400 h 219"/>
              <a:gd name="T56" fmla="*/ 0 w 262"/>
              <a:gd name="T57" fmla="*/ 207010 h 219"/>
              <a:gd name="T58" fmla="*/ 14928 w 262"/>
              <a:gd name="T59" fmla="*/ 221949 h 219"/>
              <a:gd name="T60" fmla="*/ 66111 w 262"/>
              <a:gd name="T61" fmla="*/ 221949 h 219"/>
              <a:gd name="T62" fmla="*/ 66111 w 262"/>
              <a:gd name="T63" fmla="*/ 382008 h 219"/>
              <a:gd name="T64" fmla="*/ 51182 w 262"/>
              <a:gd name="T65" fmla="*/ 416154 h 219"/>
              <a:gd name="T66" fmla="*/ 14928 w 262"/>
              <a:gd name="T67" fmla="*/ 416154 h 219"/>
              <a:gd name="T68" fmla="*/ 0 w 262"/>
              <a:gd name="T69" fmla="*/ 431093 h 219"/>
              <a:gd name="T70" fmla="*/ 0 w 262"/>
              <a:gd name="T71" fmla="*/ 450300 h 219"/>
              <a:gd name="T72" fmla="*/ 14928 w 262"/>
              <a:gd name="T73" fmla="*/ 467373 h 219"/>
              <a:gd name="T74" fmla="*/ 307094 w 262"/>
              <a:gd name="T75" fmla="*/ 221949 h 219"/>
              <a:gd name="T76" fmla="*/ 307094 w 262"/>
              <a:gd name="T77" fmla="*/ 382008 h 219"/>
              <a:gd name="T78" fmla="*/ 294299 w 262"/>
              <a:gd name="T79" fmla="*/ 416154 h 219"/>
              <a:gd name="T80" fmla="*/ 264442 w 262"/>
              <a:gd name="T81" fmla="*/ 416154 h 219"/>
              <a:gd name="T82" fmla="*/ 249514 w 262"/>
              <a:gd name="T83" fmla="*/ 382008 h 219"/>
              <a:gd name="T84" fmla="*/ 249514 w 262"/>
              <a:gd name="T85" fmla="*/ 221949 h 219"/>
              <a:gd name="T86" fmla="*/ 307094 w 262"/>
              <a:gd name="T87" fmla="*/ 221949 h 219"/>
              <a:gd name="T88" fmla="*/ 428652 w 262"/>
              <a:gd name="T89" fmla="*/ 382008 h 219"/>
              <a:gd name="T90" fmla="*/ 415857 w 262"/>
              <a:gd name="T91" fmla="*/ 416154 h 219"/>
              <a:gd name="T92" fmla="*/ 386000 w 262"/>
              <a:gd name="T93" fmla="*/ 416154 h 219"/>
              <a:gd name="T94" fmla="*/ 371072 w 262"/>
              <a:gd name="T95" fmla="*/ 382008 h 219"/>
              <a:gd name="T96" fmla="*/ 371072 w 262"/>
              <a:gd name="T97" fmla="*/ 221949 h 219"/>
              <a:gd name="T98" fmla="*/ 428652 w 262"/>
              <a:gd name="T99" fmla="*/ 221949 h 219"/>
              <a:gd name="T100" fmla="*/ 428652 w 262"/>
              <a:gd name="T101" fmla="*/ 382008 h 219"/>
              <a:gd name="T102" fmla="*/ 279371 w 262"/>
              <a:gd name="T103" fmla="*/ 68292 h 219"/>
              <a:gd name="T104" fmla="*/ 326288 w 262"/>
              <a:gd name="T105" fmla="*/ 115243 h 219"/>
              <a:gd name="T106" fmla="*/ 279371 w 262"/>
              <a:gd name="T107" fmla="*/ 162193 h 219"/>
              <a:gd name="T108" fmla="*/ 232453 w 262"/>
              <a:gd name="T109" fmla="*/ 115243 h 219"/>
              <a:gd name="T110" fmla="*/ 279371 w 262"/>
              <a:gd name="T111" fmla="*/ 68292 h 219"/>
              <a:gd name="T112" fmla="*/ 185536 w 262"/>
              <a:gd name="T113" fmla="*/ 221949 h 219"/>
              <a:gd name="T114" fmla="*/ 185536 w 262"/>
              <a:gd name="T115" fmla="*/ 382008 h 219"/>
              <a:gd name="T116" fmla="*/ 172741 w 262"/>
              <a:gd name="T117" fmla="*/ 416154 h 219"/>
              <a:gd name="T118" fmla="*/ 145017 w 262"/>
              <a:gd name="T119" fmla="*/ 416154 h 219"/>
              <a:gd name="T120" fmla="*/ 130089 w 262"/>
              <a:gd name="T121" fmla="*/ 382008 h 219"/>
              <a:gd name="T122" fmla="*/ 130089 w 262"/>
              <a:gd name="T123" fmla="*/ 221949 h 219"/>
              <a:gd name="T124" fmla="*/ 185536 w 262"/>
              <a:gd name="T125" fmla="*/ 221949 h 21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FE7F00"/>
          </a:solidFill>
          <a:ln>
            <a:noFill/>
          </a:ln>
          <a:extLst/>
        </p:spPr>
        <p:txBody>
          <a:bodyPr lIns="68384" tIns="34193" rIns="68384" bIns="34193"/>
          <a:lstStyle/>
          <a:p>
            <a:endParaRPr lang="zh-CN" altLang="en-US"/>
          </a:p>
        </p:txBody>
      </p:sp>
      <p:sp>
        <p:nvSpPr>
          <p:cNvPr id="48" name="TextBox 47"/>
          <p:cNvSpPr txBox="1">
            <a:spLocks noChangeArrowheads="1"/>
          </p:cNvSpPr>
          <p:nvPr/>
        </p:nvSpPr>
        <p:spPr bwMode="auto">
          <a:xfrm>
            <a:off x="693738" y="2273300"/>
            <a:ext cx="150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0" tIns="34275" rIns="68550" bIns="3427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500" dirty="0">
                <a:solidFill>
                  <a:srgbClr val="FE7F00"/>
                </a:solidFill>
                <a:latin typeface="微软雅黑" pitchFamily="34" charset="-122"/>
                <a:ea typeface="微软雅黑" pitchFamily="34" charset="-122"/>
              </a:rPr>
              <a:t>线下门店</a:t>
            </a:r>
          </a:p>
        </p:txBody>
      </p:sp>
      <p:grpSp>
        <p:nvGrpSpPr>
          <p:cNvPr id="49" name="组合 48"/>
          <p:cNvGrpSpPr/>
          <p:nvPr/>
        </p:nvGrpSpPr>
        <p:grpSpPr>
          <a:xfrm>
            <a:off x="3305787" y="1658990"/>
            <a:ext cx="488157" cy="581026"/>
            <a:chOff x="5772150" y="3038475"/>
            <a:chExt cx="650876" cy="774701"/>
          </a:xfrm>
          <a:solidFill>
            <a:srgbClr val="FE7F00"/>
          </a:solidFill>
        </p:grpSpPr>
        <p:sp>
          <p:nvSpPr>
            <p:cNvPr id="50" name="Freeform 113"/>
            <p:cNvSpPr>
              <a:spLocks/>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51" name="Freeform 114"/>
            <p:cNvSpPr>
              <a:spLocks/>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52" name="Oval 115"/>
            <p:cNvSpPr>
              <a:spLocks noChangeArrowheads="1"/>
            </p:cNvSpPr>
            <p:nvPr/>
          </p:nvSpPr>
          <p:spPr bwMode="auto">
            <a:xfrm>
              <a:off x="6189663" y="3167063"/>
              <a:ext cx="100013" cy="1222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53" name="Freeform 116"/>
            <p:cNvSpPr>
              <a:spLocks/>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54" name="Freeform 117"/>
            <p:cNvSpPr>
              <a:spLocks/>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55"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56"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grpSp>
      <p:sp>
        <p:nvSpPr>
          <p:cNvPr id="57" name="TextBox 56"/>
          <p:cNvSpPr txBox="1">
            <a:spLocks noChangeArrowheads="1"/>
          </p:cNvSpPr>
          <p:nvPr/>
        </p:nvSpPr>
        <p:spPr bwMode="auto">
          <a:xfrm>
            <a:off x="2843213" y="2320925"/>
            <a:ext cx="15033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0" tIns="34275" rIns="68550" bIns="3427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500" dirty="0">
                <a:solidFill>
                  <a:srgbClr val="FE7F00"/>
                </a:solidFill>
                <a:latin typeface="微软雅黑" pitchFamily="34" charset="-122"/>
                <a:ea typeface="微软雅黑" pitchFamily="34" charset="-122"/>
              </a:rPr>
              <a:t>手机</a:t>
            </a:r>
            <a:r>
              <a:rPr lang="en-US" altLang="zh-CN" sz="1500" dirty="0">
                <a:solidFill>
                  <a:srgbClr val="FE7F00"/>
                </a:solidFill>
                <a:latin typeface="微软雅黑" pitchFamily="34" charset="-122"/>
                <a:ea typeface="微软雅黑" pitchFamily="34" charset="-122"/>
              </a:rPr>
              <a:t>APP</a:t>
            </a:r>
            <a:endParaRPr lang="zh-CN" altLang="en-US" sz="1500" dirty="0">
              <a:solidFill>
                <a:srgbClr val="FE7F00"/>
              </a:solidFill>
              <a:latin typeface="微软雅黑" pitchFamily="34" charset="-122"/>
              <a:ea typeface="微软雅黑" pitchFamily="34" charset="-122"/>
            </a:endParaRPr>
          </a:p>
        </p:txBody>
      </p:sp>
      <p:grpSp>
        <p:nvGrpSpPr>
          <p:cNvPr id="58" name="组合 57"/>
          <p:cNvGrpSpPr/>
          <p:nvPr/>
        </p:nvGrpSpPr>
        <p:grpSpPr>
          <a:xfrm>
            <a:off x="5386320" y="1680049"/>
            <a:ext cx="599542" cy="489080"/>
            <a:chOff x="3479800" y="1373188"/>
            <a:chExt cx="5232400" cy="4108451"/>
          </a:xfrm>
          <a:solidFill>
            <a:srgbClr val="FE7F00"/>
          </a:solidFill>
        </p:grpSpPr>
        <p:sp>
          <p:nvSpPr>
            <p:cNvPr id="59"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60" name="Freeform 180"/>
            <p:cNvSpPr>
              <a:spLocks/>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61" name="Freeform 181"/>
            <p:cNvSpPr>
              <a:spLocks/>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62" name="Freeform 182"/>
            <p:cNvSpPr>
              <a:spLocks/>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63" name="Freeform 183"/>
            <p:cNvSpPr>
              <a:spLocks/>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sp>
          <p:nvSpPr>
            <p:cNvPr id="64"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prstClr val="black"/>
                </a:solidFill>
                <a:latin typeface="Calibri"/>
                <a:ea typeface="宋体"/>
              </a:endParaRPr>
            </a:p>
          </p:txBody>
        </p:sp>
      </p:grpSp>
      <p:sp>
        <p:nvSpPr>
          <p:cNvPr id="65" name="TextBox 64"/>
          <p:cNvSpPr txBox="1">
            <a:spLocks noChangeArrowheads="1"/>
          </p:cNvSpPr>
          <p:nvPr/>
        </p:nvSpPr>
        <p:spPr bwMode="auto">
          <a:xfrm>
            <a:off x="4919663" y="2211388"/>
            <a:ext cx="15017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0" tIns="34275" rIns="68550" bIns="3427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500">
                <a:solidFill>
                  <a:srgbClr val="FE7F00"/>
                </a:solidFill>
                <a:latin typeface="微软雅黑" pitchFamily="34" charset="-122"/>
                <a:ea typeface="微软雅黑" pitchFamily="34" charset="-122"/>
              </a:rPr>
              <a:t>电脑客户端</a:t>
            </a:r>
          </a:p>
        </p:txBody>
      </p:sp>
      <p:sp>
        <p:nvSpPr>
          <p:cNvPr id="66" name="TextBox 65"/>
          <p:cNvSpPr txBox="1"/>
          <p:nvPr/>
        </p:nvSpPr>
        <p:spPr>
          <a:xfrm>
            <a:off x="6338888" y="1603375"/>
            <a:ext cx="831850" cy="927100"/>
          </a:xfrm>
          <a:prstGeom prst="rect">
            <a:avLst/>
          </a:prstGeom>
          <a:noFill/>
        </p:spPr>
        <p:txBody>
          <a:bodyPr lIns="91420" tIns="45709" rIns="91420" bIns="45709">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5400" b="1" dirty="0">
                <a:solidFill>
                  <a:srgbClr val="A6A6A6"/>
                </a:solidFill>
                <a:ea typeface="Helvetica Neue"/>
                <a:cs typeface="Helvetica Neue"/>
              </a:rPr>
              <a:t>+</a:t>
            </a:r>
            <a:endParaRPr lang="ru-RU" altLang="zh-CN" sz="5400" b="1" dirty="0">
              <a:solidFill>
                <a:srgbClr val="A6A6A6"/>
              </a:solidFill>
              <a:ea typeface="Helvetica Neue"/>
              <a:cs typeface="Helvetica Neue"/>
            </a:endParaRPr>
          </a:p>
        </p:txBody>
      </p:sp>
      <p:sp>
        <p:nvSpPr>
          <p:cNvPr id="68" name="Freeform 5"/>
          <p:cNvSpPr>
            <a:spLocks noEditPoints="1"/>
          </p:cNvSpPr>
          <p:nvPr/>
        </p:nvSpPr>
        <p:spPr bwMode="auto">
          <a:xfrm>
            <a:off x="7642225" y="1611313"/>
            <a:ext cx="252413" cy="628650"/>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ysClr val="windowText" lastClr="000000"/>
              </a:solidFill>
            </a:endParaRPr>
          </a:p>
        </p:txBody>
      </p:sp>
      <p:sp>
        <p:nvSpPr>
          <p:cNvPr id="69" name="Freeform 5"/>
          <p:cNvSpPr>
            <a:spLocks noEditPoints="1"/>
          </p:cNvSpPr>
          <p:nvPr/>
        </p:nvSpPr>
        <p:spPr bwMode="auto">
          <a:xfrm>
            <a:off x="7470775" y="1773238"/>
            <a:ext cx="182563" cy="455612"/>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ysClr val="windowText" lastClr="000000"/>
              </a:solidFill>
            </a:endParaRPr>
          </a:p>
        </p:txBody>
      </p:sp>
      <p:sp>
        <p:nvSpPr>
          <p:cNvPr id="70" name="Freeform 5"/>
          <p:cNvSpPr>
            <a:spLocks noEditPoints="1"/>
          </p:cNvSpPr>
          <p:nvPr/>
        </p:nvSpPr>
        <p:spPr bwMode="auto">
          <a:xfrm>
            <a:off x="7954963" y="1773238"/>
            <a:ext cx="182562" cy="457200"/>
          </a:xfrm>
          <a:custGeom>
            <a:avLst/>
            <a:gdLst>
              <a:gd name="T0" fmla="*/ 412 w 463"/>
              <a:gd name="T1" fmla="*/ 379 h 1470"/>
              <a:gd name="T2" fmla="*/ 323 w 463"/>
              <a:gd name="T3" fmla="*/ 262 h 1470"/>
              <a:gd name="T4" fmla="*/ 285 w 463"/>
              <a:gd name="T5" fmla="*/ 285 h 1470"/>
              <a:gd name="T6" fmla="*/ 267 w 463"/>
              <a:gd name="T7" fmla="*/ 261 h 1470"/>
              <a:gd name="T8" fmla="*/ 184 w 463"/>
              <a:gd name="T9" fmla="*/ 204 h 1470"/>
              <a:gd name="T10" fmla="*/ 217 w 463"/>
              <a:gd name="T11" fmla="*/ 229 h 1470"/>
              <a:gd name="T12" fmla="*/ 275 w 463"/>
              <a:gd name="T13" fmla="*/ 231 h 1470"/>
              <a:gd name="T14" fmla="*/ 275 w 463"/>
              <a:gd name="T15" fmla="*/ 231 h 1470"/>
              <a:gd name="T16" fmla="*/ 280 w 463"/>
              <a:gd name="T17" fmla="*/ 213 h 1470"/>
              <a:gd name="T18" fmla="*/ 313 w 463"/>
              <a:gd name="T19" fmla="*/ 121 h 1470"/>
              <a:gd name="T20" fmla="*/ 312 w 463"/>
              <a:gd name="T21" fmla="*/ 65 h 1470"/>
              <a:gd name="T22" fmla="*/ 194 w 463"/>
              <a:gd name="T23" fmla="*/ 42 h 1470"/>
              <a:gd name="T24" fmla="*/ 186 w 463"/>
              <a:gd name="T25" fmla="*/ 51 h 1470"/>
              <a:gd name="T26" fmla="*/ 175 w 463"/>
              <a:gd name="T27" fmla="*/ 119 h 1470"/>
              <a:gd name="T28" fmla="*/ 178 w 463"/>
              <a:gd name="T29" fmla="*/ 165 h 1470"/>
              <a:gd name="T30" fmla="*/ 181 w 463"/>
              <a:gd name="T31" fmla="*/ 201 h 1470"/>
              <a:gd name="T32" fmla="*/ 175 w 463"/>
              <a:gd name="T33" fmla="*/ 217 h 1470"/>
              <a:gd name="T34" fmla="*/ 79 w 463"/>
              <a:gd name="T35" fmla="*/ 333 h 1470"/>
              <a:gd name="T36" fmla="*/ 104 w 463"/>
              <a:gd name="T37" fmla="*/ 477 h 1470"/>
              <a:gd name="T38" fmla="*/ 99 w 463"/>
              <a:gd name="T39" fmla="*/ 610 h 1470"/>
              <a:gd name="T40" fmla="*/ 85 w 463"/>
              <a:gd name="T41" fmla="*/ 763 h 1470"/>
              <a:gd name="T42" fmla="*/ 69 w 463"/>
              <a:gd name="T43" fmla="*/ 975 h 1470"/>
              <a:gd name="T44" fmla="*/ 8 w 463"/>
              <a:gd name="T45" fmla="*/ 1383 h 1470"/>
              <a:gd name="T46" fmla="*/ 11 w 463"/>
              <a:gd name="T47" fmla="*/ 1423 h 1470"/>
              <a:gd name="T48" fmla="*/ 108 w 463"/>
              <a:gd name="T49" fmla="*/ 1468 h 1470"/>
              <a:gd name="T50" fmla="*/ 96 w 463"/>
              <a:gd name="T51" fmla="*/ 1398 h 1470"/>
              <a:gd name="T52" fmla="*/ 153 w 463"/>
              <a:gd name="T53" fmla="*/ 1231 h 1470"/>
              <a:gd name="T54" fmla="*/ 220 w 463"/>
              <a:gd name="T55" fmla="*/ 1100 h 1470"/>
              <a:gd name="T56" fmla="*/ 215 w 463"/>
              <a:gd name="T57" fmla="*/ 1363 h 1470"/>
              <a:gd name="T58" fmla="*/ 242 w 463"/>
              <a:gd name="T59" fmla="*/ 1391 h 1470"/>
              <a:gd name="T60" fmla="*/ 297 w 463"/>
              <a:gd name="T61" fmla="*/ 1388 h 1470"/>
              <a:gd name="T62" fmla="*/ 429 w 463"/>
              <a:gd name="T63" fmla="*/ 1397 h 1470"/>
              <a:gd name="T64" fmla="*/ 342 w 463"/>
              <a:gd name="T65" fmla="*/ 1344 h 1470"/>
              <a:gd name="T66" fmla="*/ 316 w 463"/>
              <a:gd name="T67" fmla="*/ 1300 h 1470"/>
              <a:gd name="T68" fmla="*/ 337 w 463"/>
              <a:gd name="T69" fmla="*/ 1080 h 1470"/>
              <a:gd name="T70" fmla="*/ 376 w 463"/>
              <a:gd name="T71" fmla="*/ 792 h 1470"/>
              <a:gd name="T72" fmla="*/ 388 w 463"/>
              <a:gd name="T73" fmla="*/ 747 h 1470"/>
              <a:gd name="T74" fmla="*/ 359 w 463"/>
              <a:gd name="T75" fmla="*/ 534 h 1470"/>
              <a:gd name="T76" fmla="*/ 385 w 463"/>
              <a:gd name="T77" fmla="*/ 500 h 1470"/>
              <a:gd name="T78" fmla="*/ 454 w 463"/>
              <a:gd name="T79" fmla="*/ 422 h 1470"/>
              <a:gd name="T80" fmla="*/ 330 w 463"/>
              <a:gd name="T81" fmla="*/ 437 h 1470"/>
              <a:gd name="T82" fmla="*/ 327 w 463"/>
              <a:gd name="T83" fmla="*/ 411 h 1470"/>
              <a:gd name="T84" fmla="*/ 311 w 463"/>
              <a:gd name="T85" fmla="*/ 458 h 1470"/>
              <a:gd name="T86" fmla="*/ 353 w 463"/>
              <a:gd name="T87" fmla="*/ 483 h 1470"/>
              <a:gd name="T88" fmla="*/ 350 w 463"/>
              <a:gd name="T89" fmla="*/ 540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3" h="1470">
                <a:moveTo>
                  <a:pt x="454" y="422"/>
                </a:moveTo>
                <a:cubicBezTo>
                  <a:pt x="448" y="394"/>
                  <a:pt x="430" y="395"/>
                  <a:pt x="412" y="379"/>
                </a:cubicBezTo>
                <a:cubicBezTo>
                  <a:pt x="395" y="363"/>
                  <a:pt x="381" y="350"/>
                  <a:pt x="379" y="321"/>
                </a:cubicBezTo>
                <a:cubicBezTo>
                  <a:pt x="376" y="291"/>
                  <a:pt x="344" y="267"/>
                  <a:pt x="323" y="262"/>
                </a:cubicBezTo>
                <a:cubicBezTo>
                  <a:pt x="304" y="258"/>
                  <a:pt x="286" y="248"/>
                  <a:pt x="281" y="246"/>
                </a:cubicBezTo>
                <a:cubicBezTo>
                  <a:pt x="280" y="254"/>
                  <a:pt x="283" y="272"/>
                  <a:pt x="285" y="285"/>
                </a:cubicBezTo>
                <a:cubicBezTo>
                  <a:pt x="284" y="286"/>
                  <a:pt x="282" y="284"/>
                  <a:pt x="281" y="281"/>
                </a:cubicBezTo>
                <a:cubicBezTo>
                  <a:pt x="274" y="266"/>
                  <a:pt x="272" y="258"/>
                  <a:pt x="267" y="261"/>
                </a:cubicBezTo>
                <a:cubicBezTo>
                  <a:pt x="263" y="263"/>
                  <a:pt x="260" y="273"/>
                  <a:pt x="257" y="282"/>
                </a:cubicBezTo>
                <a:cubicBezTo>
                  <a:pt x="241" y="262"/>
                  <a:pt x="203" y="221"/>
                  <a:pt x="184" y="204"/>
                </a:cubicBezTo>
                <a:cubicBezTo>
                  <a:pt x="185" y="202"/>
                  <a:pt x="187" y="200"/>
                  <a:pt x="189" y="199"/>
                </a:cubicBezTo>
                <a:cubicBezTo>
                  <a:pt x="194" y="208"/>
                  <a:pt x="205" y="223"/>
                  <a:pt x="217" y="229"/>
                </a:cubicBezTo>
                <a:cubicBezTo>
                  <a:pt x="232" y="237"/>
                  <a:pt x="266" y="257"/>
                  <a:pt x="266" y="257"/>
                </a:cubicBezTo>
                <a:cubicBezTo>
                  <a:pt x="266" y="257"/>
                  <a:pt x="273" y="241"/>
                  <a:pt x="275" y="231"/>
                </a:cubicBezTo>
                <a:cubicBezTo>
                  <a:pt x="275" y="230"/>
                  <a:pt x="275" y="230"/>
                  <a:pt x="275" y="230"/>
                </a:cubicBezTo>
                <a:cubicBezTo>
                  <a:pt x="275" y="231"/>
                  <a:pt x="275" y="231"/>
                  <a:pt x="275" y="231"/>
                </a:cubicBezTo>
                <a:cubicBezTo>
                  <a:pt x="275" y="230"/>
                  <a:pt x="275" y="228"/>
                  <a:pt x="275" y="227"/>
                </a:cubicBezTo>
                <a:cubicBezTo>
                  <a:pt x="275" y="220"/>
                  <a:pt x="273" y="215"/>
                  <a:pt x="280" y="213"/>
                </a:cubicBezTo>
                <a:cubicBezTo>
                  <a:pt x="288" y="211"/>
                  <a:pt x="299" y="185"/>
                  <a:pt x="302" y="169"/>
                </a:cubicBezTo>
                <a:cubicBezTo>
                  <a:pt x="306" y="153"/>
                  <a:pt x="306" y="139"/>
                  <a:pt x="313" y="121"/>
                </a:cubicBezTo>
                <a:cubicBezTo>
                  <a:pt x="321" y="104"/>
                  <a:pt x="320" y="87"/>
                  <a:pt x="312" y="65"/>
                </a:cubicBezTo>
                <a:cubicBezTo>
                  <a:pt x="312" y="65"/>
                  <a:pt x="312" y="65"/>
                  <a:pt x="312" y="65"/>
                </a:cubicBezTo>
                <a:cubicBezTo>
                  <a:pt x="300" y="14"/>
                  <a:pt x="277" y="28"/>
                  <a:pt x="277" y="28"/>
                </a:cubicBezTo>
                <a:cubicBezTo>
                  <a:pt x="246" y="0"/>
                  <a:pt x="210" y="26"/>
                  <a:pt x="194" y="42"/>
                </a:cubicBezTo>
                <a:cubicBezTo>
                  <a:pt x="194" y="42"/>
                  <a:pt x="194" y="42"/>
                  <a:pt x="193" y="42"/>
                </a:cubicBezTo>
                <a:cubicBezTo>
                  <a:pt x="190" y="44"/>
                  <a:pt x="188" y="47"/>
                  <a:pt x="186" y="51"/>
                </a:cubicBezTo>
                <a:cubicBezTo>
                  <a:pt x="186" y="51"/>
                  <a:pt x="186" y="51"/>
                  <a:pt x="186" y="51"/>
                </a:cubicBezTo>
                <a:cubicBezTo>
                  <a:pt x="171" y="73"/>
                  <a:pt x="175" y="119"/>
                  <a:pt x="175" y="119"/>
                </a:cubicBezTo>
                <a:cubicBezTo>
                  <a:pt x="175" y="119"/>
                  <a:pt x="173" y="120"/>
                  <a:pt x="171" y="131"/>
                </a:cubicBezTo>
                <a:cubicBezTo>
                  <a:pt x="170" y="142"/>
                  <a:pt x="175" y="159"/>
                  <a:pt x="178" y="165"/>
                </a:cubicBezTo>
                <a:cubicBezTo>
                  <a:pt x="180" y="171"/>
                  <a:pt x="185" y="172"/>
                  <a:pt x="186" y="177"/>
                </a:cubicBezTo>
                <a:cubicBezTo>
                  <a:pt x="186" y="177"/>
                  <a:pt x="184" y="189"/>
                  <a:pt x="181" y="201"/>
                </a:cubicBezTo>
                <a:cubicBezTo>
                  <a:pt x="181" y="201"/>
                  <a:pt x="181" y="201"/>
                  <a:pt x="180" y="201"/>
                </a:cubicBezTo>
                <a:cubicBezTo>
                  <a:pt x="179" y="203"/>
                  <a:pt x="181" y="206"/>
                  <a:pt x="175" y="217"/>
                </a:cubicBezTo>
                <a:cubicBezTo>
                  <a:pt x="166" y="231"/>
                  <a:pt x="153" y="236"/>
                  <a:pt x="121" y="253"/>
                </a:cubicBezTo>
                <a:cubicBezTo>
                  <a:pt x="90" y="269"/>
                  <a:pt x="82" y="302"/>
                  <a:pt x="79" y="333"/>
                </a:cubicBezTo>
                <a:cubicBezTo>
                  <a:pt x="76" y="365"/>
                  <a:pt x="71" y="389"/>
                  <a:pt x="76" y="396"/>
                </a:cubicBezTo>
                <a:cubicBezTo>
                  <a:pt x="81" y="403"/>
                  <a:pt x="93" y="443"/>
                  <a:pt x="104" y="477"/>
                </a:cubicBezTo>
                <a:cubicBezTo>
                  <a:pt x="116" y="510"/>
                  <a:pt x="111" y="549"/>
                  <a:pt x="109" y="564"/>
                </a:cubicBezTo>
                <a:cubicBezTo>
                  <a:pt x="107" y="578"/>
                  <a:pt x="98" y="591"/>
                  <a:pt x="99" y="610"/>
                </a:cubicBezTo>
                <a:cubicBezTo>
                  <a:pt x="100" y="629"/>
                  <a:pt x="98" y="648"/>
                  <a:pt x="95" y="677"/>
                </a:cubicBezTo>
                <a:cubicBezTo>
                  <a:pt x="93" y="705"/>
                  <a:pt x="76" y="759"/>
                  <a:pt x="85" y="763"/>
                </a:cubicBezTo>
                <a:cubicBezTo>
                  <a:pt x="93" y="768"/>
                  <a:pt x="96" y="767"/>
                  <a:pt x="96" y="780"/>
                </a:cubicBezTo>
                <a:cubicBezTo>
                  <a:pt x="96" y="793"/>
                  <a:pt x="90" y="876"/>
                  <a:pt x="69" y="975"/>
                </a:cubicBezTo>
                <a:cubicBezTo>
                  <a:pt x="48" y="1075"/>
                  <a:pt x="16" y="1296"/>
                  <a:pt x="9" y="1338"/>
                </a:cubicBezTo>
                <a:cubicBezTo>
                  <a:pt x="2" y="1379"/>
                  <a:pt x="8" y="1383"/>
                  <a:pt x="8" y="1383"/>
                </a:cubicBezTo>
                <a:cubicBezTo>
                  <a:pt x="8" y="1383"/>
                  <a:pt x="8" y="1386"/>
                  <a:pt x="4" y="1398"/>
                </a:cubicBezTo>
                <a:cubicBezTo>
                  <a:pt x="0" y="1410"/>
                  <a:pt x="4" y="1418"/>
                  <a:pt x="11" y="1423"/>
                </a:cubicBezTo>
                <a:cubicBezTo>
                  <a:pt x="18" y="1428"/>
                  <a:pt x="19" y="1438"/>
                  <a:pt x="34" y="1449"/>
                </a:cubicBezTo>
                <a:cubicBezTo>
                  <a:pt x="48" y="1460"/>
                  <a:pt x="90" y="1470"/>
                  <a:pt x="108" y="1468"/>
                </a:cubicBezTo>
                <a:cubicBezTo>
                  <a:pt x="126" y="1466"/>
                  <a:pt x="121" y="1460"/>
                  <a:pt x="120" y="1442"/>
                </a:cubicBezTo>
                <a:cubicBezTo>
                  <a:pt x="119" y="1424"/>
                  <a:pt x="96" y="1398"/>
                  <a:pt x="96" y="1398"/>
                </a:cubicBezTo>
                <a:cubicBezTo>
                  <a:pt x="96" y="1398"/>
                  <a:pt x="95" y="1393"/>
                  <a:pt x="101" y="1390"/>
                </a:cubicBezTo>
                <a:cubicBezTo>
                  <a:pt x="107" y="1386"/>
                  <a:pt x="132" y="1306"/>
                  <a:pt x="153" y="1231"/>
                </a:cubicBezTo>
                <a:cubicBezTo>
                  <a:pt x="175" y="1157"/>
                  <a:pt x="214" y="1022"/>
                  <a:pt x="214" y="1022"/>
                </a:cubicBezTo>
                <a:cubicBezTo>
                  <a:pt x="214" y="1022"/>
                  <a:pt x="217" y="1061"/>
                  <a:pt x="220" y="1100"/>
                </a:cubicBezTo>
                <a:cubicBezTo>
                  <a:pt x="222" y="1139"/>
                  <a:pt x="224" y="1267"/>
                  <a:pt x="220" y="1300"/>
                </a:cubicBezTo>
                <a:cubicBezTo>
                  <a:pt x="215" y="1333"/>
                  <a:pt x="215" y="1363"/>
                  <a:pt x="215" y="1363"/>
                </a:cubicBezTo>
                <a:cubicBezTo>
                  <a:pt x="215" y="1363"/>
                  <a:pt x="215" y="1367"/>
                  <a:pt x="215" y="1378"/>
                </a:cubicBezTo>
                <a:cubicBezTo>
                  <a:pt x="215" y="1389"/>
                  <a:pt x="223" y="1389"/>
                  <a:pt x="242" y="1391"/>
                </a:cubicBezTo>
                <a:cubicBezTo>
                  <a:pt x="261" y="1393"/>
                  <a:pt x="287" y="1392"/>
                  <a:pt x="287" y="1392"/>
                </a:cubicBezTo>
                <a:cubicBezTo>
                  <a:pt x="287" y="1392"/>
                  <a:pt x="286" y="1383"/>
                  <a:pt x="297" y="1388"/>
                </a:cubicBezTo>
                <a:cubicBezTo>
                  <a:pt x="307" y="1392"/>
                  <a:pt x="329" y="1403"/>
                  <a:pt x="349" y="1403"/>
                </a:cubicBezTo>
                <a:cubicBezTo>
                  <a:pt x="369" y="1403"/>
                  <a:pt x="429" y="1412"/>
                  <a:pt x="429" y="1397"/>
                </a:cubicBezTo>
                <a:cubicBezTo>
                  <a:pt x="429" y="1382"/>
                  <a:pt x="406" y="1376"/>
                  <a:pt x="385" y="1376"/>
                </a:cubicBezTo>
                <a:cubicBezTo>
                  <a:pt x="365" y="1376"/>
                  <a:pt x="342" y="1344"/>
                  <a:pt x="342" y="1344"/>
                </a:cubicBezTo>
                <a:cubicBezTo>
                  <a:pt x="342" y="1344"/>
                  <a:pt x="342" y="1344"/>
                  <a:pt x="348" y="1340"/>
                </a:cubicBezTo>
                <a:cubicBezTo>
                  <a:pt x="353" y="1337"/>
                  <a:pt x="320" y="1312"/>
                  <a:pt x="316" y="1300"/>
                </a:cubicBezTo>
                <a:cubicBezTo>
                  <a:pt x="311" y="1288"/>
                  <a:pt x="312" y="1286"/>
                  <a:pt x="316" y="1257"/>
                </a:cubicBezTo>
                <a:cubicBezTo>
                  <a:pt x="319" y="1229"/>
                  <a:pt x="327" y="1136"/>
                  <a:pt x="337" y="1080"/>
                </a:cubicBezTo>
                <a:cubicBezTo>
                  <a:pt x="346" y="1023"/>
                  <a:pt x="358" y="968"/>
                  <a:pt x="365" y="920"/>
                </a:cubicBezTo>
                <a:cubicBezTo>
                  <a:pt x="372" y="871"/>
                  <a:pt x="376" y="792"/>
                  <a:pt x="376" y="792"/>
                </a:cubicBezTo>
                <a:cubicBezTo>
                  <a:pt x="376" y="792"/>
                  <a:pt x="380" y="791"/>
                  <a:pt x="387" y="785"/>
                </a:cubicBezTo>
                <a:cubicBezTo>
                  <a:pt x="394" y="779"/>
                  <a:pt x="392" y="764"/>
                  <a:pt x="388" y="747"/>
                </a:cubicBezTo>
                <a:cubicBezTo>
                  <a:pt x="385" y="729"/>
                  <a:pt x="380" y="656"/>
                  <a:pt x="377" y="621"/>
                </a:cubicBezTo>
                <a:cubicBezTo>
                  <a:pt x="373" y="586"/>
                  <a:pt x="359" y="534"/>
                  <a:pt x="359" y="534"/>
                </a:cubicBezTo>
                <a:cubicBezTo>
                  <a:pt x="359" y="534"/>
                  <a:pt x="370" y="529"/>
                  <a:pt x="377" y="522"/>
                </a:cubicBezTo>
                <a:cubicBezTo>
                  <a:pt x="384" y="516"/>
                  <a:pt x="385" y="500"/>
                  <a:pt x="385" y="500"/>
                </a:cubicBezTo>
                <a:cubicBezTo>
                  <a:pt x="385" y="500"/>
                  <a:pt x="428" y="504"/>
                  <a:pt x="446" y="496"/>
                </a:cubicBezTo>
                <a:cubicBezTo>
                  <a:pt x="463" y="489"/>
                  <a:pt x="460" y="450"/>
                  <a:pt x="454" y="422"/>
                </a:cubicBezTo>
                <a:close/>
                <a:moveTo>
                  <a:pt x="311" y="458"/>
                </a:moveTo>
                <a:cubicBezTo>
                  <a:pt x="311" y="458"/>
                  <a:pt x="330" y="452"/>
                  <a:pt x="330" y="437"/>
                </a:cubicBezTo>
                <a:cubicBezTo>
                  <a:pt x="330" y="421"/>
                  <a:pt x="315" y="411"/>
                  <a:pt x="308" y="410"/>
                </a:cubicBezTo>
                <a:cubicBezTo>
                  <a:pt x="301" y="410"/>
                  <a:pt x="313" y="399"/>
                  <a:pt x="327" y="411"/>
                </a:cubicBezTo>
                <a:cubicBezTo>
                  <a:pt x="342" y="423"/>
                  <a:pt x="353" y="475"/>
                  <a:pt x="353" y="475"/>
                </a:cubicBezTo>
                <a:cubicBezTo>
                  <a:pt x="353" y="475"/>
                  <a:pt x="323" y="463"/>
                  <a:pt x="311" y="458"/>
                </a:cubicBezTo>
                <a:close/>
                <a:moveTo>
                  <a:pt x="350" y="540"/>
                </a:moveTo>
                <a:cubicBezTo>
                  <a:pt x="350" y="540"/>
                  <a:pt x="352" y="500"/>
                  <a:pt x="353" y="483"/>
                </a:cubicBezTo>
                <a:cubicBezTo>
                  <a:pt x="362" y="531"/>
                  <a:pt x="362" y="531"/>
                  <a:pt x="362" y="531"/>
                </a:cubicBezTo>
                <a:lnTo>
                  <a:pt x="350" y="540"/>
                </a:lnTo>
                <a:close/>
              </a:path>
            </a:pathLst>
          </a:custGeom>
          <a:solidFill>
            <a:srgbClr val="FE7F00"/>
          </a:solidFill>
          <a:ln>
            <a:noFill/>
          </a:ln>
          <a:effectLst>
            <a:outerShdw blurRad="76200" dir="13500000" sy="23000" kx="1200000" algn="br" rotWithShape="0">
              <a:prstClr val="black">
                <a:alpha val="6000"/>
              </a:prstClr>
            </a:outerShdw>
          </a:effectLst>
        </p:spPr>
        <p:txBody>
          <a:bodyPr lIns="91425" tIns="45712" rIns="91425" bIns="45712"/>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defTabSz="914058" fontAlgn="auto">
              <a:spcBef>
                <a:spcPts val="0"/>
              </a:spcBef>
              <a:spcAft>
                <a:spcPts val="0"/>
              </a:spcAft>
              <a:defRPr/>
            </a:pPr>
            <a:endParaRPr lang="id-ID">
              <a:solidFill>
                <a:sysClr val="windowText" lastClr="000000"/>
              </a:solidFill>
            </a:endParaRPr>
          </a:p>
        </p:txBody>
      </p:sp>
      <p:sp>
        <p:nvSpPr>
          <p:cNvPr id="71" name="TextBox 70"/>
          <p:cNvSpPr txBox="1">
            <a:spLocks noChangeArrowheads="1"/>
          </p:cNvSpPr>
          <p:nvPr/>
        </p:nvSpPr>
        <p:spPr bwMode="auto">
          <a:xfrm>
            <a:off x="7070725" y="2251075"/>
            <a:ext cx="150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0" tIns="34275" rIns="68550" bIns="3427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500" dirty="0">
                <a:solidFill>
                  <a:srgbClr val="FE7F00"/>
                </a:solidFill>
                <a:latin typeface="微软雅黑" pitchFamily="34" charset="-122"/>
                <a:ea typeface="微软雅黑" pitchFamily="34" charset="-122"/>
              </a:rPr>
              <a:t>其他</a:t>
            </a:r>
          </a:p>
        </p:txBody>
      </p:sp>
      <p:sp>
        <p:nvSpPr>
          <p:cNvPr id="67" name="TextBox 66"/>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73" name="直接连接符 72"/>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产品销售</a:t>
            </a:r>
            <a:endParaRPr lang="zh-CN" altLang="en-US" sz="2000" b="1" dirty="0">
              <a:solidFill>
                <a:srgbClr val="FE7F00"/>
              </a:solidFill>
              <a:latin typeface="微软雅黑" pitchFamily="34" charset="-122"/>
              <a:ea typeface="微软雅黑" pitchFamily="34" charset="-122"/>
            </a:endParaRPr>
          </a:p>
        </p:txBody>
      </p:sp>
      <p:sp>
        <p:nvSpPr>
          <p:cNvPr id="79" name="矩形 7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8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72" name="图片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0-#ppt_w/2"/>
                                          </p:val>
                                        </p:tav>
                                        <p:tav tm="100000">
                                          <p:val>
                                            <p:strVal val="#ppt_x"/>
                                          </p:val>
                                        </p:tav>
                                      </p:tavLst>
                                    </p:anim>
                                    <p:anim calcmode="lin" valueType="num">
                                      <p:cBhvr additive="base">
                                        <p:cTn id="15"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1000"/>
                                        <p:tgtEl>
                                          <p:spTgt spid="78"/>
                                        </p:tgtEl>
                                      </p:cBhvr>
                                    </p:animEffect>
                                    <p:anim calcmode="lin" valueType="num">
                                      <p:cBhvr>
                                        <p:cTn id="21" dur="1000" fill="hold"/>
                                        <p:tgtEl>
                                          <p:spTgt spid="78"/>
                                        </p:tgtEl>
                                        <p:attrNameLst>
                                          <p:attrName>ppt_x</p:attrName>
                                        </p:attrNameLst>
                                      </p:cBhvr>
                                      <p:tavLst>
                                        <p:tav tm="0">
                                          <p:val>
                                            <p:strVal val="#ppt_x"/>
                                          </p:val>
                                        </p:tav>
                                        <p:tav tm="100000">
                                          <p:val>
                                            <p:strVal val="#ppt_x"/>
                                          </p:val>
                                        </p:tav>
                                      </p:tavLst>
                                    </p:anim>
                                    <p:anim calcmode="lin" valueType="num">
                                      <p:cBhvr>
                                        <p:cTn id="2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1000"/>
                                        <p:tgtEl>
                                          <p:spTgt spid="79"/>
                                        </p:tgtEl>
                                      </p:cBhvr>
                                    </p:animEffect>
                                    <p:anim calcmode="lin" valueType="num">
                                      <p:cBhvr>
                                        <p:cTn id="28" dur="1000" fill="hold"/>
                                        <p:tgtEl>
                                          <p:spTgt spid="79"/>
                                        </p:tgtEl>
                                        <p:attrNameLst>
                                          <p:attrName>ppt_x</p:attrName>
                                        </p:attrNameLst>
                                      </p:cBhvr>
                                      <p:tavLst>
                                        <p:tav tm="0">
                                          <p:val>
                                            <p:strVal val="#ppt_x"/>
                                          </p:val>
                                        </p:tav>
                                        <p:tav tm="100000">
                                          <p:val>
                                            <p:strVal val="#ppt_x"/>
                                          </p:val>
                                        </p:tav>
                                      </p:tavLst>
                                    </p:anim>
                                    <p:anim calcmode="lin" valueType="num">
                                      <p:cBhvr>
                                        <p:cTn id="29" dur="1000" fill="hold"/>
                                        <p:tgtEl>
                                          <p:spTgt spid="7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1000"/>
                                        <p:tgtEl>
                                          <p:spTgt spid="80"/>
                                        </p:tgtEl>
                                      </p:cBhvr>
                                    </p:animEffect>
                                    <p:anim calcmode="lin" valueType="num">
                                      <p:cBhvr>
                                        <p:cTn id="33" dur="1000" fill="hold"/>
                                        <p:tgtEl>
                                          <p:spTgt spid="80"/>
                                        </p:tgtEl>
                                        <p:attrNameLst>
                                          <p:attrName>ppt_x</p:attrName>
                                        </p:attrNameLst>
                                      </p:cBhvr>
                                      <p:tavLst>
                                        <p:tav tm="0">
                                          <p:val>
                                            <p:strVal val="#ppt_x"/>
                                          </p:val>
                                        </p:tav>
                                        <p:tav tm="100000">
                                          <p:val>
                                            <p:strVal val="#ppt_x"/>
                                          </p:val>
                                        </p:tav>
                                      </p:tavLst>
                                    </p:anim>
                                    <p:anim calcmode="lin" valueType="num">
                                      <p:cBhvr>
                                        <p:cTn id="34"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1000" fill="hold"/>
                                        <p:tgtEl>
                                          <p:spTgt spid="46"/>
                                        </p:tgtEl>
                                        <p:attrNameLst>
                                          <p:attrName>ppt_w</p:attrName>
                                        </p:attrNameLst>
                                      </p:cBhvr>
                                      <p:tavLst>
                                        <p:tav tm="0">
                                          <p:val>
                                            <p:fltVal val="0"/>
                                          </p:val>
                                        </p:tav>
                                        <p:tav tm="100000">
                                          <p:val>
                                            <p:strVal val="#ppt_w"/>
                                          </p:val>
                                        </p:tav>
                                      </p:tavLst>
                                    </p:anim>
                                    <p:anim calcmode="lin" valueType="num">
                                      <p:cBhvr>
                                        <p:cTn id="40" dur="1000" fill="hold"/>
                                        <p:tgtEl>
                                          <p:spTgt spid="46"/>
                                        </p:tgtEl>
                                        <p:attrNameLst>
                                          <p:attrName>ppt_h</p:attrName>
                                        </p:attrNameLst>
                                      </p:cBhvr>
                                      <p:tavLst>
                                        <p:tav tm="0">
                                          <p:val>
                                            <p:fltVal val="0"/>
                                          </p:val>
                                        </p:tav>
                                        <p:tav tm="100000">
                                          <p:val>
                                            <p:strVal val="#ppt_h"/>
                                          </p:val>
                                        </p:tav>
                                      </p:tavLst>
                                    </p:anim>
                                    <p:anim calcmode="lin" valueType="num">
                                      <p:cBhvr>
                                        <p:cTn id="41" dur="1000" fill="hold"/>
                                        <p:tgtEl>
                                          <p:spTgt spid="46"/>
                                        </p:tgtEl>
                                        <p:attrNameLst>
                                          <p:attrName>style.rotation</p:attrName>
                                        </p:attrNameLst>
                                      </p:cBhvr>
                                      <p:tavLst>
                                        <p:tav tm="0">
                                          <p:val>
                                            <p:fltVal val="90"/>
                                          </p:val>
                                        </p:tav>
                                        <p:tav tm="100000">
                                          <p:val>
                                            <p:fltVal val="0"/>
                                          </p:val>
                                        </p:tav>
                                      </p:tavLst>
                                    </p:anim>
                                    <p:animEffect transition="in" filter="fade">
                                      <p:cBhvr>
                                        <p:cTn id="42" dur="1000"/>
                                        <p:tgtEl>
                                          <p:spTgt spid="46"/>
                                        </p:tgtEl>
                                      </p:cBhvr>
                                    </p:animEffect>
                                  </p:childTnLst>
                                </p:cTn>
                              </p:par>
                            </p:childTnLst>
                          </p:cTn>
                        </p:par>
                        <p:par>
                          <p:cTn id="43" fill="hold">
                            <p:stCondLst>
                              <p:cond delay="1000"/>
                            </p:stCondLst>
                            <p:childTnLst>
                              <p:par>
                                <p:cTn id="44" presetID="42"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anim calcmode="lin" valueType="num">
                                      <p:cBhvr>
                                        <p:cTn id="47" dur="500" fill="hold"/>
                                        <p:tgtEl>
                                          <p:spTgt spid="47"/>
                                        </p:tgtEl>
                                        <p:attrNameLst>
                                          <p:attrName>ppt_x</p:attrName>
                                        </p:attrNameLst>
                                      </p:cBhvr>
                                      <p:tavLst>
                                        <p:tav tm="0">
                                          <p:val>
                                            <p:strVal val="#ppt_x"/>
                                          </p:val>
                                        </p:tav>
                                        <p:tav tm="100000">
                                          <p:val>
                                            <p:strVal val="#ppt_x"/>
                                          </p:val>
                                        </p:tav>
                                      </p:tavLst>
                                    </p:anim>
                                    <p:anim calcmode="lin" valueType="num">
                                      <p:cBhvr>
                                        <p:cTn id="48" dur="500" fill="hold"/>
                                        <p:tgtEl>
                                          <p:spTgt spid="47"/>
                                        </p:tgtEl>
                                        <p:attrNameLst>
                                          <p:attrName>ppt_y</p:attrName>
                                        </p:attrNameLst>
                                      </p:cBhvr>
                                      <p:tavLst>
                                        <p:tav tm="0">
                                          <p:val>
                                            <p:strVal val="#ppt_y+.1"/>
                                          </p:val>
                                        </p:tav>
                                        <p:tav tm="100000">
                                          <p:val>
                                            <p:strVal val="#ppt_y"/>
                                          </p:val>
                                        </p:tav>
                                      </p:tavLst>
                                    </p:anim>
                                  </p:childTnLst>
                                </p:cTn>
                              </p:par>
                              <p:par>
                                <p:cTn id="49" presetID="14" presetClass="entr" presetSubtype="1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randombar(horizontal)">
                                      <p:cBhvr>
                                        <p:cTn id="51" dur="500"/>
                                        <p:tgtEl>
                                          <p:spTgt spid="48"/>
                                        </p:tgtEl>
                                      </p:cBhvr>
                                    </p:animEffect>
                                  </p:childTnLst>
                                </p:cTn>
                              </p:par>
                            </p:childTnLst>
                          </p:cTn>
                        </p:par>
                        <p:par>
                          <p:cTn id="52" fill="hold" nodeType="afterGroup">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nodeType="afterGroup">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par>
                          <p:cTn id="60" fill="hold" nodeType="afterGroup">
                            <p:stCondLst>
                              <p:cond delay="2500"/>
                            </p:stCondLst>
                            <p:childTnLst>
                              <p:par>
                                <p:cTn id="61" presetID="53" presetClass="entr" presetSubtype="16"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74"/>
                                        </p:tgtEl>
                                        <p:attrNameLst>
                                          <p:attrName>style.visibility</p:attrName>
                                        </p:attrNameLst>
                                      </p:cBhvr>
                                      <p:to>
                                        <p:strVal val="visible"/>
                                      </p:to>
                                    </p:set>
                                    <p:anim calcmode="lin" valueType="num">
                                      <p:cBhvr>
                                        <p:cTn id="70" dur="1000" fill="hold"/>
                                        <p:tgtEl>
                                          <p:spTgt spid="74"/>
                                        </p:tgtEl>
                                        <p:attrNameLst>
                                          <p:attrName>ppt_w</p:attrName>
                                        </p:attrNameLst>
                                      </p:cBhvr>
                                      <p:tavLst>
                                        <p:tav tm="0">
                                          <p:val>
                                            <p:fltVal val="0"/>
                                          </p:val>
                                        </p:tav>
                                        <p:tav tm="100000">
                                          <p:val>
                                            <p:strVal val="#ppt_w"/>
                                          </p:val>
                                        </p:tav>
                                      </p:tavLst>
                                    </p:anim>
                                    <p:anim calcmode="lin" valueType="num">
                                      <p:cBhvr>
                                        <p:cTn id="71" dur="1000" fill="hold"/>
                                        <p:tgtEl>
                                          <p:spTgt spid="74"/>
                                        </p:tgtEl>
                                        <p:attrNameLst>
                                          <p:attrName>ppt_h</p:attrName>
                                        </p:attrNameLst>
                                      </p:cBhvr>
                                      <p:tavLst>
                                        <p:tav tm="0">
                                          <p:val>
                                            <p:fltVal val="0"/>
                                          </p:val>
                                        </p:tav>
                                        <p:tav tm="100000">
                                          <p:val>
                                            <p:strVal val="#ppt_h"/>
                                          </p:val>
                                        </p:tav>
                                      </p:tavLst>
                                    </p:anim>
                                    <p:anim calcmode="lin" valueType="num">
                                      <p:cBhvr>
                                        <p:cTn id="72" dur="1000" fill="hold"/>
                                        <p:tgtEl>
                                          <p:spTgt spid="74"/>
                                        </p:tgtEl>
                                        <p:attrNameLst>
                                          <p:attrName>style.rotation</p:attrName>
                                        </p:attrNameLst>
                                      </p:cBhvr>
                                      <p:tavLst>
                                        <p:tav tm="0">
                                          <p:val>
                                            <p:fltVal val="90"/>
                                          </p:val>
                                        </p:tav>
                                        <p:tav tm="100000">
                                          <p:val>
                                            <p:fltVal val="0"/>
                                          </p:val>
                                        </p:tav>
                                      </p:tavLst>
                                    </p:anim>
                                    <p:animEffect transition="in" filter="fade">
                                      <p:cBhvr>
                                        <p:cTn id="73" dur="1000"/>
                                        <p:tgtEl>
                                          <p:spTgt spid="74"/>
                                        </p:tgtEl>
                                      </p:cBhvr>
                                    </p:animEffect>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500"/>
                                        <p:tgtEl>
                                          <p:spTgt spid="49"/>
                                        </p:tgtEl>
                                      </p:cBhvr>
                                    </p:animEffect>
                                    <p:anim calcmode="lin" valueType="num">
                                      <p:cBhvr>
                                        <p:cTn id="78" dur="500" fill="hold"/>
                                        <p:tgtEl>
                                          <p:spTgt spid="49"/>
                                        </p:tgtEl>
                                        <p:attrNameLst>
                                          <p:attrName>ppt_x</p:attrName>
                                        </p:attrNameLst>
                                      </p:cBhvr>
                                      <p:tavLst>
                                        <p:tav tm="0">
                                          <p:val>
                                            <p:strVal val="#ppt_x"/>
                                          </p:val>
                                        </p:tav>
                                        <p:tav tm="100000">
                                          <p:val>
                                            <p:strVal val="#ppt_x"/>
                                          </p:val>
                                        </p:tav>
                                      </p:tavLst>
                                    </p:anim>
                                    <p:anim calcmode="lin" valueType="num">
                                      <p:cBhvr>
                                        <p:cTn id="79" dur="500" fill="hold"/>
                                        <p:tgtEl>
                                          <p:spTgt spid="49"/>
                                        </p:tgtEl>
                                        <p:attrNameLst>
                                          <p:attrName>ppt_y</p:attrName>
                                        </p:attrNameLst>
                                      </p:cBhvr>
                                      <p:tavLst>
                                        <p:tav tm="0">
                                          <p:val>
                                            <p:strVal val="#ppt_y+.1"/>
                                          </p:val>
                                        </p:tav>
                                        <p:tav tm="100000">
                                          <p:val>
                                            <p:strVal val="#ppt_y"/>
                                          </p:val>
                                        </p:tav>
                                      </p:tavLst>
                                    </p:anim>
                                  </p:childTnLst>
                                </p:cTn>
                              </p:par>
                              <p:par>
                                <p:cTn id="80" presetID="14" presetClass="entr" presetSubtype="10"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randombar(horizontal)">
                                      <p:cBhvr>
                                        <p:cTn id="82" dur="500"/>
                                        <p:tgtEl>
                                          <p:spTgt spid="57"/>
                                        </p:tgtEl>
                                      </p:cBhvr>
                                    </p:animEffect>
                                  </p:childTnLst>
                                </p:cTn>
                              </p:par>
                            </p:childTnLst>
                          </p:cTn>
                        </p:par>
                        <p:par>
                          <p:cTn id="83" fill="hold" nodeType="afterGroup">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par>
                          <p:cTn id="87" fill="hold" nodeType="afterGroup">
                            <p:stCondLst>
                              <p:cond delay="2000"/>
                            </p:stCondLst>
                            <p:childTnLst>
                              <p:par>
                                <p:cTn id="88" presetID="10" presetClass="entr" presetSubtype="0"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par>
                          <p:cTn id="91" fill="hold" nodeType="afterGroup">
                            <p:stCondLst>
                              <p:cond delay="2500"/>
                            </p:stCondLst>
                            <p:childTnLst>
                              <p:par>
                                <p:cTn id="92" presetID="53" presetClass="entr" presetSubtype="16"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 calcmode="lin" valueType="num">
                                      <p:cBhvr>
                                        <p:cTn id="94" dur="500" fill="hold"/>
                                        <p:tgtEl>
                                          <p:spTgt spid="13"/>
                                        </p:tgtEl>
                                        <p:attrNameLst>
                                          <p:attrName>ppt_w</p:attrName>
                                        </p:attrNameLst>
                                      </p:cBhvr>
                                      <p:tavLst>
                                        <p:tav tm="0">
                                          <p:val>
                                            <p:fltVal val="0"/>
                                          </p:val>
                                        </p:tav>
                                        <p:tav tm="100000">
                                          <p:val>
                                            <p:strVal val="#ppt_w"/>
                                          </p:val>
                                        </p:tav>
                                      </p:tavLst>
                                    </p:anim>
                                    <p:anim calcmode="lin" valueType="num">
                                      <p:cBhvr>
                                        <p:cTn id="95" dur="500" fill="hold"/>
                                        <p:tgtEl>
                                          <p:spTgt spid="13"/>
                                        </p:tgtEl>
                                        <p:attrNameLst>
                                          <p:attrName>ppt_h</p:attrName>
                                        </p:attrNameLst>
                                      </p:cBhvr>
                                      <p:tavLst>
                                        <p:tav tm="0">
                                          <p:val>
                                            <p:fltVal val="0"/>
                                          </p:val>
                                        </p:tav>
                                        <p:tav tm="100000">
                                          <p:val>
                                            <p:strVal val="#ppt_h"/>
                                          </p:val>
                                        </p:tav>
                                      </p:tavLst>
                                    </p:anim>
                                    <p:animEffect transition="in" filter="fade">
                                      <p:cBhvr>
                                        <p:cTn id="96" dur="500"/>
                                        <p:tgtEl>
                                          <p:spTgt spid="13"/>
                                        </p:tgtEl>
                                      </p:cBhvr>
                                    </p:animEffec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nodeType="clickEffect">
                                  <p:stCondLst>
                                    <p:cond delay="0"/>
                                  </p:stCondLst>
                                  <p:childTnLst>
                                    <p:set>
                                      <p:cBhvr>
                                        <p:cTn id="100" dur="1" fill="hold">
                                          <p:stCondLst>
                                            <p:cond delay="0"/>
                                          </p:stCondLst>
                                        </p:cTn>
                                        <p:tgtEl>
                                          <p:spTgt spid="75"/>
                                        </p:tgtEl>
                                        <p:attrNameLst>
                                          <p:attrName>style.visibility</p:attrName>
                                        </p:attrNameLst>
                                      </p:cBhvr>
                                      <p:to>
                                        <p:strVal val="visible"/>
                                      </p:to>
                                    </p:set>
                                    <p:anim calcmode="lin" valueType="num">
                                      <p:cBhvr>
                                        <p:cTn id="101" dur="1000" fill="hold"/>
                                        <p:tgtEl>
                                          <p:spTgt spid="75"/>
                                        </p:tgtEl>
                                        <p:attrNameLst>
                                          <p:attrName>ppt_w</p:attrName>
                                        </p:attrNameLst>
                                      </p:cBhvr>
                                      <p:tavLst>
                                        <p:tav tm="0">
                                          <p:val>
                                            <p:fltVal val="0"/>
                                          </p:val>
                                        </p:tav>
                                        <p:tav tm="100000">
                                          <p:val>
                                            <p:strVal val="#ppt_w"/>
                                          </p:val>
                                        </p:tav>
                                      </p:tavLst>
                                    </p:anim>
                                    <p:anim calcmode="lin" valueType="num">
                                      <p:cBhvr>
                                        <p:cTn id="102" dur="1000" fill="hold"/>
                                        <p:tgtEl>
                                          <p:spTgt spid="75"/>
                                        </p:tgtEl>
                                        <p:attrNameLst>
                                          <p:attrName>ppt_h</p:attrName>
                                        </p:attrNameLst>
                                      </p:cBhvr>
                                      <p:tavLst>
                                        <p:tav tm="0">
                                          <p:val>
                                            <p:fltVal val="0"/>
                                          </p:val>
                                        </p:tav>
                                        <p:tav tm="100000">
                                          <p:val>
                                            <p:strVal val="#ppt_h"/>
                                          </p:val>
                                        </p:tav>
                                      </p:tavLst>
                                    </p:anim>
                                    <p:anim calcmode="lin" valueType="num">
                                      <p:cBhvr>
                                        <p:cTn id="103" dur="1000" fill="hold"/>
                                        <p:tgtEl>
                                          <p:spTgt spid="75"/>
                                        </p:tgtEl>
                                        <p:attrNameLst>
                                          <p:attrName>style.rotation</p:attrName>
                                        </p:attrNameLst>
                                      </p:cBhvr>
                                      <p:tavLst>
                                        <p:tav tm="0">
                                          <p:val>
                                            <p:fltVal val="90"/>
                                          </p:val>
                                        </p:tav>
                                        <p:tav tm="100000">
                                          <p:val>
                                            <p:fltVal val="0"/>
                                          </p:val>
                                        </p:tav>
                                      </p:tavLst>
                                    </p:anim>
                                    <p:animEffect transition="in" filter="fade">
                                      <p:cBhvr>
                                        <p:cTn id="104" dur="1000"/>
                                        <p:tgtEl>
                                          <p:spTgt spid="75"/>
                                        </p:tgtEl>
                                      </p:cBhvr>
                                    </p:animEffect>
                                  </p:childTnLst>
                                </p:cTn>
                              </p:par>
                            </p:childTnLst>
                          </p:cTn>
                        </p:par>
                        <p:par>
                          <p:cTn id="105" fill="hold">
                            <p:stCondLst>
                              <p:cond delay="1000"/>
                            </p:stCondLst>
                            <p:childTnLst>
                              <p:par>
                                <p:cTn id="106" presetID="42" presetClass="entr" presetSubtype="0" fill="hold" nodeType="after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anim calcmode="lin" valueType="num">
                                      <p:cBhvr>
                                        <p:cTn id="109" dur="500" fill="hold"/>
                                        <p:tgtEl>
                                          <p:spTgt spid="58"/>
                                        </p:tgtEl>
                                        <p:attrNameLst>
                                          <p:attrName>ppt_x</p:attrName>
                                        </p:attrNameLst>
                                      </p:cBhvr>
                                      <p:tavLst>
                                        <p:tav tm="0">
                                          <p:val>
                                            <p:strVal val="#ppt_x"/>
                                          </p:val>
                                        </p:tav>
                                        <p:tav tm="100000">
                                          <p:val>
                                            <p:strVal val="#ppt_x"/>
                                          </p:val>
                                        </p:tav>
                                      </p:tavLst>
                                    </p:anim>
                                    <p:anim calcmode="lin" valueType="num">
                                      <p:cBhvr>
                                        <p:cTn id="110" dur="500" fill="hold"/>
                                        <p:tgtEl>
                                          <p:spTgt spid="58"/>
                                        </p:tgtEl>
                                        <p:attrNameLst>
                                          <p:attrName>ppt_y</p:attrName>
                                        </p:attrNameLst>
                                      </p:cBhvr>
                                      <p:tavLst>
                                        <p:tav tm="0">
                                          <p:val>
                                            <p:strVal val="#ppt_y+.1"/>
                                          </p:val>
                                        </p:tav>
                                        <p:tav tm="100000">
                                          <p:val>
                                            <p:strVal val="#ppt_y"/>
                                          </p:val>
                                        </p:tav>
                                      </p:tavLst>
                                    </p:anim>
                                  </p:childTnLst>
                                </p:cTn>
                              </p:par>
                              <p:par>
                                <p:cTn id="111" presetID="14" presetClass="entr" presetSubtype="1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randombar(horizontal)">
                                      <p:cBhvr>
                                        <p:cTn id="113" dur="500"/>
                                        <p:tgtEl>
                                          <p:spTgt spid="65"/>
                                        </p:tgtEl>
                                      </p:cBhvr>
                                    </p:animEffect>
                                  </p:childTnLst>
                                </p:cTn>
                              </p:par>
                            </p:childTnLst>
                          </p:cTn>
                        </p:par>
                        <p:par>
                          <p:cTn id="114" fill="hold" nodeType="afterGroup">
                            <p:stCondLst>
                              <p:cond delay="1500"/>
                            </p:stCondLst>
                            <p:childTnLst>
                              <p:par>
                                <p:cTn id="115" presetID="10" presetClass="entr" presetSubtype="0" fill="hold" grpId="0" nodeType="after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childTnLst>
                          </p:cTn>
                        </p:par>
                        <p:par>
                          <p:cTn id="118" fill="hold" nodeType="afterGroup">
                            <p:stCondLst>
                              <p:cond delay="2000"/>
                            </p:stCondLst>
                            <p:childTnLst>
                              <p:par>
                                <p:cTn id="119" presetID="10" presetClass="entr" presetSubtype="0" fill="hold" grpId="0" nodeType="after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fade">
                                      <p:cBhvr>
                                        <p:cTn id="121" dur="500"/>
                                        <p:tgtEl>
                                          <p:spTgt spid="20"/>
                                        </p:tgtEl>
                                      </p:cBhvr>
                                    </p:animEffect>
                                  </p:childTnLst>
                                </p:cTn>
                              </p:par>
                            </p:childTnLst>
                          </p:cTn>
                        </p:par>
                        <p:par>
                          <p:cTn id="122" fill="hold" nodeType="afterGroup">
                            <p:stCondLst>
                              <p:cond delay="2500"/>
                            </p:stCondLst>
                            <p:childTnLst>
                              <p:par>
                                <p:cTn id="123" presetID="53" presetClass="entr" presetSubtype="16" fill="hold" grpId="0" nodeType="afterEffect">
                                  <p:stCondLst>
                                    <p:cond delay="0"/>
                                  </p:stCondLst>
                                  <p:childTnLst>
                                    <p:set>
                                      <p:cBhvr>
                                        <p:cTn id="124" dur="1" fill="hold">
                                          <p:stCondLst>
                                            <p:cond delay="0"/>
                                          </p:stCondLst>
                                        </p:cTn>
                                        <p:tgtEl>
                                          <p:spTgt spid="66"/>
                                        </p:tgtEl>
                                        <p:attrNameLst>
                                          <p:attrName>style.visibility</p:attrName>
                                        </p:attrNameLst>
                                      </p:cBhvr>
                                      <p:to>
                                        <p:strVal val="visible"/>
                                      </p:to>
                                    </p:set>
                                    <p:anim calcmode="lin" valueType="num">
                                      <p:cBhvr>
                                        <p:cTn id="125" dur="500" fill="hold"/>
                                        <p:tgtEl>
                                          <p:spTgt spid="66"/>
                                        </p:tgtEl>
                                        <p:attrNameLst>
                                          <p:attrName>ppt_w</p:attrName>
                                        </p:attrNameLst>
                                      </p:cBhvr>
                                      <p:tavLst>
                                        <p:tav tm="0">
                                          <p:val>
                                            <p:fltVal val="0"/>
                                          </p:val>
                                        </p:tav>
                                        <p:tav tm="100000">
                                          <p:val>
                                            <p:strVal val="#ppt_w"/>
                                          </p:val>
                                        </p:tav>
                                      </p:tavLst>
                                    </p:anim>
                                    <p:anim calcmode="lin" valueType="num">
                                      <p:cBhvr>
                                        <p:cTn id="126" dur="500" fill="hold"/>
                                        <p:tgtEl>
                                          <p:spTgt spid="66"/>
                                        </p:tgtEl>
                                        <p:attrNameLst>
                                          <p:attrName>ppt_h</p:attrName>
                                        </p:attrNameLst>
                                      </p:cBhvr>
                                      <p:tavLst>
                                        <p:tav tm="0">
                                          <p:val>
                                            <p:fltVal val="0"/>
                                          </p:val>
                                        </p:tav>
                                        <p:tav tm="100000">
                                          <p:val>
                                            <p:strVal val="#ppt_h"/>
                                          </p:val>
                                        </p:tav>
                                      </p:tavLst>
                                    </p:anim>
                                    <p:animEffect transition="in" filter="fade">
                                      <p:cBhvr>
                                        <p:cTn id="127" dur="500"/>
                                        <p:tgtEl>
                                          <p:spTgt spid="66"/>
                                        </p:tgtEl>
                                      </p:cBhvr>
                                    </p:animEffect>
                                  </p:childTnLst>
                                </p:cTn>
                              </p:par>
                            </p:childTnLst>
                          </p:cTn>
                        </p:par>
                      </p:childTnLst>
                    </p:cTn>
                  </p:par>
                  <p:par>
                    <p:cTn id="128" fill="hold">
                      <p:stCondLst>
                        <p:cond delay="indefinite"/>
                      </p:stCondLst>
                      <p:childTnLst>
                        <p:par>
                          <p:cTn id="129" fill="hold">
                            <p:stCondLst>
                              <p:cond delay="0"/>
                            </p:stCondLst>
                            <p:childTnLst>
                              <p:par>
                                <p:cTn id="130" presetID="31" presetClass="entr" presetSubtype="0" fill="hold" nodeType="clickEffect">
                                  <p:stCondLst>
                                    <p:cond delay="0"/>
                                  </p:stCondLst>
                                  <p:childTnLst>
                                    <p:set>
                                      <p:cBhvr>
                                        <p:cTn id="131" dur="1" fill="hold">
                                          <p:stCondLst>
                                            <p:cond delay="0"/>
                                          </p:stCondLst>
                                        </p:cTn>
                                        <p:tgtEl>
                                          <p:spTgt spid="76"/>
                                        </p:tgtEl>
                                        <p:attrNameLst>
                                          <p:attrName>style.visibility</p:attrName>
                                        </p:attrNameLst>
                                      </p:cBhvr>
                                      <p:to>
                                        <p:strVal val="visible"/>
                                      </p:to>
                                    </p:set>
                                    <p:anim calcmode="lin" valueType="num">
                                      <p:cBhvr>
                                        <p:cTn id="132" dur="1000" fill="hold"/>
                                        <p:tgtEl>
                                          <p:spTgt spid="76"/>
                                        </p:tgtEl>
                                        <p:attrNameLst>
                                          <p:attrName>ppt_w</p:attrName>
                                        </p:attrNameLst>
                                      </p:cBhvr>
                                      <p:tavLst>
                                        <p:tav tm="0">
                                          <p:val>
                                            <p:fltVal val="0"/>
                                          </p:val>
                                        </p:tav>
                                        <p:tav tm="100000">
                                          <p:val>
                                            <p:strVal val="#ppt_w"/>
                                          </p:val>
                                        </p:tav>
                                      </p:tavLst>
                                    </p:anim>
                                    <p:anim calcmode="lin" valueType="num">
                                      <p:cBhvr>
                                        <p:cTn id="133" dur="1000" fill="hold"/>
                                        <p:tgtEl>
                                          <p:spTgt spid="76"/>
                                        </p:tgtEl>
                                        <p:attrNameLst>
                                          <p:attrName>ppt_h</p:attrName>
                                        </p:attrNameLst>
                                      </p:cBhvr>
                                      <p:tavLst>
                                        <p:tav tm="0">
                                          <p:val>
                                            <p:fltVal val="0"/>
                                          </p:val>
                                        </p:tav>
                                        <p:tav tm="100000">
                                          <p:val>
                                            <p:strVal val="#ppt_h"/>
                                          </p:val>
                                        </p:tav>
                                      </p:tavLst>
                                    </p:anim>
                                    <p:anim calcmode="lin" valueType="num">
                                      <p:cBhvr>
                                        <p:cTn id="134" dur="1000" fill="hold"/>
                                        <p:tgtEl>
                                          <p:spTgt spid="76"/>
                                        </p:tgtEl>
                                        <p:attrNameLst>
                                          <p:attrName>style.rotation</p:attrName>
                                        </p:attrNameLst>
                                      </p:cBhvr>
                                      <p:tavLst>
                                        <p:tav tm="0">
                                          <p:val>
                                            <p:fltVal val="90"/>
                                          </p:val>
                                        </p:tav>
                                        <p:tav tm="100000">
                                          <p:val>
                                            <p:fltVal val="0"/>
                                          </p:val>
                                        </p:tav>
                                      </p:tavLst>
                                    </p:anim>
                                    <p:animEffect transition="in" filter="fade">
                                      <p:cBhvr>
                                        <p:cTn id="135" dur="1000"/>
                                        <p:tgtEl>
                                          <p:spTgt spid="76"/>
                                        </p:tgtEl>
                                      </p:cBhvr>
                                    </p:animEffect>
                                  </p:childTnLst>
                                </p:cTn>
                              </p:par>
                            </p:childTnLst>
                          </p:cTn>
                        </p:par>
                        <p:par>
                          <p:cTn id="136" fill="hold">
                            <p:stCondLst>
                              <p:cond delay="1000"/>
                            </p:stCondLst>
                            <p:childTnLst>
                              <p:par>
                                <p:cTn id="137" presetID="53" presetClass="entr" presetSubtype="16" fill="hold" nodeType="afterEffect">
                                  <p:stCondLst>
                                    <p:cond delay="0"/>
                                  </p:stCondLst>
                                  <p:childTnLst>
                                    <p:set>
                                      <p:cBhvr>
                                        <p:cTn id="138" dur="1" fill="hold">
                                          <p:stCondLst>
                                            <p:cond delay="0"/>
                                          </p:stCondLst>
                                        </p:cTn>
                                        <p:tgtEl>
                                          <p:spTgt spid="68"/>
                                        </p:tgtEl>
                                        <p:attrNameLst>
                                          <p:attrName>style.visibility</p:attrName>
                                        </p:attrNameLst>
                                      </p:cBhvr>
                                      <p:to>
                                        <p:strVal val="visible"/>
                                      </p:to>
                                    </p:set>
                                    <p:anim calcmode="lin" valueType="num">
                                      <p:cBhvr>
                                        <p:cTn id="139" dur="500" fill="hold"/>
                                        <p:tgtEl>
                                          <p:spTgt spid="68"/>
                                        </p:tgtEl>
                                        <p:attrNameLst>
                                          <p:attrName>ppt_w</p:attrName>
                                        </p:attrNameLst>
                                      </p:cBhvr>
                                      <p:tavLst>
                                        <p:tav tm="0">
                                          <p:val>
                                            <p:fltVal val="0"/>
                                          </p:val>
                                        </p:tav>
                                        <p:tav tm="100000">
                                          <p:val>
                                            <p:strVal val="#ppt_w"/>
                                          </p:val>
                                        </p:tav>
                                      </p:tavLst>
                                    </p:anim>
                                    <p:anim calcmode="lin" valueType="num">
                                      <p:cBhvr>
                                        <p:cTn id="140" dur="500" fill="hold"/>
                                        <p:tgtEl>
                                          <p:spTgt spid="68"/>
                                        </p:tgtEl>
                                        <p:attrNameLst>
                                          <p:attrName>ppt_h</p:attrName>
                                        </p:attrNameLst>
                                      </p:cBhvr>
                                      <p:tavLst>
                                        <p:tav tm="0">
                                          <p:val>
                                            <p:fltVal val="0"/>
                                          </p:val>
                                        </p:tav>
                                        <p:tav tm="100000">
                                          <p:val>
                                            <p:strVal val="#ppt_h"/>
                                          </p:val>
                                        </p:tav>
                                      </p:tavLst>
                                    </p:anim>
                                    <p:animEffect transition="in" filter="fade">
                                      <p:cBhvr>
                                        <p:cTn id="141" dur="500"/>
                                        <p:tgtEl>
                                          <p:spTgt spid="68"/>
                                        </p:tgtEl>
                                      </p:cBhvr>
                                    </p:animEffect>
                                  </p:childTnLst>
                                </p:cTn>
                              </p:par>
                              <p:par>
                                <p:cTn id="142" presetID="53" presetClass="entr" presetSubtype="16" fill="hold" nodeType="withEffect">
                                  <p:stCondLst>
                                    <p:cond delay="0"/>
                                  </p:stCondLst>
                                  <p:childTnLst>
                                    <p:set>
                                      <p:cBhvr>
                                        <p:cTn id="143" dur="1" fill="hold">
                                          <p:stCondLst>
                                            <p:cond delay="0"/>
                                          </p:stCondLst>
                                        </p:cTn>
                                        <p:tgtEl>
                                          <p:spTgt spid="69"/>
                                        </p:tgtEl>
                                        <p:attrNameLst>
                                          <p:attrName>style.visibility</p:attrName>
                                        </p:attrNameLst>
                                      </p:cBhvr>
                                      <p:to>
                                        <p:strVal val="visible"/>
                                      </p:to>
                                    </p:set>
                                    <p:anim calcmode="lin" valueType="num">
                                      <p:cBhvr>
                                        <p:cTn id="144" dur="500" fill="hold"/>
                                        <p:tgtEl>
                                          <p:spTgt spid="69"/>
                                        </p:tgtEl>
                                        <p:attrNameLst>
                                          <p:attrName>ppt_w</p:attrName>
                                        </p:attrNameLst>
                                      </p:cBhvr>
                                      <p:tavLst>
                                        <p:tav tm="0">
                                          <p:val>
                                            <p:fltVal val="0"/>
                                          </p:val>
                                        </p:tav>
                                        <p:tav tm="100000">
                                          <p:val>
                                            <p:strVal val="#ppt_w"/>
                                          </p:val>
                                        </p:tav>
                                      </p:tavLst>
                                    </p:anim>
                                    <p:anim calcmode="lin" valueType="num">
                                      <p:cBhvr>
                                        <p:cTn id="145" dur="500" fill="hold"/>
                                        <p:tgtEl>
                                          <p:spTgt spid="69"/>
                                        </p:tgtEl>
                                        <p:attrNameLst>
                                          <p:attrName>ppt_h</p:attrName>
                                        </p:attrNameLst>
                                      </p:cBhvr>
                                      <p:tavLst>
                                        <p:tav tm="0">
                                          <p:val>
                                            <p:fltVal val="0"/>
                                          </p:val>
                                        </p:tav>
                                        <p:tav tm="100000">
                                          <p:val>
                                            <p:strVal val="#ppt_h"/>
                                          </p:val>
                                        </p:tav>
                                      </p:tavLst>
                                    </p:anim>
                                    <p:animEffect transition="in" filter="fade">
                                      <p:cBhvr>
                                        <p:cTn id="146" dur="500"/>
                                        <p:tgtEl>
                                          <p:spTgt spid="69"/>
                                        </p:tgtEl>
                                      </p:cBhvr>
                                    </p:animEffect>
                                  </p:childTnLst>
                                </p:cTn>
                              </p:par>
                              <p:par>
                                <p:cTn id="147" presetID="53" presetClass="entr" presetSubtype="16" fill="hold" nodeType="withEffect">
                                  <p:stCondLst>
                                    <p:cond delay="0"/>
                                  </p:stCondLst>
                                  <p:childTnLst>
                                    <p:set>
                                      <p:cBhvr>
                                        <p:cTn id="148" dur="1" fill="hold">
                                          <p:stCondLst>
                                            <p:cond delay="0"/>
                                          </p:stCondLst>
                                        </p:cTn>
                                        <p:tgtEl>
                                          <p:spTgt spid="70"/>
                                        </p:tgtEl>
                                        <p:attrNameLst>
                                          <p:attrName>style.visibility</p:attrName>
                                        </p:attrNameLst>
                                      </p:cBhvr>
                                      <p:to>
                                        <p:strVal val="visible"/>
                                      </p:to>
                                    </p:set>
                                    <p:anim calcmode="lin" valueType="num">
                                      <p:cBhvr>
                                        <p:cTn id="149" dur="500" fill="hold"/>
                                        <p:tgtEl>
                                          <p:spTgt spid="70"/>
                                        </p:tgtEl>
                                        <p:attrNameLst>
                                          <p:attrName>ppt_w</p:attrName>
                                        </p:attrNameLst>
                                      </p:cBhvr>
                                      <p:tavLst>
                                        <p:tav tm="0">
                                          <p:val>
                                            <p:fltVal val="0"/>
                                          </p:val>
                                        </p:tav>
                                        <p:tav tm="100000">
                                          <p:val>
                                            <p:strVal val="#ppt_w"/>
                                          </p:val>
                                        </p:tav>
                                      </p:tavLst>
                                    </p:anim>
                                    <p:anim calcmode="lin" valueType="num">
                                      <p:cBhvr>
                                        <p:cTn id="150" dur="500" fill="hold"/>
                                        <p:tgtEl>
                                          <p:spTgt spid="70"/>
                                        </p:tgtEl>
                                        <p:attrNameLst>
                                          <p:attrName>ppt_h</p:attrName>
                                        </p:attrNameLst>
                                      </p:cBhvr>
                                      <p:tavLst>
                                        <p:tav tm="0">
                                          <p:val>
                                            <p:fltVal val="0"/>
                                          </p:val>
                                        </p:tav>
                                        <p:tav tm="100000">
                                          <p:val>
                                            <p:strVal val="#ppt_h"/>
                                          </p:val>
                                        </p:tav>
                                      </p:tavLst>
                                    </p:anim>
                                    <p:animEffect transition="in" filter="fade">
                                      <p:cBhvr>
                                        <p:cTn id="151" dur="500"/>
                                        <p:tgtEl>
                                          <p:spTgt spid="70"/>
                                        </p:tgtEl>
                                      </p:cBhvr>
                                    </p:animEffect>
                                  </p:childTnLst>
                                </p:cTn>
                              </p:par>
                              <p:par>
                                <p:cTn id="152" presetID="14" presetClass="entr" presetSubtype="10" fill="hold" grpId="0" nodeType="withEffect">
                                  <p:stCondLst>
                                    <p:cond delay="0"/>
                                  </p:stCondLst>
                                  <p:childTnLst>
                                    <p:set>
                                      <p:cBhvr>
                                        <p:cTn id="153" dur="1" fill="hold">
                                          <p:stCondLst>
                                            <p:cond delay="0"/>
                                          </p:stCondLst>
                                        </p:cTn>
                                        <p:tgtEl>
                                          <p:spTgt spid="71"/>
                                        </p:tgtEl>
                                        <p:attrNameLst>
                                          <p:attrName>style.visibility</p:attrName>
                                        </p:attrNameLst>
                                      </p:cBhvr>
                                      <p:to>
                                        <p:strVal val="visible"/>
                                      </p:to>
                                    </p:set>
                                    <p:animEffect transition="in" filter="randombar(horizontal)">
                                      <p:cBhvr>
                                        <p:cTn id="154" dur="500"/>
                                        <p:tgtEl>
                                          <p:spTgt spid="71"/>
                                        </p:tgtEl>
                                      </p:cBhvr>
                                    </p:animEffect>
                                  </p:childTnLst>
                                </p:cTn>
                              </p:par>
                            </p:childTnLst>
                          </p:cTn>
                        </p:par>
                        <p:par>
                          <p:cTn id="155" fill="hold" nodeType="afterGroup">
                            <p:stCondLst>
                              <p:cond delay="1500"/>
                            </p:stCondLst>
                            <p:childTnLst>
                              <p:par>
                                <p:cTn id="156" presetID="10" presetClass="entr" presetSubtype="0" fill="hold" grpId="0" nodeType="afterEffect">
                                  <p:stCondLst>
                                    <p:cond delay="0"/>
                                  </p:stCondLst>
                                  <p:childTnLst>
                                    <p:set>
                                      <p:cBhvr>
                                        <p:cTn id="157" dur="1" fill="hold">
                                          <p:stCondLst>
                                            <p:cond delay="0"/>
                                          </p:stCondLst>
                                        </p:cTn>
                                        <p:tgtEl>
                                          <p:spTgt spid="21"/>
                                        </p:tgtEl>
                                        <p:attrNameLst>
                                          <p:attrName>style.visibility</p:attrName>
                                        </p:attrNameLst>
                                      </p:cBhvr>
                                      <p:to>
                                        <p:strVal val="visible"/>
                                      </p:to>
                                    </p:set>
                                    <p:animEffect transition="in" filter="fade">
                                      <p:cBhvr>
                                        <p:cTn id="158" dur="500"/>
                                        <p:tgtEl>
                                          <p:spTgt spid="21"/>
                                        </p:tgtEl>
                                      </p:cBhvr>
                                    </p:animEffect>
                                  </p:childTnLst>
                                </p:cTn>
                              </p:par>
                            </p:childTnLst>
                          </p:cTn>
                        </p:par>
                        <p:par>
                          <p:cTn id="159" fill="hold" nodeType="afterGroup">
                            <p:stCondLst>
                              <p:cond delay="2000"/>
                            </p:stCondLst>
                            <p:childTnLst>
                              <p:par>
                                <p:cTn id="160" presetID="10" presetClass="entr" presetSubtype="0" fill="hold" grpId="0" nodeType="afterEffect">
                                  <p:stCondLst>
                                    <p:cond delay="0"/>
                                  </p:stCondLst>
                                  <p:childTnLst>
                                    <p:set>
                                      <p:cBhvr>
                                        <p:cTn id="161" dur="1" fill="hold">
                                          <p:stCondLst>
                                            <p:cond delay="0"/>
                                          </p:stCondLst>
                                        </p:cTn>
                                        <p:tgtEl>
                                          <p:spTgt spid="22"/>
                                        </p:tgtEl>
                                        <p:attrNameLst>
                                          <p:attrName>style.visibility</p:attrName>
                                        </p:attrNameLst>
                                      </p:cBhvr>
                                      <p:to>
                                        <p:strVal val="visible"/>
                                      </p:to>
                                    </p:set>
                                    <p:animEffect transition="in" filter="fade">
                                      <p:cBhvr>
                                        <p:cTn id="162" dur="500"/>
                                        <p:tgtEl>
                                          <p:spTgt spid="22"/>
                                        </p:tgtEl>
                                      </p:cBhvr>
                                    </p:animEffect>
                                  </p:childTnLst>
                                </p:cTn>
                              </p:par>
                            </p:childTnLst>
                          </p:cTn>
                        </p:par>
                        <p:par>
                          <p:cTn id="163" fill="hold">
                            <p:stCondLst>
                              <p:cond delay="2500"/>
                            </p:stCondLst>
                            <p:childTnLst>
                              <p:par>
                                <p:cTn id="164" presetID="42" presetClass="entr" presetSubtype="0" fill="hold" grpId="0" nodeType="afterEffect">
                                  <p:stCondLst>
                                    <p:cond delay="0"/>
                                  </p:stCondLst>
                                  <p:childTnLst>
                                    <p:set>
                                      <p:cBhvr>
                                        <p:cTn id="165" dur="1" fill="hold">
                                          <p:stCondLst>
                                            <p:cond delay="0"/>
                                          </p:stCondLst>
                                        </p:cTn>
                                        <p:tgtEl>
                                          <p:spTgt spid="67"/>
                                        </p:tgtEl>
                                        <p:attrNameLst>
                                          <p:attrName>style.visibility</p:attrName>
                                        </p:attrNameLst>
                                      </p:cBhvr>
                                      <p:to>
                                        <p:strVal val="visible"/>
                                      </p:to>
                                    </p:set>
                                    <p:animEffect transition="in" filter="fade">
                                      <p:cBhvr>
                                        <p:cTn id="166" dur="1200"/>
                                        <p:tgtEl>
                                          <p:spTgt spid="67"/>
                                        </p:tgtEl>
                                      </p:cBhvr>
                                    </p:animEffect>
                                    <p:anim calcmode="lin" valueType="num">
                                      <p:cBhvr>
                                        <p:cTn id="167" dur="1200" fill="hold"/>
                                        <p:tgtEl>
                                          <p:spTgt spid="67"/>
                                        </p:tgtEl>
                                        <p:attrNameLst>
                                          <p:attrName>ppt_x</p:attrName>
                                        </p:attrNameLst>
                                      </p:cBhvr>
                                      <p:tavLst>
                                        <p:tav tm="0">
                                          <p:val>
                                            <p:strVal val="#ppt_x"/>
                                          </p:val>
                                        </p:tav>
                                        <p:tav tm="100000">
                                          <p:val>
                                            <p:strVal val="#ppt_x"/>
                                          </p:val>
                                        </p:tav>
                                      </p:tavLst>
                                    </p:anim>
                                    <p:anim calcmode="lin" valueType="num">
                                      <p:cBhvr>
                                        <p:cTn id="168" dur="12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P spid="19" grpId="0"/>
      <p:bldP spid="20" grpId="0"/>
      <p:bldP spid="21" grpId="0"/>
      <p:bldP spid="22" grpId="0"/>
      <p:bldP spid="47" grpId="0" animBg="1"/>
      <p:bldP spid="48" grpId="0"/>
      <p:bldP spid="57" grpId="0"/>
      <p:bldP spid="65" grpId="0"/>
      <p:bldP spid="66" grpId="0"/>
      <p:bldP spid="71" grpId="0"/>
      <p:bldP spid="67" grpId="0"/>
      <p:bldP spid="78" grpId="0"/>
      <p:bldP spid="79" grpId="0"/>
      <p:bldP spid="8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467" y="3348529"/>
            <a:ext cx="1260959" cy="1289704"/>
          </a:xfrm>
          <a:prstGeom prst="rect">
            <a:avLst/>
          </a:prstGeom>
        </p:spPr>
      </p:pic>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257" y="1645910"/>
            <a:ext cx="1260959" cy="1289704"/>
          </a:xfrm>
          <a:prstGeom prst="rect">
            <a:avLst/>
          </a:prstGeom>
        </p:spPr>
      </p:pic>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899" y="961758"/>
            <a:ext cx="1260959" cy="1289704"/>
          </a:xfrm>
          <a:prstGeom prst="rect">
            <a:avLst/>
          </a:pr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9189" y="1645910"/>
            <a:ext cx="1260959" cy="1289704"/>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595" y="3327436"/>
            <a:ext cx="1260959" cy="128970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448" y="2033786"/>
            <a:ext cx="3109863" cy="3104609"/>
          </a:xfrm>
          <a:prstGeom prst="rect">
            <a:avLst/>
          </a:prstGeom>
        </p:spPr>
      </p:pic>
      <p:grpSp>
        <p:nvGrpSpPr>
          <p:cNvPr id="74" name="组合 73"/>
          <p:cNvGrpSpPr>
            <a:grpSpLocks/>
          </p:cNvGrpSpPr>
          <p:nvPr/>
        </p:nvGrpSpPr>
        <p:grpSpPr bwMode="auto">
          <a:xfrm>
            <a:off x="755650" y="1058863"/>
            <a:ext cx="2913063" cy="501650"/>
            <a:chOff x="539552" y="1182027"/>
            <a:chExt cx="2913592" cy="500137"/>
          </a:xfrm>
        </p:grpSpPr>
        <p:sp>
          <p:nvSpPr>
            <p:cNvPr id="23579" name="TextBox 74"/>
            <p:cNvSpPr txBox="1">
              <a:spLocks noChangeArrowheads="1"/>
            </p:cNvSpPr>
            <p:nvPr/>
          </p:nvSpPr>
          <p:spPr bwMode="auto">
            <a:xfrm>
              <a:off x="728900" y="1182027"/>
              <a:ext cx="2724244"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a:lnSpc>
                  <a:spcPts val="1300"/>
                </a:lnSpc>
              </a:pPr>
              <a:r>
                <a:rPr lang="zh-CN" altLang="en-US" sz="1000" b="1" dirty="0">
                  <a:solidFill>
                    <a:schemeClr val="bg1"/>
                  </a:solidFill>
                  <a:latin typeface="微软雅黑" pitchFamily="34" charset="-122"/>
                  <a:ea typeface="微软雅黑" pitchFamily="34" charset="-122"/>
                </a:rPr>
                <a:t>详写内容</a:t>
              </a:r>
              <a:r>
                <a:rPr lang="en-US" altLang="zh-CN" sz="1000" b="1" dirty="0">
                  <a:solidFill>
                    <a:schemeClr val="bg1"/>
                  </a:solidFill>
                  <a:latin typeface="微软雅黑" pitchFamily="34" charset="-122"/>
                  <a:ea typeface="微软雅黑" pitchFamily="34" charset="-122"/>
                </a:rPr>
                <a:t>……</a:t>
              </a:r>
              <a:r>
                <a:rPr lang="zh-CN" altLang="en-US" sz="1000" b="1" dirty="0">
                  <a:solidFill>
                    <a:schemeClr val="bg1"/>
                  </a:solidFill>
                  <a:latin typeface="微软雅黑" pitchFamily="34" charset="-122"/>
                  <a:ea typeface="微软雅黑" pitchFamily="34" charset="-122"/>
                </a:rPr>
                <a:t>点击输入本页需要详写的文字内容，简明扼要，此为概念图解，根据您的具体内容酌情修改。</a:t>
              </a:r>
              <a:endParaRPr lang="en-US" altLang="zh-CN" sz="1000" b="1" dirty="0">
                <a:solidFill>
                  <a:schemeClr val="bg1"/>
                </a:solidFill>
                <a:latin typeface="微软雅黑" pitchFamily="34" charset="-122"/>
                <a:ea typeface="微软雅黑" pitchFamily="34" charset="-122"/>
              </a:endParaRPr>
            </a:p>
          </p:txBody>
        </p:sp>
        <p:sp>
          <p:nvSpPr>
            <p:cNvPr id="76" name="矩形 75"/>
            <p:cNvSpPr/>
            <p:nvPr/>
          </p:nvSpPr>
          <p:spPr>
            <a:xfrm>
              <a:off x="539552" y="1204185"/>
              <a:ext cx="120672" cy="120286"/>
            </a:xfrm>
            <a:prstGeom prst="rect">
              <a:avLst/>
            </a:prstGeom>
            <a:solidFill>
              <a:srgbClr val="1732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grpSp>
      <p:grpSp>
        <p:nvGrpSpPr>
          <p:cNvPr id="45" name="组合 44"/>
          <p:cNvGrpSpPr/>
          <p:nvPr/>
        </p:nvGrpSpPr>
        <p:grpSpPr>
          <a:xfrm>
            <a:off x="1824085" y="3751774"/>
            <a:ext cx="576772" cy="546492"/>
            <a:chOff x="3320568" y="5902574"/>
            <a:chExt cx="394011" cy="339433"/>
          </a:xfrm>
          <a:solidFill>
            <a:srgbClr val="FE7F00"/>
          </a:solidFill>
        </p:grpSpPr>
        <p:sp>
          <p:nvSpPr>
            <p:cNvPr id="46" name="Freeform 14"/>
            <p:cNvSpPr>
              <a:spLocks noEditPoints="1"/>
            </p:cNvSpPr>
            <p:nvPr/>
          </p:nvSpPr>
          <p:spPr bwMode="auto">
            <a:xfrm>
              <a:off x="3320568" y="5953787"/>
              <a:ext cx="361871" cy="288220"/>
            </a:xfrm>
            <a:custGeom>
              <a:avLst/>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sp>
          <p:nvSpPr>
            <p:cNvPr id="47" name="Freeform 15"/>
            <p:cNvSpPr>
              <a:spLocks noEditPoints="1"/>
            </p:cNvSpPr>
            <p:nvPr/>
          </p:nvSpPr>
          <p:spPr bwMode="auto">
            <a:xfrm>
              <a:off x="3401513" y="6082414"/>
              <a:ext cx="142844" cy="127436"/>
            </a:xfrm>
            <a:custGeom>
              <a:avLst/>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sp>
          <p:nvSpPr>
            <p:cNvPr id="48" name="Freeform 16"/>
            <p:cNvSpPr>
              <a:spLocks/>
            </p:cNvSpPr>
            <p:nvPr/>
          </p:nvSpPr>
          <p:spPr bwMode="auto">
            <a:xfrm>
              <a:off x="3581258" y="5902574"/>
              <a:ext cx="133321" cy="150065"/>
            </a:xfrm>
            <a:custGeom>
              <a:avLst/>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sp>
          <p:nvSpPr>
            <p:cNvPr id="49" name="Freeform 17"/>
            <p:cNvSpPr>
              <a:spLocks/>
            </p:cNvSpPr>
            <p:nvPr/>
          </p:nvSpPr>
          <p:spPr bwMode="auto">
            <a:xfrm>
              <a:off x="3584830" y="5954978"/>
              <a:ext cx="77373" cy="84560"/>
            </a:xfrm>
            <a:custGeom>
              <a:avLst/>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grpSp>
      <p:sp>
        <p:nvSpPr>
          <p:cNvPr id="50" name="Freeform 12"/>
          <p:cNvSpPr>
            <a:spLocks/>
          </p:cNvSpPr>
          <p:nvPr/>
        </p:nvSpPr>
        <p:spPr bwMode="auto">
          <a:xfrm>
            <a:off x="2533650" y="1987550"/>
            <a:ext cx="638175" cy="606425"/>
          </a:xfrm>
          <a:custGeom>
            <a:avLst/>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rgbClr val="FE7F00"/>
          </a:solidFill>
          <a:ln>
            <a:noFill/>
          </a:ln>
          <a:extLst/>
        </p:spPr>
        <p:txBody>
          <a:bodyPr lIns="91413" tIns="45706" rIns="91413" bIns="45706"/>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grpSp>
        <p:nvGrpSpPr>
          <p:cNvPr id="51" name="组合 50"/>
          <p:cNvGrpSpPr/>
          <p:nvPr/>
        </p:nvGrpSpPr>
        <p:grpSpPr>
          <a:xfrm>
            <a:off x="4304453" y="1425952"/>
            <a:ext cx="557604" cy="459568"/>
            <a:chOff x="5161140" y="7206311"/>
            <a:chExt cx="419009" cy="345387"/>
          </a:xfrm>
          <a:solidFill>
            <a:srgbClr val="FE7F00"/>
          </a:solidFill>
        </p:grpSpPr>
        <p:sp>
          <p:nvSpPr>
            <p:cNvPr id="52" name="Freeform 10"/>
            <p:cNvSpPr>
              <a:spLocks noEditPoints="1"/>
            </p:cNvSpPr>
            <p:nvPr/>
          </p:nvSpPr>
          <p:spPr bwMode="auto">
            <a:xfrm>
              <a:off x="5161140" y="7206311"/>
              <a:ext cx="297592" cy="271546"/>
            </a:xfrm>
            <a:custGeom>
              <a:avLst/>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sp>
          <p:nvSpPr>
            <p:cNvPr id="53" name="Freeform 11"/>
            <p:cNvSpPr>
              <a:spLocks noEditPoints="1"/>
            </p:cNvSpPr>
            <p:nvPr/>
          </p:nvSpPr>
          <p:spPr bwMode="auto">
            <a:xfrm>
              <a:off x="5327791" y="7321837"/>
              <a:ext cx="252358" cy="229861"/>
            </a:xfrm>
            <a:custGeom>
              <a:avLst/>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3"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grpSp>
      <p:sp>
        <p:nvSpPr>
          <p:cNvPr id="54" name="Freeform 18"/>
          <p:cNvSpPr>
            <a:spLocks noEditPoints="1"/>
          </p:cNvSpPr>
          <p:nvPr/>
        </p:nvSpPr>
        <p:spPr bwMode="auto">
          <a:xfrm>
            <a:off x="5913438" y="2076450"/>
            <a:ext cx="652462" cy="571500"/>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E7F00"/>
          </a:solidFill>
          <a:ln>
            <a:noFill/>
          </a:ln>
          <a:extLst/>
        </p:spPr>
        <p:txBody>
          <a:bodyPr lIns="91413" tIns="45706" rIns="91413" bIns="45706"/>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sp>
        <p:nvSpPr>
          <p:cNvPr id="55" name="Freeform 18"/>
          <p:cNvSpPr>
            <a:spLocks noEditPoints="1"/>
          </p:cNvSpPr>
          <p:nvPr/>
        </p:nvSpPr>
        <p:spPr bwMode="auto">
          <a:xfrm>
            <a:off x="6623050" y="3733800"/>
            <a:ext cx="654050" cy="571500"/>
          </a:xfrm>
          <a:custGeom>
            <a:avLst/>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rgbClr val="FE7F00"/>
          </a:solidFill>
          <a:ln>
            <a:noFill/>
          </a:ln>
          <a:extLst/>
        </p:spPr>
        <p:txBody>
          <a:bodyPr lIns="91413" tIns="45706" rIns="91413" bIns="45706"/>
          <a:lstStyle/>
          <a:p>
            <a:pPr defTabSz="914126" fontAlgn="auto">
              <a:spcBef>
                <a:spcPts val="0"/>
              </a:spcBef>
              <a:spcAft>
                <a:spcPts val="0"/>
              </a:spcAft>
              <a:defRPr/>
            </a:pPr>
            <a:endParaRPr lang="zh-CN" altLang="en-US" kern="0">
              <a:solidFill>
                <a:sysClr val="windowText" lastClr="000000"/>
              </a:solidFill>
              <a:latin typeface="+mn-lt"/>
              <a:ea typeface="+mn-ea"/>
            </a:endParaRPr>
          </a:p>
        </p:txBody>
      </p:sp>
      <p:sp>
        <p:nvSpPr>
          <p:cNvPr id="44" name="TextBox 43"/>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6" name="直接连接符 55"/>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网络销售方案</a:t>
            </a:r>
            <a:endParaRPr lang="zh-CN" altLang="en-US" sz="2000" b="1" dirty="0">
              <a:solidFill>
                <a:srgbClr val="FE7F00"/>
              </a:solidFill>
              <a:latin typeface="微软雅黑" pitchFamily="34" charset="-122"/>
              <a:ea typeface="微软雅黑" pitchFamily="34" charset="-122"/>
            </a:endParaRPr>
          </a:p>
        </p:txBody>
      </p:sp>
      <p:sp>
        <p:nvSpPr>
          <p:cNvPr id="58" name="矩形 57"/>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59"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additive="base">
                                        <p:cTn id="14" dur="500" fill="hold"/>
                                        <p:tgtEl>
                                          <p:spTgt spid="56"/>
                                        </p:tgtEl>
                                        <p:attrNameLst>
                                          <p:attrName>ppt_x</p:attrName>
                                        </p:attrNameLst>
                                      </p:cBhvr>
                                      <p:tavLst>
                                        <p:tav tm="0">
                                          <p:val>
                                            <p:strVal val="0-#ppt_w/2"/>
                                          </p:val>
                                        </p:tav>
                                        <p:tav tm="100000">
                                          <p:val>
                                            <p:strVal val="#ppt_x"/>
                                          </p:val>
                                        </p:tav>
                                      </p:tavLst>
                                    </p:anim>
                                    <p:anim calcmode="lin" valueType="num">
                                      <p:cBhvr additive="base">
                                        <p:cTn id="15"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1000"/>
                                        <p:tgtEl>
                                          <p:spTgt spid="57"/>
                                        </p:tgtEl>
                                      </p:cBhvr>
                                    </p:animEffect>
                                    <p:anim calcmode="lin" valueType="num">
                                      <p:cBhvr>
                                        <p:cTn id="21" dur="1000" fill="hold"/>
                                        <p:tgtEl>
                                          <p:spTgt spid="57"/>
                                        </p:tgtEl>
                                        <p:attrNameLst>
                                          <p:attrName>ppt_x</p:attrName>
                                        </p:attrNameLst>
                                      </p:cBhvr>
                                      <p:tavLst>
                                        <p:tav tm="0">
                                          <p:val>
                                            <p:strVal val="#ppt_x"/>
                                          </p:val>
                                        </p:tav>
                                        <p:tav tm="100000">
                                          <p:val>
                                            <p:strVal val="#ppt_x"/>
                                          </p:val>
                                        </p:tav>
                                      </p:tavLst>
                                    </p:anim>
                                    <p:anim calcmode="lin" valueType="num">
                                      <p:cBhvr>
                                        <p:cTn id="2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1000"/>
                                        <p:tgtEl>
                                          <p:spTgt spid="58"/>
                                        </p:tgtEl>
                                      </p:cBhvr>
                                    </p:animEffect>
                                    <p:anim calcmode="lin" valueType="num">
                                      <p:cBhvr>
                                        <p:cTn id="28" dur="1000" fill="hold"/>
                                        <p:tgtEl>
                                          <p:spTgt spid="58"/>
                                        </p:tgtEl>
                                        <p:attrNameLst>
                                          <p:attrName>ppt_x</p:attrName>
                                        </p:attrNameLst>
                                      </p:cBhvr>
                                      <p:tavLst>
                                        <p:tav tm="0">
                                          <p:val>
                                            <p:strVal val="#ppt_x"/>
                                          </p:val>
                                        </p:tav>
                                        <p:tav tm="100000">
                                          <p:val>
                                            <p:strVal val="#ppt_x"/>
                                          </p:val>
                                        </p:tav>
                                      </p:tavLst>
                                    </p:anim>
                                    <p:anim calcmode="lin" valueType="num">
                                      <p:cBhvr>
                                        <p:cTn id="29" dur="1000" fill="hold"/>
                                        <p:tgtEl>
                                          <p:spTgt spid="5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1000"/>
                                        <p:tgtEl>
                                          <p:spTgt spid="59"/>
                                        </p:tgtEl>
                                      </p:cBhvr>
                                    </p:animEffect>
                                    <p:anim calcmode="lin" valueType="num">
                                      <p:cBhvr>
                                        <p:cTn id="33" dur="1000" fill="hold"/>
                                        <p:tgtEl>
                                          <p:spTgt spid="59"/>
                                        </p:tgtEl>
                                        <p:attrNameLst>
                                          <p:attrName>ppt_x</p:attrName>
                                        </p:attrNameLst>
                                      </p:cBhvr>
                                      <p:tavLst>
                                        <p:tav tm="0">
                                          <p:val>
                                            <p:strVal val="#ppt_x"/>
                                          </p:val>
                                        </p:tav>
                                        <p:tav tm="100000">
                                          <p:val>
                                            <p:strVal val="#ppt_x"/>
                                          </p:val>
                                        </p:tav>
                                      </p:tavLst>
                                    </p:anim>
                                    <p:anim calcmode="lin" valueType="num">
                                      <p:cBhvr>
                                        <p:cTn id="3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nodeType="afterGroup">
                            <p:stCondLst>
                              <p:cond delay="0"/>
                            </p:stCondLst>
                            <p:childTnLst>
                              <p:par>
                                <p:cTn id="37" presetID="3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1000" fill="hold"/>
                                        <p:tgtEl>
                                          <p:spTgt spid="34"/>
                                        </p:tgtEl>
                                        <p:attrNameLst>
                                          <p:attrName>ppt_w</p:attrName>
                                        </p:attrNameLst>
                                      </p:cBhvr>
                                      <p:tavLst>
                                        <p:tav tm="0">
                                          <p:val>
                                            <p:fltVal val="0"/>
                                          </p:val>
                                        </p:tav>
                                        <p:tav tm="100000">
                                          <p:val>
                                            <p:strVal val="#ppt_w"/>
                                          </p:val>
                                        </p:tav>
                                      </p:tavLst>
                                    </p:anim>
                                    <p:anim calcmode="lin" valueType="num">
                                      <p:cBhvr>
                                        <p:cTn id="48" dur="1000" fill="hold"/>
                                        <p:tgtEl>
                                          <p:spTgt spid="34"/>
                                        </p:tgtEl>
                                        <p:attrNameLst>
                                          <p:attrName>ppt_h</p:attrName>
                                        </p:attrNameLst>
                                      </p:cBhvr>
                                      <p:tavLst>
                                        <p:tav tm="0">
                                          <p:val>
                                            <p:fltVal val="0"/>
                                          </p:val>
                                        </p:tav>
                                        <p:tav tm="100000">
                                          <p:val>
                                            <p:strVal val="#ppt_h"/>
                                          </p:val>
                                        </p:tav>
                                      </p:tavLst>
                                    </p:anim>
                                    <p:anim calcmode="lin" valueType="num">
                                      <p:cBhvr>
                                        <p:cTn id="49" dur="1000" fill="hold"/>
                                        <p:tgtEl>
                                          <p:spTgt spid="34"/>
                                        </p:tgtEl>
                                        <p:attrNameLst>
                                          <p:attrName>style.rotation</p:attrName>
                                        </p:attrNameLst>
                                      </p:cBhvr>
                                      <p:tavLst>
                                        <p:tav tm="0">
                                          <p:val>
                                            <p:fltVal val="90"/>
                                          </p:val>
                                        </p:tav>
                                        <p:tav tm="100000">
                                          <p:val>
                                            <p:fltVal val="0"/>
                                          </p:val>
                                        </p:tav>
                                      </p:tavLst>
                                    </p:anim>
                                    <p:animEffect transition="in" filter="fade">
                                      <p:cBhvr>
                                        <p:cTn id="50" dur="1000"/>
                                        <p:tgtEl>
                                          <p:spTgt spid="34"/>
                                        </p:tgtEl>
                                      </p:cBhvr>
                                    </p:animEffect>
                                  </p:childTnLst>
                                </p:cTn>
                              </p:par>
                            </p:childTnLst>
                          </p:cTn>
                        </p:par>
                        <p:par>
                          <p:cTn id="51" fill="hold">
                            <p:stCondLst>
                              <p:cond delay="1000"/>
                            </p:stCondLst>
                            <p:childTnLst>
                              <p:par>
                                <p:cTn id="52" presetID="53" presetClass="entr" presetSubtype="16" fill="hold" nodeType="after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1000" fill="hold"/>
                                        <p:tgtEl>
                                          <p:spTgt spid="36"/>
                                        </p:tgtEl>
                                        <p:attrNameLst>
                                          <p:attrName>ppt_w</p:attrName>
                                        </p:attrNameLst>
                                      </p:cBhvr>
                                      <p:tavLst>
                                        <p:tav tm="0">
                                          <p:val>
                                            <p:fltVal val="0"/>
                                          </p:val>
                                        </p:tav>
                                        <p:tav tm="100000">
                                          <p:val>
                                            <p:strVal val="#ppt_w"/>
                                          </p:val>
                                        </p:tav>
                                      </p:tavLst>
                                    </p:anim>
                                    <p:anim calcmode="lin" valueType="num">
                                      <p:cBhvr>
                                        <p:cTn id="62" dur="1000" fill="hold"/>
                                        <p:tgtEl>
                                          <p:spTgt spid="36"/>
                                        </p:tgtEl>
                                        <p:attrNameLst>
                                          <p:attrName>ppt_h</p:attrName>
                                        </p:attrNameLst>
                                      </p:cBhvr>
                                      <p:tavLst>
                                        <p:tav tm="0">
                                          <p:val>
                                            <p:fltVal val="0"/>
                                          </p:val>
                                        </p:tav>
                                        <p:tav tm="100000">
                                          <p:val>
                                            <p:strVal val="#ppt_h"/>
                                          </p:val>
                                        </p:tav>
                                      </p:tavLst>
                                    </p:anim>
                                    <p:anim calcmode="lin" valueType="num">
                                      <p:cBhvr>
                                        <p:cTn id="63" dur="1000" fill="hold"/>
                                        <p:tgtEl>
                                          <p:spTgt spid="36"/>
                                        </p:tgtEl>
                                        <p:attrNameLst>
                                          <p:attrName>style.rotation</p:attrName>
                                        </p:attrNameLst>
                                      </p:cBhvr>
                                      <p:tavLst>
                                        <p:tav tm="0">
                                          <p:val>
                                            <p:fltVal val="90"/>
                                          </p:val>
                                        </p:tav>
                                        <p:tav tm="100000">
                                          <p:val>
                                            <p:fltVal val="0"/>
                                          </p:val>
                                        </p:tav>
                                      </p:tavLst>
                                    </p:anim>
                                    <p:animEffect transition="in" filter="fade">
                                      <p:cBhvr>
                                        <p:cTn id="64" dur="1000"/>
                                        <p:tgtEl>
                                          <p:spTgt spid="36"/>
                                        </p:tgtEl>
                                      </p:cBhvr>
                                    </p:animEffect>
                                  </p:childTnLst>
                                </p:cTn>
                              </p:par>
                              <p:par>
                                <p:cTn id="65" presetID="53" presetClass="entr" presetSubtype="16"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 calcmode="lin" valueType="num">
                                      <p:cBhvr>
                                        <p:cTn id="67" dur="500" fill="hold"/>
                                        <p:tgtEl>
                                          <p:spTgt spid="50"/>
                                        </p:tgtEl>
                                        <p:attrNameLst>
                                          <p:attrName>ppt_w</p:attrName>
                                        </p:attrNameLst>
                                      </p:cBhvr>
                                      <p:tavLst>
                                        <p:tav tm="0">
                                          <p:val>
                                            <p:fltVal val="0"/>
                                          </p:val>
                                        </p:tav>
                                        <p:tav tm="100000">
                                          <p:val>
                                            <p:strVal val="#ppt_w"/>
                                          </p:val>
                                        </p:tav>
                                      </p:tavLst>
                                    </p:anim>
                                    <p:anim calcmode="lin" valueType="num">
                                      <p:cBhvr>
                                        <p:cTn id="68" dur="500" fill="hold"/>
                                        <p:tgtEl>
                                          <p:spTgt spid="50"/>
                                        </p:tgtEl>
                                        <p:attrNameLst>
                                          <p:attrName>ppt_h</p:attrName>
                                        </p:attrNameLst>
                                      </p:cBhvr>
                                      <p:tavLst>
                                        <p:tav tm="0">
                                          <p:val>
                                            <p:fltVal val="0"/>
                                          </p:val>
                                        </p:tav>
                                        <p:tav tm="100000">
                                          <p:val>
                                            <p:strVal val="#ppt_h"/>
                                          </p:val>
                                        </p:tav>
                                      </p:tavLst>
                                    </p:anim>
                                    <p:animEffect transition="in" filter="fade">
                                      <p:cBhvr>
                                        <p:cTn id="69" dur="500"/>
                                        <p:tgtEl>
                                          <p:spTgt spid="50"/>
                                        </p:tgtEl>
                                      </p:cBhvr>
                                    </p:animEffec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fltVal val="0"/>
                                          </p:val>
                                        </p:tav>
                                        <p:tav tm="100000">
                                          <p:val>
                                            <p:strVal val="#ppt_w"/>
                                          </p:val>
                                        </p:tav>
                                      </p:tavLst>
                                    </p:anim>
                                    <p:anim calcmode="lin" valueType="num">
                                      <p:cBhvr>
                                        <p:cTn id="75" dur="1000" fill="hold"/>
                                        <p:tgtEl>
                                          <p:spTgt spid="37"/>
                                        </p:tgtEl>
                                        <p:attrNameLst>
                                          <p:attrName>ppt_h</p:attrName>
                                        </p:attrNameLst>
                                      </p:cBhvr>
                                      <p:tavLst>
                                        <p:tav tm="0">
                                          <p:val>
                                            <p:fltVal val="0"/>
                                          </p:val>
                                        </p:tav>
                                        <p:tav tm="100000">
                                          <p:val>
                                            <p:strVal val="#ppt_h"/>
                                          </p:val>
                                        </p:tav>
                                      </p:tavLst>
                                    </p:anim>
                                    <p:anim calcmode="lin" valueType="num">
                                      <p:cBhvr>
                                        <p:cTn id="76" dur="1000" fill="hold"/>
                                        <p:tgtEl>
                                          <p:spTgt spid="37"/>
                                        </p:tgtEl>
                                        <p:attrNameLst>
                                          <p:attrName>style.rotation</p:attrName>
                                        </p:attrNameLst>
                                      </p:cBhvr>
                                      <p:tavLst>
                                        <p:tav tm="0">
                                          <p:val>
                                            <p:fltVal val="90"/>
                                          </p:val>
                                        </p:tav>
                                        <p:tav tm="100000">
                                          <p:val>
                                            <p:fltVal val="0"/>
                                          </p:val>
                                        </p:tav>
                                      </p:tavLst>
                                    </p:anim>
                                    <p:animEffect transition="in" filter="fade">
                                      <p:cBhvr>
                                        <p:cTn id="77" dur="1000"/>
                                        <p:tgtEl>
                                          <p:spTgt spid="37"/>
                                        </p:tgtEl>
                                      </p:cBhvr>
                                    </p:animEffect>
                                  </p:childTnLst>
                                </p:cTn>
                              </p:par>
                              <p:par>
                                <p:cTn id="78" presetID="53" presetClass="entr" presetSubtype="16"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500" fill="hold"/>
                                        <p:tgtEl>
                                          <p:spTgt spid="51"/>
                                        </p:tgtEl>
                                        <p:attrNameLst>
                                          <p:attrName>ppt_w</p:attrName>
                                        </p:attrNameLst>
                                      </p:cBhvr>
                                      <p:tavLst>
                                        <p:tav tm="0">
                                          <p:val>
                                            <p:fltVal val="0"/>
                                          </p:val>
                                        </p:tav>
                                        <p:tav tm="100000">
                                          <p:val>
                                            <p:strVal val="#ppt_w"/>
                                          </p:val>
                                        </p:tav>
                                      </p:tavLst>
                                    </p:anim>
                                    <p:anim calcmode="lin" valueType="num">
                                      <p:cBhvr>
                                        <p:cTn id="81" dur="500" fill="hold"/>
                                        <p:tgtEl>
                                          <p:spTgt spid="51"/>
                                        </p:tgtEl>
                                        <p:attrNameLst>
                                          <p:attrName>ppt_h</p:attrName>
                                        </p:attrNameLst>
                                      </p:cBhvr>
                                      <p:tavLst>
                                        <p:tav tm="0">
                                          <p:val>
                                            <p:fltVal val="0"/>
                                          </p:val>
                                        </p:tav>
                                        <p:tav tm="100000">
                                          <p:val>
                                            <p:strVal val="#ppt_h"/>
                                          </p:val>
                                        </p:tav>
                                      </p:tavLst>
                                    </p:anim>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1000" fill="hold"/>
                                        <p:tgtEl>
                                          <p:spTgt spid="38"/>
                                        </p:tgtEl>
                                        <p:attrNameLst>
                                          <p:attrName>ppt_w</p:attrName>
                                        </p:attrNameLst>
                                      </p:cBhvr>
                                      <p:tavLst>
                                        <p:tav tm="0">
                                          <p:val>
                                            <p:fltVal val="0"/>
                                          </p:val>
                                        </p:tav>
                                        <p:tav tm="100000">
                                          <p:val>
                                            <p:strVal val="#ppt_w"/>
                                          </p:val>
                                        </p:tav>
                                      </p:tavLst>
                                    </p:anim>
                                    <p:anim calcmode="lin" valueType="num">
                                      <p:cBhvr>
                                        <p:cTn id="88" dur="1000" fill="hold"/>
                                        <p:tgtEl>
                                          <p:spTgt spid="38"/>
                                        </p:tgtEl>
                                        <p:attrNameLst>
                                          <p:attrName>ppt_h</p:attrName>
                                        </p:attrNameLst>
                                      </p:cBhvr>
                                      <p:tavLst>
                                        <p:tav tm="0">
                                          <p:val>
                                            <p:fltVal val="0"/>
                                          </p:val>
                                        </p:tav>
                                        <p:tav tm="100000">
                                          <p:val>
                                            <p:strVal val="#ppt_h"/>
                                          </p:val>
                                        </p:tav>
                                      </p:tavLst>
                                    </p:anim>
                                    <p:anim calcmode="lin" valueType="num">
                                      <p:cBhvr>
                                        <p:cTn id="89" dur="1000" fill="hold"/>
                                        <p:tgtEl>
                                          <p:spTgt spid="38"/>
                                        </p:tgtEl>
                                        <p:attrNameLst>
                                          <p:attrName>style.rotation</p:attrName>
                                        </p:attrNameLst>
                                      </p:cBhvr>
                                      <p:tavLst>
                                        <p:tav tm="0">
                                          <p:val>
                                            <p:fltVal val="90"/>
                                          </p:val>
                                        </p:tav>
                                        <p:tav tm="100000">
                                          <p:val>
                                            <p:fltVal val="0"/>
                                          </p:val>
                                        </p:tav>
                                      </p:tavLst>
                                    </p:anim>
                                    <p:animEffect transition="in" filter="fade">
                                      <p:cBhvr>
                                        <p:cTn id="90" dur="1000"/>
                                        <p:tgtEl>
                                          <p:spTgt spid="38"/>
                                        </p:tgtEl>
                                      </p:cBhvr>
                                    </p:animEffect>
                                  </p:childTnLst>
                                </p:cTn>
                              </p:par>
                              <p:par>
                                <p:cTn id="91" presetID="53" presetClass="entr" presetSubtype="16" fill="hold" nodeType="withEffect">
                                  <p:stCondLst>
                                    <p:cond delay="0"/>
                                  </p:stCondLst>
                                  <p:childTnLst>
                                    <p:set>
                                      <p:cBhvr>
                                        <p:cTn id="92" dur="1" fill="hold">
                                          <p:stCondLst>
                                            <p:cond delay="0"/>
                                          </p:stCondLst>
                                        </p:cTn>
                                        <p:tgtEl>
                                          <p:spTgt spid="54"/>
                                        </p:tgtEl>
                                        <p:attrNameLst>
                                          <p:attrName>style.visibility</p:attrName>
                                        </p:attrNameLst>
                                      </p:cBhvr>
                                      <p:to>
                                        <p:strVal val="visible"/>
                                      </p:to>
                                    </p:set>
                                    <p:anim calcmode="lin" valueType="num">
                                      <p:cBhvr>
                                        <p:cTn id="93" dur="500" fill="hold"/>
                                        <p:tgtEl>
                                          <p:spTgt spid="54"/>
                                        </p:tgtEl>
                                        <p:attrNameLst>
                                          <p:attrName>ppt_w</p:attrName>
                                        </p:attrNameLst>
                                      </p:cBhvr>
                                      <p:tavLst>
                                        <p:tav tm="0">
                                          <p:val>
                                            <p:fltVal val="0"/>
                                          </p:val>
                                        </p:tav>
                                        <p:tav tm="100000">
                                          <p:val>
                                            <p:strVal val="#ppt_w"/>
                                          </p:val>
                                        </p:tav>
                                      </p:tavLst>
                                    </p:anim>
                                    <p:anim calcmode="lin" valueType="num">
                                      <p:cBhvr>
                                        <p:cTn id="94" dur="500" fill="hold"/>
                                        <p:tgtEl>
                                          <p:spTgt spid="54"/>
                                        </p:tgtEl>
                                        <p:attrNameLst>
                                          <p:attrName>ppt_h</p:attrName>
                                        </p:attrNameLst>
                                      </p:cBhvr>
                                      <p:tavLst>
                                        <p:tav tm="0">
                                          <p:val>
                                            <p:fltVal val="0"/>
                                          </p:val>
                                        </p:tav>
                                        <p:tav tm="100000">
                                          <p:val>
                                            <p:strVal val="#ppt_h"/>
                                          </p:val>
                                        </p:tav>
                                      </p:tavLst>
                                    </p:anim>
                                    <p:animEffect transition="in" filter="fade">
                                      <p:cBhvr>
                                        <p:cTn id="95" dur="500"/>
                                        <p:tgtEl>
                                          <p:spTgt spid="54"/>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1000" fill="hold"/>
                                        <p:tgtEl>
                                          <p:spTgt spid="39"/>
                                        </p:tgtEl>
                                        <p:attrNameLst>
                                          <p:attrName>ppt_w</p:attrName>
                                        </p:attrNameLst>
                                      </p:cBhvr>
                                      <p:tavLst>
                                        <p:tav tm="0">
                                          <p:val>
                                            <p:fltVal val="0"/>
                                          </p:val>
                                        </p:tav>
                                        <p:tav tm="100000">
                                          <p:val>
                                            <p:strVal val="#ppt_w"/>
                                          </p:val>
                                        </p:tav>
                                      </p:tavLst>
                                    </p:anim>
                                    <p:anim calcmode="lin" valueType="num">
                                      <p:cBhvr>
                                        <p:cTn id="101" dur="1000" fill="hold"/>
                                        <p:tgtEl>
                                          <p:spTgt spid="39"/>
                                        </p:tgtEl>
                                        <p:attrNameLst>
                                          <p:attrName>ppt_h</p:attrName>
                                        </p:attrNameLst>
                                      </p:cBhvr>
                                      <p:tavLst>
                                        <p:tav tm="0">
                                          <p:val>
                                            <p:fltVal val="0"/>
                                          </p:val>
                                        </p:tav>
                                        <p:tav tm="100000">
                                          <p:val>
                                            <p:strVal val="#ppt_h"/>
                                          </p:val>
                                        </p:tav>
                                      </p:tavLst>
                                    </p:anim>
                                    <p:anim calcmode="lin" valueType="num">
                                      <p:cBhvr>
                                        <p:cTn id="102" dur="1000" fill="hold"/>
                                        <p:tgtEl>
                                          <p:spTgt spid="39"/>
                                        </p:tgtEl>
                                        <p:attrNameLst>
                                          <p:attrName>style.rotation</p:attrName>
                                        </p:attrNameLst>
                                      </p:cBhvr>
                                      <p:tavLst>
                                        <p:tav tm="0">
                                          <p:val>
                                            <p:fltVal val="90"/>
                                          </p:val>
                                        </p:tav>
                                        <p:tav tm="100000">
                                          <p:val>
                                            <p:fltVal val="0"/>
                                          </p:val>
                                        </p:tav>
                                      </p:tavLst>
                                    </p:anim>
                                    <p:animEffect transition="in" filter="fade">
                                      <p:cBhvr>
                                        <p:cTn id="103" dur="1000"/>
                                        <p:tgtEl>
                                          <p:spTgt spid="39"/>
                                        </p:tgtEl>
                                      </p:cBhvr>
                                    </p:animEffect>
                                  </p:childTnLst>
                                </p:cTn>
                              </p:par>
                              <p:par>
                                <p:cTn id="104" presetID="53" presetClass="entr" presetSubtype="16" fill="hold" nodeType="withEffect">
                                  <p:stCondLst>
                                    <p:cond delay="0"/>
                                  </p:stCondLst>
                                  <p:childTnLst>
                                    <p:set>
                                      <p:cBhvr>
                                        <p:cTn id="105" dur="1" fill="hold">
                                          <p:stCondLst>
                                            <p:cond delay="0"/>
                                          </p:stCondLst>
                                        </p:cTn>
                                        <p:tgtEl>
                                          <p:spTgt spid="55"/>
                                        </p:tgtEl>
                                        <p:attrNameLst>
                                          <p:attrName>style.visibility</p:attrName>
                                        </p:attrNameLst>
                                      </p:cBhvr>
                                      <p:to>
                                        <p:strVal val="visible"/>
                                      </p:to>
                                    </p:set>
                                    <p:anim calcmode="lin" valueType="num">
                                      <p:cBhvr>
                                        <p:cTn id="106" dur="500" fill="hold"/>
                                        <p:tgtEl>
                                          <p:spTgt spid="55"/>
                                        </p:tgtEl>
                                        <p:attrNameLst>
                                          <p:attrName>ppt_w</p:attrName>
                                        </p:attrNameLst>
                                      </p:cBhvr>
                                      <p:tavLst>
                                        <p:tav tm="0">
                                          <p:val>
                                            <p:fltVal val="0"/>
                                          </p:val>
                                        </p:tav>
                                        <p:tav tm="100000">
                                          <p:val>
                                            <p:strVal val="#ppt_w"/>
                                          </p:val>
                                        </p:tav>
                                      </p:tavLst>
                                    </p:anim>
                                    <p:anim calcmode="lin" valueType="num">
                                      <p:cBhvr>
                                        <p:cTn id="107" dur="500" fill="hold"/>
                                        <p:tgtEl>
                                          <p:spTgt spid="55"/>
                                        </p:tgtEl>
                                        <p:attrNameLst>
                                          <p:attrName>ppt_h</p:attrName>
                                        </p:attrNameLst>
                                      </p:cBhvr>
                                      <p:tavLst>
                                        <p:tav tm="0">
                                          <p:val>
                                            <p:fltVal val="0"/>
                                          </p:val>
                                        </p:tav>
                                        <p:tav tm="100000">
                                          <p:val>
                                            <p:strVal val="#ppt_h"/>
                                          </p:val>
                                        </p:tav>
                                      </p:tavLst>
                                    </p:anim>
                                    <p:animEffect transition="in" filter="fade">
                                      <p:cBhvr>
                                        <p:cTn id="108" dur="500"/>
                                        <p:tgtEl>
                                          <p:spTgt spid="55"/>
                                        </p:tgtEl>
                                      </p:cBhvr>
                                    </p:animEffect>
                                  </p:childTnLst>
                                </p:cTn>
                              </p:par>
                            </p:childTnLst>
                          </p:cTn>
                        </p:par>
                        <p:par>
                          <p:cTn id="109" fill="hold">
                            <p:stCondLst>
                              <p:cond delay="1000"/>
                            </p:stCondLst>
                            <p:childTnLst>
                              <p:par>
                                <p:cTn id="110" presetID="22" presetClass="entr" presetSubtype="8" fill="hold" nodeType="afterEffect">
                                  <p:stCondLst>
                                    <p:cond delay="0"/>
                                  </p:stCondLst>
                                  <p:childTnLst>
                                    <p:set>
                                      <p:cBhvr>
                                        <p:cTn id="111" dur="1" fill="hold">
                                          <p:stCondLst>
                                            <p:cond delay="0"/>
                                          </p:stCondLst>
                                        </p:cTn>
                                        <p:tgtEl>
                                          <p:spTgt spid="74"/>
                                        </p:tgtEl>
                                        <p:attrNameLst>
                                          <p:attrName>style.visibility</p:attrName>
                                        </p:attrNameLst>
                                      </p:cBhvr>
                                      <p:to>
                                        <p:strVal val="visible"/>
                                      </p:to>
                                    </p:set>
                                    <p:animEffect transition="in" filter="wipe(left)">
                                      <p:cBhvr>
                                        <p:cTn id="1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525" y="453002"/>
            <a:ext cx="1810401" cy="1810401"/>
          </a:xfrm>
          <a:prstGeom prst="rect">
            <a:avLst/>
          </a:prstGeom>
        </p:spPr>
      </p:pic>
      <p:pic>
        <p:nvPicPr>
          <p:cNvPr id="64" name="图片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630" y="453002"/>
            <a:ext cx="1810401" cy="1810401"/>
          </a:xfrm>
          <a:prstGeom prst="rect">
            <a:avLst/>
          </a:prstGeom>
        </p:spPr>
      </p:pic>
      <p:pic>
        <p:nvPicPr>
          <p:cNvPr id="65" name="图片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420" y="453002"/>
            <a:ext cx="1810401" cy="1810401"/>
          </a:xfrm>
          <a:prstGeom prst="rect">
            <a:avLst/>
          </a:prstGeom>
        </p:spPr>
      </p:pic>
      <p:pic>
        <p:nvPicPr>
          <p:cNvPr id="66"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5206" y="453002"/>
            <a:ext cx="1810401" cy="1810401"/>
          </a:xfrm>
          <a:prstGeom prst="rect">
            <a:avLst/>
          </a:prstGeom>
        </p:spPr>
      </p:pic>
      <p:grpSp>
        <p:nvGrpSpPr>
          <p:cNvPr id="32" name="组合 31"/>
          <p:cNvGrpSpPr>
            <a:grpSpLocks/>
          </p:cNvGrpSpPr>
          <p:nvPr/>
        </p:nvGrpSpPr>
        <p:grpSpPr bwMode="auto">
          <a:xfrm>
            <a:off x="1347788" y="1476255"/>
            <a:ext cx="1020762" cy="2169960"/>
            <a:chOff x="1139353" y="1222952"/>
            <a:chExt cx="1127649" cy="2393068"/>
          </a:xfrm>
          <a:noFill/>
        </p:grpSpPr>
        <p:sp>
          <p:nvSpPr>
            <p:cNvPr id="24610" name="文本框 11"/>
            <p:cNvSpPr txBox="1">
              <a:spLocks noChangeArrowheads="1"/>
            </p:cNvSpPr>
            <p:nvPr/>
          </p:nvSpPr>
          <p:spPr bwMode="auto">
            <a:xfrm>
              <a:off x="1304926" y="1222952"/>
              <a:ext cx="839367" cy="641613"/>
            </a:xfrm>
            <a:prstGeom prst="rect">
              <a:avLst/>
            </a:prstGeom>
            <a:grpFill/>
            <a:ln w="9525">
              <a:noFill/>
              <a:miter lim="800000"/>
              <a:headEnd/>
              <a:tailEnd/>
            </a:ln>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HK" sz="3300" dirty="0">
                  <a:solidFill>
                    <a:schemeClr val="bg1"/>
                  </a:solidFill>
                  <a:latin typeface="Impact" pitchFamily="34" charset="0"/>
                  <a:ea typeface="张海山锐谐体2.0-授权联系：Samtype@QQ.com"/>
                  <a:cs typeface="张海山锐谐体2.0-授权联系：Samtype@QQ.com"/>
                </a:rPr>
                <a:t>01</a:t>
              </a:r>
              <a:endParaRPr lang="zh-HK" altLang="en-US" sz="3300" dirty="0">
                <a:solidFill>
                  <a:schemeClr val="bg1"/>
                </a:solidFill>
                <a:latin typeface="Impact" pitchFamily="34" charset="0"/>
                <a:ea typeface="张海山锐谐体2.0-授权联系：Samtype@QQ.com"/>
                <a:cs typeface="张海山锐谐体2.0-授权联系：Samtype@QQ.com"/>
              </a:endParaRPr>
            </a:p>
          </p:txBody>
        </p:sp>
        <p:sp>
          <p:nvSpPr>
            <p:cNvPr id="37" name="文本框 64"/>
            <p:cNvSpPr txBox="1"/>
            <p:nvPr/>
          </p:nvSpPr>
          <p:spPr>
            <a:xfrm>
              <a:off x="1148121" y="2434282"/>
              <a:ext cx="1110112" cy="346643"/>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600" b="1" dirty="0">
                  <a:solidFill>
                    <a:schemeClr val="bg1"/>
                  </a:solidFill>
                  <a:latin typeface="微软雅黑" pitchFamily="34" charset="-122"/>
                  <a:ea typeface="微软雅黑" pitchFamily="34" charset="-122"/>
                </a:rPr>
                <a:t>添加标题</a:t>
              </a:r>
              <a:endParaRPr lang="zh-HK" altLang="en-US" sz="1600" b="1" dirty="0">
                <a:solidFill>
                  <a:schemeClr val="bg1"/>
                </a:solidFill>
                <a:latin typeface="微软雅黑" pitchFamily="34" charset="-122"/>
                <a:ea typeface="微软雅黑" pitchFamily="34" charset="-122"/>
              </a:endParaRPr>
            </a:p>
          </p:txBody>
        </p:sp>
        <p:sp>
          <p:nvSpPr>
            <p:cNvPr id="38" name="文本框 65"/>
            <p:cNvSpPr txBox="1"/>
            <p:nvPr/>
          </p:nvSpPr>
          <p:spPr>
            <a:xfrm>
              <a:off x="1139353" y="2787928"/>
              <a:ext cx="1127649" cy="828092"/>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完成模高和</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图高的作业</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争取尽快做</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好不能再拖</a:t>
              </a:r>
              <a:endParaRPr lang="zh-HK" altLang="en-US" sz="1100" dirty="0">
                <a:solidFill>
                  <a:schemeClr val="bg1"/>
                </a:solidFill>
                <a:latin typeface="微软雅黑" pitchFamily="34" charset="-122"/>
                <a:ea typeface="微软雅黑" pitchFamily="34" charset="-122"/>
              </a:endParaRPr>
            </a:p>
          </p:txBody>
        </p:sp>
      </p:grpSp>
      <p:grpSp>
        <p:nvGrpSpPr>
          <p:cNvPr id="39" name="组合 38"/>
          <p:cNvGrpSpPr>
            <a:grpSpLocks/>
          </p:cNvGrpSpPr>
          <p:nvPr/>
        </p:nvGrpSpPr>
        <p:grpSpPr bwMode="auto">
          <a:xfrm>
            <a:off x="3063874" y="1476255"/>
            <a:ext cx="1196975" cy="2169960"/>
            <a:chOff x="2955195" y="1222952"/>
            <a:chExt cx="1321061" cy="2393068"/>
          </a:xfrm>
          <a:noFill/>
        </p:grpSpPr>
        <p:sp>
          <p:nvSpPr>
            <p:cNvPr id="24604" name="文本框 48"/>
            <p:cNvSpPr txBox="1">
              <a:spLocks noChangeArrowheads="1"/>
            </p:cNvSpPr>
            <p:nvPr/>
          </p:nvSpPr>
          <p:spPr bwMode="auto">
            <a:xfrm>
              <a:off x="3185327" y="1222952"/>
              <a:ext cx="894944" cy="641613"/>
            </a:xfrm>
            <a:prstGeom prst="rect">
              <a:avLst/>
            </a:prstGeom>
            <a:grpFill/>
            <a:ln w="9525">
              <a:noFill/>
              <a:miter lim="800000"/>
              <a:headEnd/>
              <a:tailEnd/>
            </a:ln>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HK" sz="3300">
                  <a:solidFill>
                    <a:schemeClr val="bg1"/>
                  </a:solidFill>
                  <a:latin typeface="Impact" pitchFamily="34" charset="0"/>
                  <a:ea typeface="张海山锐谐体2.0-授权联系：Samtype@QQ.com"/>
                  <a:cs typeface="张海山锐谐体2.0-授权联系：Samtype@QQ.com"/>
                </a:rPr>
                <a:t>02</a:t>
              </a:r>
              <a:endParaRPr lang="zh-HK" altLang="en-US" sz="3300">
                <a:solidFill>
                  <a:schemeClr val="bg1"/>
                </a:solidFill>
                <a:latin typeface="Impact" pitchFamily="34" charset="0"/>
                <a:ea typeface="张海山锐谐体2.0-授权联系：Samtype@QQ.com"/>
                <a:cs typeface="张海山锐谐体2.0-授权联系：Samtype@QQ.com"/>
              </a:endParaRPr>
            </a:p>
          </p:txBody>
        </p:sp>
        <p:sp>
          <p:nvSpPr>
            <p:cNvPr id="44" name="文本框 66"/>
            <p:cNvSpPr txBox="1"/>
            <p:nvPr/>
          </p:nvSpPr>
          <p:spPr>
            <a:xfrm>
              <a:off x="3060319" y="2434282"/>
              <a:ext cx="1110812" cy="346643"/>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600" b="1" dirty="0">
                  <a:solidFill>
                    <a:schemeClr val="bg1"/>
                  </a:solidFill>
                  <a:latin typeface="微软雅黑" pitchFamily="34" charset="-122"/>
                  <a:ea typeface="微软雅黑" pitchFamily="34" charset="-122"/>
                </a:rPr>
                <a:t>添加标题</a:t>
              </a:r>
              <a:endParaRPr lang="zh-HK" altLang="en-US" sz="1600" b="1" dirty="0">
                <a:solidFill>
                  <a:schemeClr val="bg1"/>
                </a:solidFill>
                <a:latin typeface="微软雅黑" pitchFamily="34" charset="-122"/>
                <a:ea typeface="微软雅黑" pitchFamily="34" charset="-122"/>
              </a:endParaRPr>
            </a:p>
          </p:txBody>
        </p:sp>
        <p:sp>
          <p:nvSpPr>
            <p:cNvPr id="45" name="文本框 67"/>
            <p:cNvSpPr txBox="1"/>
            <p:nvPr/>
          </p:nvSpPr>
          <p:spPr>
            <a:xfrm>
              <a:off x="2955195" y="2787928"/>
              <a:ext cx="1321061" cy="828092"/>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辅助软件可以</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为幻灯片提供</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很好的辅助等</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有必要去学习</a:t>
              </a:r>
              <a:endParaRPr lang="en-US" altLang="zh-CN" sz="1100" dirty="0">
                <a:solidFill>
                  <a:schemeClr val="bg1"/>
                </a:solidFill>
                <a:latin typeface="微软雅黑" pitchFamily="34" charset="-122"/>
                <a:ea typeface="微软雅黑" pitchFamily="34" charset="-122"/>
              </a:endParaRPr>
            </a:p>
          </p:txBody>
        </p:sp>
      </p:grpSp>
      <p:grpSp>
        <p:nvGrpSpPr>
          <p:cNvPr id="46" name="组合 45"/>
          <p:cNvGrpSpPr>
            <a:grpSpLocks/>
          </p:cNvGrpSpPr>
          <p:nvPr/>
        </p:nvGrpSpPr>
        <p:grpSpPr bwMode="auto">
          <a:xfrm>
            <a:off x="4829177" y="1476255"/>
            <a:ext cx="1258888" cy="2001684"/>
            <a:chOff x="4832920" y="1222952"/>
            <a:chExt cx="1390709" cy="2207491"/>
          </a:xfrm>
          <a:noFill/>
        </p:grpSpPr>
        <p:sp>
          <p:nvSpPr>
            <p:cNvPr id="24598" name="文本框 54"/>
            <p:cNvSpPr txBox="1">
              <a:spLocks noChangeArrowheads="1"/>
            </p:cNvSpPr>
            <p:nvPr/>
          </p:nvSpPr>
          <p:spPr bwMode="auto">
            <a:xfrm>
              <a:off x="5044295" y="1222952"/>
              <a:ext cx="978584" cy="641613"/>
            </a:xfrm>
            <a:prstGeom prst="rect">
              <a:avLst/>
            </a:prstGeom>
            <a:grpFill/>
            <a:ln w="9525">
              <a:noFill/>
              <a:miter lim="800000"/>
              <a:headEnd/>
              <a:tailEnd/>
            </a:ln>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HK" sz="3300">
                  <a:solidFill>
                    <a:schemeClr val="bg1"/>
                  </a:solidFill>
                  <a:latin typeface="Impact" pitchFamily="34" charset="0"/>
                  <a:ea typeface="张海山锐谐体2.0-授权联系：Samtype@QQ.com"/>
                  <a:cs typeface="张海山锐谐体2.0-授权联系：Samtype@QQ.com"/>
                </a:rPr>
                <a:t>03</a:t>
              </a:r>
              <a:endParaRPr lang="zh-HK" altLang="en-US" sz="3300">
                <a:solidFill>
                  <a:schemeClr val="bg1"/>
                </a:solidFill>
                <a:latin typeface="Impact" pitchFamily="34" charset="0"/>
                <a:ea typeface="张海山锐谐体2.0-授权联系：Samtype@QQ.com"/>
                <a:cs typeface="张海山锐谐体2.0-授权联系：Samtype@QQ.com"/>
              </a:endParaRPr>
            </a:p>
          </p:txBody>
        </p:sp>
        <p:sp>
          <p:nvSpPr>
            <p:cNvPr id="51" name="文本框 68"/>
            <p:cNvSpPr txBox="1"/>
            <p:nvPr/>
          </p:nvSpPr>
          <p:spPr>
            <a:xfrm>
              <a:off x="4973219" y="2434282"/>
              <a:ext cx="1110112" cy="346643"/>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600" b="1" dirty="0">
                  <a:solidFill>
                    <a:schemeClr val="bg1"/>
                  </a:solidFill>
                  <a:latin typeface="微软雅黑" pitchFamily="34" charset="-122"/>
                  <a:ea typeface="微软雅黑" pitchFamily="34" charset="-122"/>
                </a:rPr>
                <a:t>添加标题</a:t>
              </a:r>
              <a:endParaRPr lang="zh-HK" altLang="en-US" sz="1600" b="1" dirty="0">
                <a:solidFill>
                  <a:schemeClr val="bg1"/>
                </a:solidFill>
                <a:latin typeface="微软雅黑" pitchFamily="34" charset="-122"/>
                <a:ea typeface="微软雅黑" pitchFamily="34" charset="-122"/>
              </a:endParaRPr>
            </a:p>
          </p:txBody>
        </p:sp>
        <p:sp>
          <p:nvSpPr>
            <p:cNvPr id="52" name="文本框 69"/>
            <p:cNvSpPr txBox="1"/>
            <p:nvPr/>
          </p:nvSpPr>
          <p:spPr>
            <a:xfrm>
              <a:off x="4832920" y="2787928"/>
              <a:ext cx="1390709" cy="642515"/>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形成思路风格</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仔细考量细节 </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把每一步做好</a:t>
              </a:r>
              <a:endParaRPr lang="en-US" altLang="zh-CN" sz="1100" dirty="0">
                <a:solidFill>
                  <a:schemeClr val="bg1"/>
                </a:solidFill>
                <a:latin typeface="微软雅黑" pitchFamily="34" charset="-122"/>
                <a:ea typeface="微软雅黑" pitchFamily="34" charset="-122"/>
              </a:endParaRPr>
            </a:p>
          </p:txBody>
        </p:sp>
      </p:grpSp>
      <p:grpSp>
        <p:nvGrpSpPr>
          <p:cNvPr id="53" name="组合 52"/>
          <p:cNvGrpSpPr>
            <a:grpSpLocks/>
          </p:cNvGrpSpPr>
          <p:nvPr/>
        </p:nvGrpSpPr>
        <p:grpSpPr bwMode="auto">
          <a:xfrm>
            <a:off x="6656391" y="1476255"/>
            <a:ext cx="1212851" cy="2169960"/>
            <a:chOff x="6771533" y="1222952"/>
            <a:chExt cx="1338582" cy="2393068"/>
          </a:xfrm>
          <a:noFill/>
        </p:grpSpPr>
        <p:sp>
          <p:nvSpPr>
            <p:cNvPr id="24592" name="文本框 60"/>
            <p:cNvSpPr txBox="1">
              <a:spLocks noChangeArrowheads="1"/>
            </p:cNvSpPr>
            <p:nvPr/>
          </p:nvSpPr>
          <p:spPr bwMode="auto">
            <a:xfrm>
              <a:off x="6988992" y="1222952"/>
              <a:ext cx="876274" cy="641613"/>
            </a:xfrm>
            <a:prstGeom prst="rect">
              <a:avLst/>
            </a:prstGeom>
            <a:grpFill/>
            <a:ln w="9525">
              <a:noFill/>
              <a:miter lim="800000"/>
              <a:headEnd/>
              <a:tailEnd/>
            </a:ln>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HK" sz="3300" dirty="0">
                  <a:solidFill>
                    <a:schemeClr val="bg1"/>
                  </a:solidFill>
                  <a:latin typeface="Impact" pitchFamily="34" charset="0"/>
                  <a:ea typeface="张海山锐谐体2.0-授权联系：Samtype@QQ.com"/>
                  <a:cs typeface="张海山锐谐体2.0-授权联系：Samtype@QQ.com"/>
                </a:rPr>
                <a:t>04</a:t>
              </a:r>
              <a:endParaRPr lang="zh-HK" altLang="en-US" sz="3300" dirty="0">
                <a:solidFill>
                  <a:schemeClr val="bg1"/>
                </a:solidFill>
                <a:latin typeface="Impact" pitchFamily="34" charset="0"/>
                <a:ea typeface="张海山锐谐体2.0-授权联系：Samtype@QQ.com"/>
                <a:cs typeface="张海山锐谐体2.0-授权联系：Samtype@QQ.com"/>
              </a:endParaRPr>
            </a:p>
          </p:txBody>
        </p:sp>
        <p:sp>
          <p:nvSpPr>
            <p:cNvPr id="58" name="文本框 70"/>
            <p:cNvSpPr txBox="1"/>
            <p:nvPr/>
          </p:nvSpPr>
          <p:spPr>
            <a:xfrm>
              <a:off x="6885417" y="2434282"/>
              <a:ext cx="1110812" cy="346643"/>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600" b="1" dirty="0">
                  <a:solidFill>
                    <a:schemeClr val="bg1"/>
                  </a:solidFill>
                  <a:latin typeface="微软雅黑" pitchFamily="34" charset="-122"/>
                  <a:ea typeface="微软雅黑" pitchFamily="34" charset="-122"/>
                </a:rPr>
                <a:t>添加标题</a:t>
              </a:r>
              <a:endParaRPr lang="zh-HK" altLang="en-US" sz="1600" b="1" dirty="0">
                <a:solidFill>
                  <a:schemeClr val="bg1"/>
                </a:solidFill>
                <a:latin typeface="微软雅黑" pitchFamily="34" charset="-122"/>
                <a:ea typeface="微软雅黑" pitchFamily="34" charset="-122"/>
              </a:endParaRPr>
            </a:p>
          </p:txBody>
        </p:sp>
        <p:sp>
          <p:nvSpPr>
            <p:cNvPr id="59" name="文本框 71"/>
            <p:cNvSpPr txBox="1"/>
            <p:nvPr/>
          </p:nvSpPr>
          <p:spPr>
            <a:xfrm>
              <a:off x="6771533" y="2787928"/>
              <a:ext cx="1338582" cy="828092"/>
            </a:xfrm>
            <a:prstGeom prst="rect">
              <a:avLst/>
            </a:prstGeom>
            <a:grpFill/>
            <a:ln>
              <a:noFill/>
            </a:ln>
          </p:spPr>
          <p:txBody>
            <a:bodyPr lIns="68580" tIns="34290" rIns="68580" bIns="34290">
              <a:spAutoFit/>
            </a:bodyPr>
            <a:lstStyle/>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这是并列关系</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的表达方式之</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你可以输入其</a:t>
              </a:r>
              <a:endParaRPr lang="en-US" altLang="zh-CN" sz="11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100" dirty="0">
                  <a:solidFill>
                    <a:schemeClr val="bg1"/>
                  </a:solidFill>
                  <a:latin typeface="微软雅黑" pitchFamily="34" charset="-122"/>
                  <a:ea typeface="微软雅黑" pitchFamily="34" charset="-122"/>
                </a:rPr>
                <a:t>他的内容代替</a:t>
              </a:r>
              <a:endParaRPr lang="zh-HK" altLang="en-US" sz="1100" dirty="0">
                <a:solidFill>
                  <a:schemeClr val="bg1"/>
                </a:solidFill>
                <a:latin typeface="微软雅黑" pitchFamily="34" charset="-122"/>
                <a:ea typeface="微软雅黑" pitchFamily="34" charset="-122"/>
              </a:endParaRPr>
            </a:p>
          </p:txBody>
        </p:sp>
      </p:grpSp>
      <p:sp>
        <p:nvSpPr>
          <p:cNvPr id="43" name="TextBox 42"/>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0" name="直接连接符 49"/>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线下推广方案</a:t>
            </a:r>
            <a:endParaRPr lang="zh-CN" altLang="en-US" sz="2000" b="1" dirty="0">
              <a:solidFill>
                <a:srgbClr val="FE7F00"/>
              </a:solidFill>
              <a:latin typeface="微软雅黑" pitchFamily="34" charset="-122"/>
              <a:ea typeface="微软雅黑" pitchFamily="34" charset="-122"/>
            </a:endParaRPr>
          </a:p>
        </p:txBody>
      </p:sp>
      <p:sp>
        <p:nvSpPr>
          <p:cNvPr id="60" name="矩形 59"/>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1"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62" name="图片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01974" y="517240"/>
            <a:ext cx="5143500" cy="9540552"/>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0-#ppt_w/2"/>
                                          </p:val>
                                        </p:tav>
                                        <p:tav tm="100000">
                                          <p:val>
                                            <p:strVal val="#ppt_x"/>
                                          </p:val>
                                        </p:tav>
                                      </p:tavLst>
                                    </p:anim>
                                    <p:anim calcmode="lin" valueType="num">
                                      <p:cBhvr additive="base">
                                        <p:cTn id="15"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1000"/>
                                        <p:tgtEl>
                                          <p:spTgt spid="57"/>
                                        </p:tgtEl>
                                      </p:cBhvr>
                                    </p:animEffect>
                                    <p:anim calcmode="lin" valueType="num">
                                      <p:cBhvr>
                                        <p:cTn id="21" dur="1000" fill="hold"/>
                                        <p:tgtEl>
                                          <p:spTgt spid="57"/>
                                        </p:tgtEl>
                                        <p:attrNameLst>
                                          <p:attrName>ppt_x</p:attrName>
                                        </p:attrNameLst>
                                      </p:cBhvr>
                                      <p:tavLst>
                                        <p:tav tm="0">
                                          <p:val>
                                            <p:strVal val="#ppt_x"/>
                                          </p:val>
                                        </p:tav>
                                        <p:tav tm="100000">
                                          <p:val>
                                            <p:strVal val="#ppt_x"/>
                                          </p:val>
                                        </p:tav>
                                      </p:tavLst>
                                    </p:anim>
                                    <p:anim calcmode="lin" valueType="num">
                                      <p:cBhvr>
                                        <p:cTn id="2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wipe(down)">
                                      <p:cBhvr>
                                        <p:cTn id="44" dur="500"/>
                                        <p:tgtEl>
                                          <p:spTgt spid="63"/>
                                        </p:tgtEl>
                                      </p:cBhvr>
                                    </p:animEffect>
                                  </p:childTnLst>
                                </p:cTn>
                              </p:par>
                            </p:childTnLst>
                          </p:cTn>
                        </p:par>
                        <p:par>
                          <p:cTn id="45" fill="hold">
                            <p:stCondLst>
                              <p:cond delay="500"/>
                            </p:stCondLst>
                            <p:childTnLst>
                              <p:par>
                                <p:cTn id="46" presetID="2" presetClass="entr" presetSubtype="4"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nodeType="afterGroup">
                            <p:stCondLst>
                              <p:cond delay="0"/>
                            </p:stCondLst>
                            <p:childTnLst>
                              <p:par>
                                <p:cTn id="52" presetID="22" presetClass="entr" presetSubtype="4" fill="hold"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ipe(down)">
                                      <p:cBhvr>
                                        <p:cTn id="54" dur="500"/>
                                        <p:tgtEl>
                                          <p:spTgt spid="64"/>
                                        </p:tgtEl>
                                      </p:cBhvr>
                                    </p:animEffect>
                                  </p:childTnLst>
                                </p:cTn>
                              </p:par>
                            </p:childTnLst>
                          </p:cTn>
                        </p:par>
                        <p:par>
                          <p:cTn id="55" fill="hold">
                            <p:stCondLst>
                              <p:cond delay="500"/>
                            </p:stCondLst>
                            <p:childTnLst>
                              <p:par>
                                <p:cTn id="56" presetID="2" presetClass="entr" presetSubtype="4" fill="hold" nodeType="after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additive="base">
                                        <p:cTn id="58" dur="500" fill="hold"/>
                                        <p:tgtEl>
                                          <p:spTgt spid="39"/>
                                        </p:tgtEl>
                                        <p:attrNameLst>
                                          <p:attrName>ppt_x</p:attrName>
                                        </p:attrNameLst>
                                      </p:cBhvr>
                                      <p:tavLst>
                                        <p:tav tm="0">
                                          <p:val>
                                            <p:strVal val="#ppt_x"/>
                                          </p:val>
                                        </p:tav>
                                        <p:tav tm="100000">
                                          <p:val>
                                            <p:strVal val="#ppt_x"/>
                                          </p:val>
                                        </p:tav>
                                      </p:tavLst>
                                    </p:anim>
                                    <p:anim calcmode="lin" valueType="num">
                                      <p:cBhvr additive="base">
                                        <p:cTn id="5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nodeType="after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childTnLst>
                          </p:cTn>
                        </p:par>
                        <p:par>
                          <p:cTn id="65" fill="hold">
                            <p:stCondLst>
                              <p:cond delay="500"/>
                            </p:stCondLst>
                            <p:childTnLst>
                              <p:par>
                                <p:cTn id="66" presetID="2" presetClass="entr" presetSubtype="4" fill="hold" nodeType="after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additive="base">
                                        <p:cTn id="68" dur="500" fill="hold"/>
                                        <p:tgtEl>
                                          <p:spTgt spid="46"/>
                                        </p:tgtEl>
                                        <p:attrNameLst>
                                          <p:attrName>ppt_x</p:attrName>
                                        </p:attrNameLst>
                                      </p:cBhvr>
                                      <p:tavLst>
                                        <p:tav tm="0">
                                          <p:val>
                                            <p:strVal val="#ppt_x"/>
                                          </p:val>
                                        </p:tav>
                                        <p:tav tm="100000">
                                          <p:val>
                                            <p:strVal val="#ppt_x"/>
                                          </p:val>
                                        </p:tav>
                                      </p:tavLst>
                                    </p:anim>
                                    <p:anim calcmode="lin" valueType="num">
                                      <p:cBhvr additive="base">
                                        <p:cTn id="6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nodeType="afterGroup">
                            <p:stCondLst>
                              <p:cond delay="0"/>
                            </p:stCondLst>
                            <p:childTnLst>
                              <p:par>
                                <p:cTn id="72" presetID="22" presetClass="entr" presetSubtype="4" fill="hold" nodeType="click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wipe(down)">
                                      <p:cBhvr>
                                        <p:cTn id="74" dur="500"/>
                                        <p:tgtEl>
                                          <p:spTgt spid="66"/>
                                        </p:tgtEl>
                                      </p:cBhvr>
                                    </p:animEffect>
                                  </p:childTnLst>
                                </p:cTn>
                              </p:par>
                            </p:childTnLst>
                          </p:cTn>
                        </p:par>
                        <p:par>
                          <p:cTn id="75" fill="hold">
                            <p:stCondLst>
                              <p:cond delay="500"/>
                            </p:stCondLst>
                            <p:childTnLst>
                              <p:par>
                                <p:cTn id="76" presetID="2" presetClass="entr" presetSubtype="4" fill="hold" nodeType="after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additive="base">
                                        <p:cTn id="78" dur="500" fill="hold"/>
                                        <p:tgtEl>
                                          <p:spTgt spid="53"/>
                                        </p:tgtEl>
                                        <p:attrNameLst>
                                          <p:attrName>ppt_x</p:attrName>
                                        </p:attrNameLst>
                                      </p:cBhvr>
                                      <p:tavLst>
                                        <p:tav tm="0">
                                          <p:val>
                                            <p:strVal val="#ppt_x"/>
                                          </p:val>
                                        </p:tav>
                                        <p:tav tm="100000">
                                          <p:val>
                                            <p:strVal val="#ppt_x"/>
                                          </p:val>
                                        </p:tav>
                                      </p:tavLst>
                                    </p:anim>
                                    <p:anim calcmode="lin" valueType="num">
                                      <p:cBhvr additive="base">
                                        <p:cTn id="79" dur="500" fill="hold"/>
                                        <p:tgtEl>
                                          <p:spTgt spid="53"/>
                                        </p:tgtEl>
                                        <p:attrNameLst>
                                          <p:attrName>ppt_y</p:attrName>
                                        </p:attrNameLst>
                                      </p:cBhvr>
                                      <p:tavLst>
                                        <p:tav tm="0">
                                          <p:val>
                                            <p:strVal val="1+#ppt_h/2"/>
                                          </p:val>
                                        </p:tav>
                                        <p:tav tm="100000">
                                          <p:val>
                                            <p:strVal val="#ppt_y"/>
                                          </p:val>
                                        </p:tav>
                                      </p:tavLst>
                                    </p:anim>
                                  </p:childTnLst>
                                </p:cTn>
                              </p:par>
                            </p:childTnLst>
                          </p:cTn>
                        </p:par>
                        <p:par>
                          <p:cTn id="80" fill="hold">
                            <p:stCondLst>
                              <p:cond delay="1000"/>
                            </p:stCondLst>
                            <p:childTnLst>
                              <p:par>
                                <p:cTn id="81" presetID="42" presetClass="entr" presetSubtype="0"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200"/>
                                        <p:tgtEl>
                                          <p:spTgt spid="43"/>
                                        </p:tgtEl>
                                      </p:cBhvr>
                                    </p:animEffect>
                                    <p:anim calcmode="lin" valueType="num">
                                      <p:cBhvr>
                                        <p:cTn id="84" dur="1200" fill="hold"/>
                                        <p:tgtEl>
                                          <p:spTgt spid="43"/>
                                        </p:tgtEl>
                                        <p:attrNameLst>
                                          <p:attrName>ppt_x</p:attrName>
                                        </p:attrNameLst>
                                      </p:cBhvr>
                                      <p:tavLst>
                                        <p:tav tm="0">
                                          <p:val>
                                            <p:strVal val="#ppt_x"/>
                                          </p:val>
                                        </p:tav>
                                        <p:tav tm="100000">
                                          <p:val>
                                            <p:strVal val="#ppt_x"/>
                                          </p:val>
                                        </p:tav>
                                      </p:tavLst>
                                    </p:anim>
                                    <p:anim calcmode="lin" valueType="num">
                                      <p:cBhvr>
                                        <p:cTn id="85" dur="12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7" grpId="0"/>
      <p:bldP spid="60" grpId="0"/>
      <p:bldP spid="6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a:grpSpLocks/>
          </p:cNvGrpSpPr>
          <p:nvPr/>
        </p:nvGrpSpPr>
        <p:grpSpPr bwMode="auto">
          <a:xfrm>
            <a:off x="669925" y="2190750"/>
            <a:ext cx="4445000" cy="627063"/>
            <a:chOff x="669540" y="2255926"/>
            <a:chExt cx="4446354" cy="627181"/>
          </a:xfrm>
        </p:grpSpPr>
        <p:sp>
          <p:nvSpPr>
            <p:cNvPr id="13" name="矩形 12"/>
            <p:cNvSpPr/>
            <p:nvPr/>
          </p:nvSpPr>
          <p:spPr>
            <a:xfrm>
              <a:off x="720355" y="2636998"/>
              <a:ext cx="3496740" cy="246109"/>
            </a:xfrm>
            <a:prstGeom prst="rect">
              <a:avLst/>
            </a:prstGeom>
            <a:solidFill>
              <a:srgbClr val="FE7F00"/>
            </a:solidFill>
            <a:ln>
              <a:solidFill>
                <a:srgbClr val="FE7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sp>
          <p:nvSpPr>
            <p:cNvPr id="14" name="矩形 13"/>
            <p:cNvSpPr/>
            <p:nvPr/>
          </p:nvSpPr>
          <p:spPr>
            <a:xfrm>
              <a:off x="4217095" y="2636998"/>
              <a:ext cx="898799" cy="2461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sp>
          <p:nvSpPr>
            <p:cNvPr id="25642" name="文本框 12"/>
            <p:cNvSpPr txBox="1">
              <a:spLocks noChangeArrowheads="1"/>
            </p:cNvSpPr>
            <p:nvPr/>
          </p:nvSpPr>
          <p:spPr bwMode="auto">
            <a:xfrm>
              <a:off x="669540" y="2255926"/>
              <a:ext cx="1452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dirty="0">
                  <a:solidFill>
                    <a:schemeClr val="bg1"/>
                  </a:solidFill>
                  <a:latin typeface="方正兰亭粗黑_GBK" pitchFamily="2" charset="-122"/>
                  <a:ea typeface="方正兰亭粗黑_GBK" pitchFamily="2" charset="-122"/>
                </a:rPr>
                <a:t>第二季度</a:t>
              </a:r>
            </a:p>
          </p:txBody>
        </p:sp>
      </p:grpSp>
      <p:grpSp>
        <p:nvGrpSpPr>
          <p:cNvPr id="16" name="组合 15"/>
          <p:cNvGrpSpPr>
            <a:grpSpLocks/>
          </p:cNvGrpSpPr>
          <p:nvPr/>
        </p:nvGrpSpPr>
        <p:grpSpPr bwMode="auto">
          <a:xfrm>
            <a:off x="669925" y="2952750"/>
            <a:ext cx="4445000" cy="617538"/>
            <a:chOff x="669540" y="3085713"/>
            <a:chExt cx="4446354" cy="617769"/>
          </a:xfrm>
        </p:grpSpPr>
        <p:sp>
          <p:nvSpPr>
            <p:cNvPr id="17" name="矩形 16"/>
            <p:cNvSpPr/>
            <p:nvPr/>
          </p:nvSpPr>
          <p:spPr>
            <a:xfrm>
              <a:off x="2370271" y="3457327"/>
              <a:ext cx="2745623" cy="246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sp>
          <p:nvSpPr>
            <p:cNvPr id="18" name="文本框 13"/>
            <p:cNvSpPr txBox="1"/>
            <p:nvPr/>
          </p:nvSpPr>
          <p:spPr>
            <a:xfrm>
              <a:off x="669540" y="3085713"/>
              <a:ext cx="1453005" cy="370026"/>
            </a:xfrm>
            <a:prstGeom prst="rect">
              <a:avLst/>
            </a:prstGeom>
            <a:noFill/>
          </p:spPr>
          <p:txBody>
            <a:bodyPr>
              <a:spAutoFit/>
            </a:bodyPr>
            <a:lstStyle/>
            <a:p>
              <a:pPr fontAlgn="auto">
                <a:spcBef>
                  <a:spcPts val="0"/>
                </a:spcBef>
                <a:spcAft>
                  <a:spcPts val="0"/>
                </a:spcAft>
                <a:defRPr/>
              </a:pPr>
              <a:r>
                <a:rPr lang="zh-CN" altLang="en-US" dirty="0">
                  <a:solidFill>
                    <a:schemeClr val="bg1"/>
                  </a:solidFill>
                  <a:latin typeface="方正兰亭粗黑_GBK" pitchFamily="2" charset="-122"/>
                  <a:ea typeface="方正兰亭粗黑_GBK" pitchFamily="2" charset="-122"/>
                </a:rPr>
                <a:t>第三季度</a:t>
              </a:r>
            </a:p>
          </p:txBody>
        </p:sp>
        <p:sp>
          <p:nvSpPr>
            <p:cNvPr id="19" name="矩形 18"/>
            <p:cNvSpPr/>
            <p:nvPr/>
          </p:nvSpPr>
          <p:spPr>
            <a:xfrm>
              <a:off x="720355" y="3457327"/>
              <a:ext cx="2347040" cy="246155"/>
            </a:xfrm>
            <a:prstGeom prst="rect">
              <a:avLst/>
            </a:prstGeom>
            <a:solidFill>
              <a:srgbClr val="FE7F00"/>
            </a:solidFill>
            <a:ln>
              <a:solidFill>
                <a:srgbClr val="FE7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grpSp>
      <p:grpSp>
        <p:nvGrpSpPr>
          <p:cNvPr id="20" name="组合 19"/>
          <p:cNvGrpSpPr>
            <a:grpSpLocks/>
          </p:cNvGrpSpPr>
          <p:nvPr/>
        </p:nvGrpSpPr>
        <p:grpSpPr bwMode="auto">
          <a:xfrm>
            <a:off x="669925" y="3781425"/>
            <a:ext cx="4445000" cy="612775"/>
            <a:chOff x="669540" y="3915498"/>
            <a:chExt cx="4446354" cy="612759"/>
          </a:xfrm>
        </p:grpSpPr>
        <p:sp>
          <p:nvSpPr>
            <p:cNvPr id="21" name="文本框 14"/>
            <p:cNvSpPr txBox="1"/>
            <p:nvPr/>
          </p:nvSpPr>
          <p:spPr>
            <a:xfrm>
              <a:off x="669540" y="3915498"/>
              <a:ext cx="1453005" cy="369878"/>
            </a:xfrm>
            <a:prstGeom prst="rect">
              <a:avLst/>
            </a:prstGeom>
            <a:noFill/>
          </p:spPr>
          <p:txBody>
            <a:bodyPr>
              <a:spAutoFit/>
            </a:bodyPr>
            <a:lstStyle/>
            <a:p>
              <a:pPr fontAlgn="auto">
                <a:spcBef>
                  <a:spcPts val="0"/>
                </a:spcBef>
                <a:spcAft>
                  <a:spcPts val="0"/>
                </a:spcAft>
                <a:defRPr/>
              </a:pPr>
              <a:r>
                <a:rPr lang="zh-CN" altLang="en-US" dirty="0">
                  <a:solidFill>
                    <a:schemeClr val="bg1"/>
                  </a:solidFill>
                  <a:latin typeface="方正兰亭粗黑_GBK" pitchFamily="2" charset="-122"/>
                  <a:ea typeface="方正兰亭粗黑_GBK" pitchFamily="2" charset="-122"/>
                </a:rPr>
                <a:t>第四季度</a:t>
              </a:r>
            </a:p>
          </p:txBody>
        </p:sp>
        <p:sp>
          <p:nvSpPr>
            <p:cNvPr id="22" name="矩形 21"/>
            <p:cNvSpPr/>
            <p:nvPr/>
          </p:nvSpPr>
          <p:spPr>
            <a:xfrm>
              <a:off x="720355" y="4282201"/>
              <a:ext cx="3938199" cy="246056"/>
            </a:xfrm>
            <a:prstGeom prst="rect">
              <a:avLst/>
            </a:prstGeom>
            <a:solidFill>
              <a:srgbClr val="FE7F00"/>
            </a:solidFill>
            <a:ln>
              <a:solidFill>
                <a:srgbClr val="FE7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sp>
          <p:nvSpPr>
            <p:cNvPr id="23" name="矩形 22"/>
            <p:cNvSpPr/>
            <p:nvPr/>
          </p:nvSpPr>
          <p:spPr>
            <a:xfrm>
              <a:off x="4658555" y="4282201"/>
              <a:ext cx="457339" cy="24605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grpSp>
      <p:sp>
        <p:nvSpPr>
          <p:cNvPr id="25631" name="文本框 17"/>
          <p:cNvSpPr txBox="1">
            <a:spLocks noChangeArrowheads="1"/>
          </p:cNvSpPr>
          <p:nvPr/>
        </p:nvSpPr>
        <p:spPr bwMode="auto">
          <a:xfrm>
            <a:off x="5074734" y="3724909"/>
            <a:ext cx="577386" cy="33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1600" b="1" dirty="0">
                <a:solidFill>
                  <a:schemeClr val="bg1"/>
                </a:solidFill>
                <a:latin typeface="微软雅黑" pitchFamily="34" charset="-122"/>
                <a:ea typeface="微软雅黑" pitchFamily="34" charset="-122"/>
              </a:rPr>
              <a:t>95</a:t>
            </a:r>
            <a:endParaRPr lang="zh-CN" altLang="en-US" sz="1600" b="1" dirty="0">
              <a:solidFill>
                <a:schemeClr val="bg1"/>
              </a:solidFill>
              <a:latin typeface="微软雅黑" pitchFamily="34" charset="-122"/>
              <a:ea typeface="微软雅黑" pitchFamily="34" charset="-122"/>
            </a:endParaRPr>
          </a:p>
        </p:txBody>
      </p:sp>
      <p:sp>
        <p:nvSpPr>
          <p:cNvPr id="25629" name="文本框 50"/>
          <p:cNvSpPr txBox="1">
            <a:spLocks noChangeArrowheads="1"/>
          </p:cNvSpPr>
          <p:nvPr/>
        </p:nvSpPr>
        <p:spPr bwMode="auto">
          <a:xfrm>
            <a:off x="4582913" y="2170182"/>
            <a:ext cx="493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1600" b="1">
                <a:solidFill>
                  <a:schemeClr val="bg1"/>
                </a:solidFill>
                <a:latin typeface="微软雅黑" pitchFamily="34" charset="-122"/>
                <a:ea typeface="微软雅黑" pitchFamily="34" charset="-122"/>
              </a:rPr>
              <a:t>85</a:t>
            </a:r>
            <a:endParaRPr lang="zh-CN" altLang="en-US" sz="1600" b="1">
              <a:solidFill>
                <a:schemeClr val="bg1"/>
              </a:solidFill>
              <a:latin typeface="微软雅黑" pitchFamily="34" charset="-122"/>
              <a:ea typeface="微软雅黑" pitchFamily="34" charset="-122"/>
            </a:endParaRPr>
          </a:p>
        </p:txBody>
      </p:sp>
      <p:sp>
        <p:nvSpPr>
          <p:cNvPr id="25627" name="文本框 55"/>
          <p:cNvSpPr txBox="1">
            <a:spLocks noChangeArrowheads="1"/>
          </p:cNvSpPr>
          <p:nvPr/>
        </p:nvSpPr>
        <p:spPr bwMode="auto">
          <a:xfrm>
            <a:off x="3419872" y="2931790"/>
            <a:ext cx="583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1600" b="1" dirty="0">
                <a:solidFill>
                  <a:schemeClr val="bg1"/>
                </a:solidFill>
                <a:latin typeface="微软雅黑" pitchFamily="34" charset="-122"/>
                <a:ea typeface="微软雅黑" pitchFamily="34" charset="-122"/>
              </a:rPr>
              <a:t>65</a:t>
            </a:r>
            <a:endParaRPr lang="zh-CN" altLang="en-US" sz="1600" b="1" dirty="0">
              <a:solidFill>
                <a:schemeClr val="bg1"/>
              </a:solidFill>
              <a:latin typeface="微软雅黑" pitchFamily="34" charset="-122"/>
              <a:ea typeface="微软雅黑" pitchFamily="34" charset="-122"/>
            </a:endParaRPr>
          </a:p>
        </p:txBody>
      </p:sp>
      <p:sp>
        <p:nvSpPr>
          <p:cNvPr id="25625" name="文本框 10"/>
          <p:cNvSpPr txBox="1">
            <a:spLocks noChangeArrowheads="1"/>
          </p:cNvSpPr>
          <p:nvPr/>
        </p:nvSpPr>
        <p:spPr bwMode="auto">
          <a:xfrm>
            <a:off x="3851920" y="1396762"/>
            <a:ext cx="505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1600" b="1" dirty="0">
                <a:solidFill>
                  <a:schemeClr val="bg1"/>
                </a:solidFill>
                <a:latin typeface="微软雅黑" pitchFamily="34" charset="-122"/>
                <a:ea typeface="微软雅黑" pitchFamily="34" charset="-122"/>
              </a:rPr>
              <a:t>70</a:t>
            </a:r>
            <a:endParaRPr lang="zh-CN" altLang="en-US" sz="1600" b="1" dirty="0">
              <a:solidFill>
                <a:schemeClr val="bg1"/>
              </a:solidFill>
              <a:latin typeface="微软雅黑" pitchFamily="34" charset="-122"/>
              <a:ea typeface="微软雅黑" pitchFamily="34" charset="-122"/>
            </a:endParaRPr>
          </a:p>
        </p:txBody>
      </p:sp>
      <p:grpSp>
        <p:nvGrpSpPr>
          <p:cNvPr id="44" name="组合 43"/>
          <p:cNvGrpSpPr>
            <a:grpSpLocks/>
          </p:cNvGrpSpPr>
          <p:nvPr/>
        </p:nvGrpSpPr>
        <p:grpSpPr bwMode="auto">
          <a:xfrm>
            <a:off x="669925" y="1381125"/>
            <a:ext cx="4445000" cy="674688"/>
            <a:chOff x="669540" y="1381284"/>
            <a:chExt cx="4446354" cy="675479"/>
          </a:xfrm>
        </p:grpSpPr>
        <p:sp>
          <p:nvSpPr>
            <p:cNvPr id="45" name="矩形 44"/>
            <p:cNvSpPr/>
            <p:nvPr/>
          </p:nvSpPr>
          <p:spPr>
            <a:xfrm>
              <a:off x="720355" y="1810412"/>
              <a:ext cx="2804379" cy="246351"/>
            </a:xfrm>
            <a:prstGeom prst="rect">
              <a:avLst/>
            </a:prstGeom>
            <a:solidFill>
              <a:srgbClr val="FE7F00"/>
            </a:solidFill>
            <a:ln>
              <a:solidFill>
                <a:srgbClr val="FE7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sp>
          <p:nvSpPr>
            <p:cNvPr id="25622" name="文本框 11"/>
            <p:cNvSpPr txBox="1">
              <a:spLocks noChangeArrowheads="1"/>
            </p:cNvSpPr>
            <p:nvPr/>
          </p:nvSpPr>
          <p:spPr bwMode="auto">
            <a:xfrm>
              <a:off x="669540" y="1381284"/>
              <a:ext cx="1452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a:solidFill>
                    <a:schemeClr val="bg1"/>
                  </a:solidFill>
                  <a:latin typeface="方正兰亭粗黑_GBK" pitchFamily="2" charset="-122"/>
                  <a:ea typeface="方正兰亭粗黑_GBK" pitchFamily="2" charset="-122"/>
                </a:rPr>
                <a:t>第一季度</a:t>
              </a:r>
            </a:p>
          </p:txBody>
        </p:sp>
        <p:sp>
          <p:nvSpPr>
            <p:cNvPr id="47" name="矩形 46"/>
            <p:cNvSpPr/>
            <p:nvPr/>
          </p:nvSpPr>
          <p:spPr>
            <a:xfrm>
              <a:off x="3516795" y="1810412"/>
              <a:ext cx="1599099" cy="2463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latin typeface="方正兰亭粗黑_GBK" pitchFamily="2" charset="-122"/>
                <a:ea typeface="方正兰亭粗黑_GBK" pitchFamily="2" charset="-122"/>
              </a:endParaRPr>
            </a:p>
          </p:txBody>
        </p:sp>
      </p:grpSp>
      <p:sp>
        <p:nvSpPr>
          <p:cNvPr id="48" name="TextBox 22"/>
          <p:cNvSpPr txBox="1"/>
          <p:nvPr/>
        </p:nvSpPr>
        <p:spPr>
          <a:xfrm>
            <a:off x="5562600" y="2047875"/>
            <a:ext cx="3000375" cy="877888"/>
          </a:xfrm>
          <a:prstGeom prst="rect">
            <a:avLst/>
          </a:prstGeom>
          <a:noFill/>
        </p:spPr>
        <p:txBody>
          <a:bodyPr lIns="65808" tIns="32904" rIns="65808" bIns="32904">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fontAlgn="auto">
              <a:spcBef>
                <a:spcPts val="0"/>
              </a:spcBef>
              <a:defRPr/>
            </a:pPr>
            <a:r>
              <a:rPr lang="zh-CN" altLang="en-US" sz="1100" kern="0" noProof="1">
                <a:solidFill>
                  <a:schemeClr val="bg1"/>
                </a:solidFill>
              </a:rPr>
              <a:t>您的内容打在这里，或者通过复制您的文本后，在此框中选择粘贴，并选择只保留文字您的内容打在这里，或者通过复制您的文本后，在此框中选择粘贴，并选择只保留文字。</a:t>
            </a:r>
            <a:endParaRPr lang="en-US" altLang="zh-CN" sz="1100" kern="0" noProof="1">
              <a:solidFill>
                <a:schemeClr val="bg1"/>
              </a:solidFill>
            </a:endParaRPr>
          </a:p>
        </p:txBody>
      </p:sp>
      <p:sp>
        <p:nvSpPr>
          <p:cNvPr id="49" name="TextBox 48"/>
          <p:cNvSpPr txBox="1">
            <a:spLocks noChangeArrowheads="1"/>
          </p:cNvSpPr>
          <p:nvPr/>
        </p:nvSpPr>
        <p:spPr bwMode="auto">
          <a:xfrm>
            <a:off x="5562600" y="1504950"/>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0" tIns="34275" rIns="68550" bIns="3427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2500" dirty="0">
                <a:solidFill>
                  <a:schemeClr val="bg1"/>
                </a:solidFill>
                <a:latin typeface="方正兰亭粗黑_GBK" pitchFamily="2" charset="-122"/>
                <a:ea typeface="方正兰亭粗黑_GBK" pitchFamily="2" charset="-122"/>
              </a:rPr>
              <a:t>点击添加标题文字</a:t>
            </a:r>
          </a:p>
        </p:txBody>
      </p:sp>
      <p:sp>
        <p:nvSpPr>
          <p:cNvPr id="50" name="TextBox 49"/>
          <p:cNvSpPr txBox="1"/>
          <p:nvPr/>
        </p:nvSpPr>
        <p:spPr>
          <a:xfrm>
            <a:off x="5486400" y="3336925"/>
            <a:ext cx="2971800" cy="377825"/>
          </a:xfrm>
          <a:prstGeom prst="rect">
            <a:avLst/>
          </a:prstGeom>
          <a:noFill/>
        </p:spPr>
        <p:txBody>
          <a:bodyPr lIns="68550" tIns="34275" rIns="68550" bIns="34275">
            <a:spAutoFit/>
          </a:bodyPr>
          <a:lstStyle/>
          <a:p>
            <a:pPr fontAlgn="auto">
              <a:spcBef>
                <a:spcPts val="0"/>
              </a:spcBef>
              <a:spcAft>
                <a:spcPts val="0"/>
              </a:spcAft>
              <a:defRPr/>
            </a:pPr>
            <a:r>
              <a:rPr lang="zh-CN" altLang="en-US" sz="2000" dirty="0">
                <a:solidFill>
                  <a:schemeClr val="bg1"/>
                </a:solidFill>
                <a:latin typeface="微软雅黑"/>
                <a:ea typeface="微软雅黑"/>
              </a:rPr>
              <a:t>全年总额：</a:t>
            </a:r>
          </a:p>
        </p:txBody>
      </p:sp>
      <p:sp>
        <p:nvSpPr>
          <p:cNvPr id="51" name="TextBox 50"/>
          <p:cNvSpPr txBox="1"/>
          <p:nvPr/>
        </p:nvSpPr>
        <p:spPr>
          <a:xfrm>
            <a:off x="6804208" y="3201154"/>
            <a:ext cx="2179712" cy="623217"/>
          </a:xfrm>
          <a:prstGeom prst="rect">
            <a:avLst/>
          </a:prstGeom>
          <a:noFill/>
        </p:spPr>
        <p:txBody>
          <a:bodyPr wrap="square" lIns="68550" tIns="34275" rIns="68550" bIns="34275">
            <a:spAutoFit/>
          </a:bodyPr>
          <a:lstStyle/>
          <a:p>
            <a:pPr fontAlgn="auto">
              <a:spcBef>
                <a:spcPts val="0"/>
              </a:spcBef>
              <a:spcAft>
                <a:spcPts val="0"/>
              </a:spcAft>
              <a:defRPr/>
            </a:pPr>
            <a:r>
              <a:rPr lang="en-US" altLang="zh-CN" sz="3600" dirty="0">
                <a:solidFill>
                  <a:schemeClr val="bg1"/>
                </a:solidFill>
                <a:latin typeface="Impact" pitchFamily="34" charset="0"/>
                <a:ea typeface="微软雅黑"/>
              </a:rPr>
              <a:t>23,812,969</a:t>
            </a:r>
            <a:endParaRPr lang="zh-CN" altLang="en-US" sz="3600" dirty="0">
              <a:solidFill>
                <a:schemeClr val="bg1"/>
              </a:solidFill>
              <a:latin typeface="Impact" pitchFamily="34" charset="0"/>
              <a:ea typeface="微软雅黑"/>
            </a:endParaRPr>
          </a:p>
        </p:txBody>
      </p:sp>
      <p:sp>
        <p:nvSpPr>
          <p:cNvPr id="53" name="TextBox 52"/>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8" name="直接连接符 57"/>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利润结构</a:t>
            </a:r>
            <a:endParaRPr lang="zh-CN" altLang="en-US" sz="2000" b="1" dirty="0">
              <a:solidFill>
                <a:srgbClr val="FE7F00"/>
              </a:solidFill>
              <a:latin typeface="微软雅黑" pitchFamily="34" charset="-122"/>
              <a:ea typeface="微软雅黑" pitchFamily="34" charset="-122"/>
            </a:endParaRPr>
          </a:p>
        </p:txBody>
      </p:sp>
      <p:sp>
        <p:nvSpPr>
          <p:cNvPr id="60" name="矩形 59"/>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1"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52" name="图片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72907">
            <a:off x="3151100" y="1158470"/>
            <a:ext cx="661220" cy="661220"/>
          </a:xfrm>
          <a:prstGeom prst="rect">
            <a:avLst/>
          </a:prstGeom>
        </p:spPr>
      </p:pic>
      <p:pic>
        <p:nvPicPr>
          <p:cNvPr id="56" name="图片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72907">
            <a:off x="3846564" y="1934926"/>
            <a:ext cx="661220" cy="661220"/>
          </a:xfrm>
          <a:prstGeom prst="rect">
            <a:avLst/>
          </a:prstGeom>
        </p:spPr>
      </p:pic>
      <p:pic>
        <p:nvPicPr>
          <p:cNvPr id="57" name="图片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72907">
            <a:off x="2719052" y="2681686"/>
            <a:ext cx="661220" cy="661220"/>
          </a:xfrm>
          <a:prstGeom prst="rect">
            <a:avLst/>
          </a:prstGeom>
        </p:spPr>
      </p:pic>
      <p:pic>
        <p:nvPicPr>
          <p:cNvPr id="62" name="图片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72907">
            <a:off x="4298023" y="3484774"/>
            <a:ext cx="661220" cy="66122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0-#ppt_w/2"/>
                                          </p:val>
                                        </p:tav>
                                        <p:tav tm="100000">
                                          <p:val>
                                            <p:strVal val="#ppt_x"/>
                                          </p:val>
                                        </p:tav>
                                      </p:tavLst>
                                    </p:anim>
                                    <p:anim calcmode="lin" valueType="num">
                                      <p:cBhvr additive="base">
                                        <p:cTn id="15"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1000"/>
                                        <p:tgtEl>
                                          <p:spTgt spid="59"/>
                                        </p:tgtEl>
                                      </p:cBhvr>
                                    </p:animEffect>
                                    <p:anim calcmode="lin" valueType="num">
                                      <p:cBhvr>
                                        <p:cTn id="21" dur="1000" fill="hold"/>
                                        <p:tgtEl>
                                          <p:spTgt spid="59"/>
                                        </p:tgtEl>
                                        <p:attrNameLst>
                                          <p:attrName>ppt_x</p:attrName>
                                        </p:attrNameLst>
                                      </p:cBhvr>
                                      <p:tavLst>
                                        <p:tav tm="0">
                                          <p:val>
                                            <p:strVal val="#ppt_x"/>
                                          </p:val>
                                        </p:tav>
                                        <p:tav tm="100000">
                                          <p:val>
                                            <p:strVal val="#ppt_x"/>
                                          </p:val>
                                        </p:tav>
                                      </p:tavLst>
                                    </p:anim>
                                    <p:anim calcmode="lin" valueType="num">
                                      <p:cBhvr>
                                        <p:cTn id="22"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additive="base">
                                        <p:cTn id="38" dur="500" fill="hold"/>
                                        <p:tgtEl>
                                          <p:spTgt spid="44"/>
                                        </p:tgtEl>
                                        <p:attrNameLst>
                                          <p:attrName>ppt_x</p:attrName>
                                        </p:attrNameLst>
                                      </p:cBhvr>
                                      <p:tavLst>
                                        <p:tav tm="0">
                                          <p:val>
                                            <p:strVal val="0-#ppt_w/2"/>
                                          </p:val>
                                        </p:tav>
                                        <p:tav tm="100000">
                                          <p:val>
                                            <p:strVal val="#ppt_x"/>
                                          </p:val>
                                        </p:tav>
                                      </p:tavLst>
                                    </p:anim>
                                    <p:anim calcmode="lin" valueType="num">
                                      <p:cBhvr additive="base">
                                        <p:cTn id="39" dur="500" fill="hold"/>
                                        <p:tgtEl>
                                          <p:spTgt spid="44"/>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500"/>
                            </p:stCondLst>
                            <p:childTnLst>
                              <p:par>
                                <p:cTn id="41" presetID="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0-#ppt_w/2"/>
                                          </p:val>
                                        </p:tav>
                                        <p:tav tm="100000">
                                          <p:val>
                                            <p:strVal val="#ppt_x"/>
                                          </p:val>
                                        </p:tav>
                                      </p:tavLst>
                                    </p:anim>
                                    <p:anim calcmode="lin" valueType="num">
                                      <p:cBhvr additive="base">
                                        <p:cTn id="44" dur="500" fill="hold"/>
                                        <p:tgtEl>
                                          <p:spTgt spid="12"/>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00"/>
                            </p:stCondLst>
                            <p:childTnLst>
                              <p:par>
                                <p:cTn id="46" presetID="2" presetClass="entr" presetSubtype="8"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childTnLst>
                          </p:cTn>
                        </p:par>
                        <p:par>
                          <p:cTn id="50" fill="hold" nodeType="afterGroup">
                            <p:stCondLst>
                              <p:cond delay="2500"/>
                            </p:stCondLst>
                            <p:childTnLst>
                              <p:par>
                                <p:cTn id="51" presetID="2" presetClass="entr" presetSubtype="8"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0-#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3000"/>
                            </p:stCondLst>
                            <p:childTnLst>
                              <p:par>
                                <p:cTn id="56" presetID="22" presetClass="entr" presetSubtype="4" fill="hold" nodeType="after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down)">
                                      <p:cBhvr>
                                        <p:cTn id="58" dur="500"/>
                                        <p:tgtEl>
                                          <p:spTgt spid="52"/>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625"/>
                                        </p:tgtEl>
                                        <p:attrNameLst>
                                          <p:attrName>style.visibility</p:attrName>
                                        </p:attrNameLst>
                                      </p:cBhvr>
                                      <p:to>
                                        <p:strVal val="visible"/>
                                      </p:to>
                                    </p:set>
                                    <p:anim calcmode="lin" valueType="num">
                                      <p:cBhvr additive="base">
                                        <p:cTn id="63" dur="500" fill="hold"/>
                                        <p:tgtEl>
                                          <p:spTgt spid="25625"/>
                                        </p:tgtEl>
                                        <p:attrNameLst>
                                          <p:attrName>ppt_x</p:attrName>
                                        </p:attrNameLst>
                                      </p:cBhvr>
                                      <p:tavLst>
                                        <p:tav tm="0">
                                          <p:val>
                                            <p:strVal val="#ppt_x"/>
                                          </p:val>
                                        </p:tav>
                                        <p:tav tm="100000">
                                          <p:val>
                                            <p:strVal val="#ppt_x"/>
                                          </p:val>
                                        </p:tav>
                                      </p:tavLst>
                                    </p:anim>
                                    <p:anim calcmode="lin" valueType="num">
                                      <p:cBhvr additive="base">
                                        <p:cTn id="64" dur="500" fill="hold"/>
                                        <p:tgtEl>
                                          <p:spTgt spid="25625"/>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wipe(down)">
                                      <p:cBhvr>
                                        <p:cTn id="68" dur="500"/>
                                        <p:tgtEl>
                                          <p:spTgt spid="56"/>
                                        </p:tgtEl>
                                      </p:cBhvr>
                                    </p:animEffect>
                                  </p:childTnLst>
                                </p:cTn>
                              </p:par>
                              <p:par>
                                <p:cTn id="69" presetID="2" presetClass="entr" presetSubtype="4" fill="hold" grpId="0" nodeType="withEffect">
                                  <p:stCondLst>
                                    <p:cond delay="0"/>
                                  </p:stCondLst>
                                  <p:childTnLst>
                                    <p:set>
                                      <p:cBhvr>
                                        <p:cTn id="70" dur="1" fill="hold">
                                          <p:stCondLst>
                                            <p:cond delay="0"/>
                                          </p:stCondLst>
                                        </p:cTn>
                                        <p:tgtEl>
                                          <p:spTgt spid="25629"/>
                                        </p:tgtEl>
                                        <p:attrNameLst>
                                          <p:attrName>style.visibility</p:attrName>
                                        </p:attrNameLst>
                                      </p:cBhvr>
                                      <p:to>
                                        <p:strVal val="visible"/>
                                      </p:to>
                                    </p:set>
                                    <p:anim calcmode="lin" valueType="num">
                                      <p:cBhvr additive="base">
                                        <p:cTn id="71" dur="500" fill="hold"/>
                                        <p:tgtEl>
                                          <p:spTgt spid="25629"/>
                                        </p:tgtEl>
                                        <p:attrNameLst>
                                          <p:attrName>ppt_x</p:attrName>
                                        </p:attrNameLst>
                                      </p:cBhvr>
                                      <p:tavLst>
                                        <p:tav tm="0">
                                          <p:val>
                                            <p:strVal val="#ppt_x"/>
                                          </p:val>
                                        </p:tav>
                                        <p:tav tm="100000">
                                          <p:val>
                                            <p:strVal val="#ppt_x"/>
                                          </p:val>
                                        </p:tav>
                                      </p:tavLst>
                                    </p:anim>
                                    <p:anim calcmode="lin" valueType="num">
                                      <p:cBhvr additive="base">
                                        <p:cTn id="72" dur="500" fill="hold"/>
                                        <p:tgtEl>
                                          <p:spTgt spid="25629"/>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4" fill="hold"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wipe(down)">
                                      <p:cBhvr>
                                        <p:cTn id="76" dur="500"/>
                                        <p:tgtEl>
                                          <p:spTgt spid="57"/>
                                        </p:tgtEl>
                                      </p:cBhvr>
                                    </p:animEffect>
                                  </p:childTnLst>
                                </p:cTn>
                              </p:par>
                              <p:par>
                                <p:cTn id="77" presetID="2" presetClass="entr" presetSubtype="4" fill="hold" grpId="0" nodeType="withEffect">
                                  <p:stCondLst>
                                    <p:cond delay="0"/>
                                  </p:stCondLst>
                                  <p:childTnLst>
                                    <p:set>
                                      <p:cBhvr>
                                        <p:cTn id="78" dur="1" fill="hold">
                                          <p:stCondLst>
                                            <p:cond delay="0"/>
                                          </p:stCondLst>
                                        </p:cTn>
                                        <p:tgtEl>
                                          <p:spTgt spid="25627"/>
                                        </p:tgtEl>
                                        <p:attrNameLst>
                                          <p:attrName>style.visibility</p:attrName>
                                        </p:attrNameLst>
                                      </p:cBhvr>
                                      <p:to>
                                        <p:strVal val="visible"/>
                                      </p:to>
                                    </p:set>
                                    <p:anim calcmode="lin" valueType="num">
                                      <p:cBhvr additive="base">
                                        <p:cTn id="79" dur="500" fill="hold"/>
                                        <p:tgtEl>
                                          <p:spTgt spid="25627"/>
                                        </p:tgtEl>
                                        <p:attrNameLst>
                                          <p:attrName>ppt_x</p:attrName>
                                        </p:attrNameLst>
                                      </p:cBhvr>
                                      <p:tavLst>
                                        <p:tav tm="0">
                                          <p:val>
                                            <p:strVal val="#ppt_x"/>
                                          </p:val>
                                        </p:tav>
                                        <p:tav tm="100000">
                                          <p:val>
                                            <p:strVal val="#ppt_x"/>
                                          </p:val>
                                        </p:tav>
                                      </p:tavLst>
                                    </p:anim>
                                    <p:anim calcmode="lin" valueType="num">
                                      <p:cBhvr additive="base">
                                        <p:cTn id="80" dur="500" fill="hold"/>
                                        <p:tgtEl>
                                          <p:spTgt spid="25627"/>
                                        </p:tgtEl>
                                        <p:attrNameLst>
                                          <p:attrName>ppt_y</p:attrName>
                                        </p:attrNameLst>
                                      </p:cBhvr>
                                      <p:tavLst>
                                        <p:tav tm="0">
                                          <p:val>
                                            <p:strVal val="1+#ppt_h/2"/>
                                          </p:val>
                                        </p:tav>
                                        <p:tav tm="100000">
                                          <p:val>
                                            <p:strVal val="#ppt_y"/>
                                          </p:val>
                                        </p:tav>
                                      </p:tavLst>
                                    </p:anim>
                                  </p:childTnLst>
                                </p:cTn>
                              </p:par>
                            </p:childTnLst>
                          </p:cTn>
                        </p:par>
                        <p:par>
                          <p:cTn id="81" fill="hold">
                            <p:stCondLst>
                              <p:cond delay="1500"/>
                            </p:stCondLst>
                            <p:childTnLst>
                              <p:par>
                                <p:cTn id="82" presetID="22" presetClass="entr" presetSubtype="4" fill="hold" nodeType="after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wipe(down)">
                                      <p:cBhvr>
                                        <p:cTn id="84" dur="500"/>
                                        <p:tgtEl>
                                          <p:spTgt spid="62"/>
                                        </p:tgtEl>
                                      </p:cBhvr>
                                    </p:animEffect>
                                  </p:childTnLst>
                                </p:cTn>
                              </p:par>
                              <p:par>
                                <p:cTn id="85" presetID="2" presetClass="entr" presetSubtype="4" fill="hold" grpId="0" nodeType="withEffect">
                                  <p:stCondLst>
                                    <p:cond delay="0"/>
                                  </p:stCondLst>
                                  <p:childTnLst>
                                    <p:set>
                                      <p:cBhvr>
                                        <p:cTn id="86" dur="1" fill="hold">
                                          <p:stCondLst>
                                            <p:cond delay="0"/>
                                          </p:stCondLst>
                                        </p:cTn>
                                        <p:tgtEl>
                                          <p:spTgt spid="25631"/>
                                        </p:tgtEl>
                                        <p:attrNameLst>
                                          <p:attrName>style.visibility</p:attrName>
                                        </p:attrNameLst>
                                      </p:cBhvr>
                                      <p:to>
                                        <p:strVal val="visible"/>
                                      </p:to>
                                    </p:set>
                                    <p:anim calcmode="lin" valueType="num">
                                      <p:cBhvr additive="base">
                                        <p:cTn id="87" dur="500" fill="hold"/>
                                        <p:tgtEl>
                                          <p:spTgt spid="25631"/>
                                        </p:tgtEl>
                                        <p:attrNameLst>
                                          <p:attrName>ppt_x</p:attrName>
                                        </p:attrNameLst>
                                      </p:cBhvr>
                                      <p:tavLst>
                                        <p:tav tm="0">
                                          <p:val>
                                            <p:strVal val="#ppt_x"/>
                                          </p:val>
                                        </p:tav>
                                        <p:tav tm="100000">
                                          <p:val>
                                            <p:strVal val="#ppt_x"/>
                                          </p:val>
                                        </p:tav>
                                      </p:tavLst>
                                    </p:anim>
                                    <p:anim calcmode="lin" valueType="num">
                                      <p:cBhvr additive="base">
                                        <p:cTn id="88" dur="500" fill="hold"/>
                                        <p:tgtEl>
                                          <p:spTgt spid="25631"/>
                                        </p:tgtEl>
                                        <p:attrNameLst>
                                          <p:attrName>ppt_y</p:attrName>
                                        </p:attrNameLst>
                                      </p:cBhvr>
                                      <p:tavLst>
                                        <p:tav tm="0">
                                          <p:val>
                                            <p:strVal val="1+#ppt_h/2"/>
                                          </p:val>
                                        </p:tav>
                                        <p:tav tm="100000">
                                          <p:val>
                                            <p:strVal val="#ppt_y"/>
                                          </p:val>
                                        </p:tav>
                                      </p:tavLst>
                                    </p:anim>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wipe(left)">
                                      <p:cBhvr>
                                        <p:cTn id="92" dur="500"/>
                                        <p:tgtEl>
                                          <p:spTgt spid="49"/>
                                        </p:tgtEl>
                                      </p:cBhvr>
                                    </p:animEffect>
                                  </p:childTnLst>
                                </p:cTn>
                              </p:par>
                            </p:childTnLst>
                          </p:cTn>
                        </p:par>
                        <p:par>
                          <p:cTn id="93" fill="hold" nodeType="afterGroup">
                            <p:stCondLst>
                              <p:cond delay="2500"/>
                            </p:stCondLst>
                            <p:childTnLst>
                              <p:par>
                                <p:cTn id="94" presetID="16" presetClass="entr" presetSubtype="21" fill="hold" grpId="0" nodeType="after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barn(inVertical)">
                                      <p:cBhvr>
                                        <p:cTn id="96" dur="500"/>
                                        <p:tgtEl>
                                          <p:spTgt spid="48"/>
                                        </p:tgtEl>
                                      </p:cBhvr>
                                    </p:animEffect>
                                  </p:childTnLst>
                                </p:cTn>
                              </p:par>
                            </p:childTnLst>
                          </p:cTn>
                        </p:par>
                        <p:par>
                          <p:cTn id="97" fill="hold" nodeType="afterGroup">
                            <p:stCondLst>
                              <p:cond delay="3000"/>
                            </p:stCondLst>
                            <p:childTnLst>
                              <p:par>
                                <p:cTn id="98" presetID="42" presetClass="entr" presetSubtype="0" fill="hold" grpId="0" nodeType="after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1000"/>
                                        <p:tgtEl>
                                          <p:spTgt spid="50"/>
                                        </p:tgtEl>
                                      </p:cBhvr>
                                    </p:animEffect>
                                    <p:anim calcmode="lin" valueType="num">
                                      <p:cBhvr>
                                        <p:cTn id="101" dur="1000" fill="hold"/>
                                        <p:tgtEl>
                                          <p:spTgt spid="50"/>
                                        </p:tgtEl>
                                        <p:attrNameLst>
                                          <p:attrName>ppt_x</p:attrName>
                                        </p:attrNameLst>
                                      </p:cBhvr>
                                      <p:tavLst>
                                        <p:tav tm="0">
                                          <p:val>
                                            <p:strVal val="#ppt_x"/>
                                          </p:val>
                                        </p:tav>
                                        <p:tav tm="100000">
                                          <p:val>
                                            <p:strVal val="#ppt_x"/>
                                          </p:val>
                                        </p:tav>
                                      </p:tavLst>
                                    </p:anim>
                                    <p:anim calcmode="lin" valueType="num">
                                      <p:cBhvr>
                                        <p:cTn id="102" dur="1000" fill="hold"/>
                                        <p:tgtEl>
                                          <p:spTgt spid="50"/>
                                        </p:tgtEl>
                                        <p:attrNameLst>
                                          <p:attrName>ppt_y</p:attrName>
                                        </p:attrNameLst>
                                      </p:cBhvr>
                                      <p:tavLst>
                                        <p:tav tm="0">
                                          <p:val>
                                            <p:strVal val="#ppt_y+.1"/>
                                          </p:val>
                                        </p:tav>
                                        <p:tav tm="100000">
                                          <p:val>
                                            <p:strVal val="#ppt_y"/>
                                          </p:val>
                                        </p:tav>
                                      </p:tavLst>
                                    </p:anim>
                                  </p:childTnLst>
                                </p:cTn>
                              </p:par>
                            </p:childTnLst>
                          </p:cTn>
                        </p:par>
                        <p:par>
                          <p:cTn id="103" fill="hold" nodeType="afterGroup">
                            <p:stCondLst>
                              <p:cond delay="4000"/>
                            </p:stCondLst>
                            <p:childTnLst>
                              <p:par>
                                <p:cTn id="104" presetID="23" presetClass="entr" presetSubtype="16" fill="hold" grpId="0" nodeType="afterEffect">
                                  <p:stCondLst>
                                    <p:cond delay="0"/>
                                  </p:stCondLst>
                                  <p:iterate type="lt">
                                    <p:tmPct val="15000"/>
                                  </p:iterate>
                                  <p:childTnLst>
                                    <p:set>
                                      <p:cBhvr>
                                        <p:cTn id="105" dur="1" fill="hold">
                                          <p:stCondLst>
                                            <p:cond delay="0"/>
                                          </p:stCondLst>
                                        </p:cTn>
                                        <p:tgtEl>
                                          <p:spTgt spid="51"/>
                                        </p:tgtEl>
                                        <p:attrNameLst>
                                          <p:attrName>style.visibility</p:attrName>
                                        </p:attrNameLst>
                                      </p:cBhvr>
                                      <p:to>
                                        <p:strVal val="visible"/>
                                      </p:to>
                                    </p:set>
                                    <p:anim calcmode="lin" valueType="num">
                                      <p:cBhvr>
                                        <p:cTn id="106" dur="500" fill="hold"/>
                                        <p:tgtEl>
                                          <p:spTgt spid="51"/>
                                        </p:tgtEl>
                                        <p:attrNameLst>
                                          <p:attrName>ppt_w</p:attrName>
                                        </p:attrNameLst>
                                      </p:cBhvr>
                                      <p:tavLst>
                                        <p:tav tm="0">
                                          <p:val>
                                            <p:fltVal val="0"/>
                                          </p:val>
                                        </p:tav>
                                        <p:tav tm="100000">
                                          <p:val>
                                            <p:strVal val="#ppt_w"/>
                                          </p:val>
                                        </p:tav>
                                      </p:tavLst>
                                    </p:anim>
                                    <p:anim calcmode="lin" valueType="num">
                                      <p:cBhvr>
                                        <p:cTn id="107" dur="500" fill="hold"/>
                                        <p:tgtEl>
                                          <p:spTgt spid="51"/>
                                        </p:tgtEl>
                                        <p:attrNameLst>
                                          <p:attrName>ppt_h</p:attrName>
                                        </p:attrNameLst>
                                      </p:cBhvr>
                                      <p:tavLst>
                                        <p:tav tm="0">
                                          <p:val>
                                            <p:fltVal val="0"/>
                                          </p:val>
                                        </p:tav>
                                        <p:tav tm="100000">
                                          <p:val>
                                            <p:strVal val="#ppt_h"/>
                                          </p:val>
                                        </p:tav>
                                      </p:tavLst>
                                    </p:anim>
                                  </p:childTnLst>
                                </p:cTn>
                              </p:par>
                            </p:childTnLst>
                          </p:cTn>
                        </p:par>
                        <p:par>
                          <p:cTn id="108" fill="hold">
                            <p:stCondLst>
                              <p:cond delay="5175"/>
                            </p:stCondLst>
                            <p:childTnLst>
                              <p:par>
                                <p:cTn id="109" presetID="42" presetClass="entr" presetSubtype="0" fill="hold" grpId="0" nodeType="after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fade">
                                      <p:cBhvr>
                                        <p:cTn id="111" dur="1200"/>
                                        <p:tgtEl>
                                          <p:spTgt spid="53"/>
                                        </p:tgtEl>
                                      </p:cBhvr>
                                    </p:animEffect>
                                    <p:anim calcmode="lin" valueType="num">
                                      <p:cBhvr>
                                        <p:cTn id="112" dur="1200" fill="hold"/>
                                        <p:tgtEl>
                                          <p:spTgt spid="53"/>
                                        </p:tgtEl>
                                        <p:attrNameLst>
                                          <p:attrName>ppt_x</p:attrName>
                                        </p:attrNameLst>
                                      </p:cBhvr>
                                      <p:tavLst>
                                        <p:tav tm="0">
                                          <p:val>
                                            <p:strVal val="#ppt_x"/>
                                          </p:val>
                                        </p:tav>
                                        <p:tav tm="100000">
                                          <p:val>
                                            <p:strVal val="#ppt_x"/>
                                          </p:val>
                                        </p:tav>
                                      </p:tavLst>
                                    </p:anim>
                                    <p:anim calcmode="lin" valueType="num">
                                      <p:cBhvr>
                                        <p:cTn id="113" dur="12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31" grpId="0"/>
      <p:bldP spid="25629" grpId="0"/>
      <p:bldP spid="25627" grpId="0"/>
      <p:bldP spid="25625" grpId="0"/>
      <p:bldP spid="48" grpId="0"/>
      <p:bldP spid="49" grpId="0"/>
      <p:bldP spid="50" grpId="0"/>
      <p:bldP spid="51" grpId="0"/>
      <p:bldP spid="53" grpId="0"/>
      <p:bldP spid="59" grpId="0"/>
      <p:bldP spid="60" grpId="0"/>
      <p:bldP spid="6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33844" y="5308054"/>
            <a:ext cx="1021179" cy="369332"/>
          </a:xfrm>
          <a:prstGeom prst="rect">
            <a:avLst/>
          </a:prstGeom>
          <a:noFill/>
        </p:spPr>
        <p:txBody>
          <a:bodyPr wrap="square" rtlCol="0">
            <a:spAutoFit/>
          </a:bodyPr>
          <a:lstStyle/>
          <a:p>
            <a:r>
              <a:rPr lang="zh-CN" altLang="en-US" dirty="0" smtClean="0"/>
              <a:t>延迟付</a:t>
            </a:r>
            <a:endParaRPr lang="zh-CN" altLang="en-US" dirty="0"/>
          </a:p>
        </p:txBody>
      </p:sp>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36226" cy="5143500"/>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383" y="1298"/>
            <a:ext cx="1810401" cy="1810401"/>
          </a:xfrm>
          <a:prstGeom prst="rect">
            <a:avLst/>
          </a:prstGeom>
        </p:spPr>
      </p:pic>
      <p:sp>
        <p:nvSpPr>
          <p:cNvPr id="32" name="文本框 17"/>
          <p:cNvSpPr txBox="1">
            <a:spLocks noChangeArrowheads="1"/>
          </p:cNvSpPr>
          <p:nvPr/>
        </p:nvSpPr>
        <p:spPr bwMode="auto">
          <a:xfrm>
            <a:off x="5004048" y="1779662"/>
            <a:ext cx="201622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2800" b="1" dirty="0" smtClean="0">
                <a:solidFill>
                  <a:schemeClr val="bg1"/>
                </a:solidFill>
                <a:latin typeface="微软雅黑" pitchFamily="34" charset="-122"/>
                <a:ea typeface="微软雅黑" pitchFamily="34" charset="-122"/>
              </a:rPr>
              <a:t>发展规划</a:t>
            </a:r>
            <a:endParaRPr lang="en-US" altLang="zh-CN" sz="2800" b="1" dirty="0">
              <a:solidFill>
                <a:schemeClr val="bg1"/>
              </a:solidFill>
              <a:latin typeface="微软雅黑" pitchFamily="34" charset="-122"/>
              <a:ea typeface="微软雅黑" pitchFamily="34" charset="-122"/>
            </a:endParaRPr>
          </a:p>
        </p:txBody>
      </p:sp>
      <p:sp>
        <p:nvSpPr>
          <p:cNvPr id="33" name="Rectangle 4"/>
          <p:cNvSpPr txBox="1">
            <a:spLocks noChangeArrowheads="1"/>
          </p:cNvSpPr>
          <p:nvPr/>
        </p:nvSpPr>
        <p:spPr bwMode="auto">
          <a:xfrm>
            <a:off x="5279097" y="2283718"/>
            <a:ext cx="152451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1400" b="0" kern="0" dirty="0">
                <a:latin typeface="Arial"/>
                <a:ea typeface="微软雅黑"/>
              </a:rPr>
              <a:t>DEVELOPMENT PLAN</a:t>
            </a:r>
            <a:endParaRPr lang="zh-CN" altLang="en-US" sz="1400" b="0" kern="0" dirty="0">
              <a:latin typeface="Arial"/>
              <a:ea typeface="微软雅黑"/>
            </a:endParaRPr>
          </a:p>
        </p:txBody>
      </p:sp>
      <p:sp>
        <p:nvSpPr>
          <p:cNvPr id="34" name="文本框 3"/>
          <p:cNvSpPr txBox="1"/>
          <p:nvPr/>
        </p:nvSpPr>
        <p:spPr>
          <a:xfrm>
            <a:off x="5743257" y="1074822"/>
            <a:ext cx="546945" cy="461665"/>
          </a:xfrm>
          <a:prstGeom prst="rect">
            <a:avLst/>
          </a:prstGeom>
          <a:noFill/>
        </p:spPr>
        <p:txBody>
          <a:bodyPr wrap="none" rtlCol="0">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04</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5" name="文本框 15"/>
          <p:cNvSpPr txBox="1"/>
          <p:nvPr/>
        </p:nvSpPr>
        <p:spPr>
          <a:xfrm>
            <a:off x="3666376" y="3120375"/>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产品开发计划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491880" y="3189342"/>
            <a:ext cx="193164" cy="193164"/>
          </a:xfrm>
          <a:prstGeom prst="rect">
            <a:avLst/>
          </a:prstGeom>
        </p:spPr>
      </p:pic>
      <p:sp>
        <p:nvSpPr>
          <p:cNvPr id="37" name="文本框 15"/>
          <p:cNvSpPr txBox="1"/>
          <p:nvPr/>
        </p:nvSpPr>
        <p:spPr>
          <a:xfrm>
            <a:off x="5321026" y="3120375"/>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市场开拓计划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146530" y="3189342"/>
            <a:ext cx="193164" cy="193164"/>
          </a:xfrm>
          <a:prstGeom prst="rect">
            <a:avLst/>
          </a:prstGeom>
        </p:spPr>
      </p:pic>
      <p:sp>
        <p:nvSpPr>
          <p:cNvPr id="39" name="文本框 15"/>
          <p:cNvSpPr txBox="1"/>
          <p:nvPr/>
        </p:nvSpPr>
        <p:spPr>
          <a:xfrm>
            <a:off x="7018818" y="3120375"/>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五年发展规划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844322" y="3189342"/>
            <a:ext cx="193164" cy="193164"/>
          </a:xfrm>
          <a:prstGeom prst="rect">
            <a:avLst/>
          </a:prstGeom>
        </p:spPr>
      </p:pic>
      <p:sp>
        <p:nvSpPr>
          <p:cNvPr id="44" name="文本框 15"/>
          <p:cNvSpPr txBox="1"/>
          <p:nvPr/>
        </p:nvSpPr>
        <p:spPr>
          <a:xfrm>
            <a:off x="4458464" y="3837414"/>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销售网络布局</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83968" y="3906381"/>
            <a:ext cx="193164" cy="193164"/>
          </a:xfrm>
          <a:prstGeom prst="rect">
            <a:avLst/>
          </a:prstGeom>
        </p:spPr>
      </p:pic>
      <p:sp>
        <p:nvSpPr>
          <p:cNvPr id="46" name="文本框 15"/>
          <p:cNvSpPr txBox="1"/>
          <p:nvPr/>
        </p:nvSpPr>
        <p:spPr>
          <a:xfrm>
            <a:off x="6154722" y="3837414"/>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短期盈利计划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980226" y="3906381"/>
            <a:ext cx="193164" cy="193164"/>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200"/>
                                        <p:tgtEl>
                                          <p:spTgt spid="115"/>
                                        </p:tgtEl>
                                      </p:cBhvr>
                                    </p:animEffect>
                                    <p:anim calcmode="lin" valueType="num">
                                      <p:cBhvr>
                                        <p:cTn id="8" dur="1200" fill="hold"/>
                                        <p:tgtEl>
                                          <p:spTgt spid="115"/>
                                        </p:tgtEl>
                                        <p:attrNameLst>
                                          <p:attrName>ppt_x</p:attrName>
                                        </p:attrNameLst>
                                      </p:cBhvr>
                                      <p:tavLst>
                                        <p:tav tm="0">
                                          <p:val>
                                            <p:strVal val="#ppt_x"/>
                                          </p:val>
                                        </p:tav>
                                        <p:tav tm="100000">
                                          <p:val>
                                            <p:strVal val="#ppt_x"/>
                                          </p:val>
                                        </p:tav>
                                      </p:tavLst>
                                    </p:anim>
                                    <p:anim calcmode="lin" valueType="num">
                                      <p:cBhvr>
                                        <p:cTn id="9" dur="12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1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7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additive="base">
                                        <p:cTn id="48" dur="500" fill="hold"/>
                                        <p:tgtEl>
                                          <p:spTgt spid="38"/>
                                        </p:tgtEl>
                                        <p:attrNameLst>
                                          <p:attrName>ppt_x</p:attrName>
                                        </p:attrNameLst>
                                      </p:cBhvr>
                                      <p:tavLst>
                                        <p:tav tm="0">
                                          <p:val>
                                            <p:strVal val="#ppt_x"/>
                                          </p:val>
                                        </p:tav>
                                        <p:tav tm="100000">
                                          <p:val>
                                            <p:strVal val="#ppt_x"/>
                                          </p:val>
                                        </p:tav>
                                      </p:tavLst>
                                    </p:anim>
                                    <p:anim calcmode="lin" valueType="num">
                                      <p:cBhvr additive="base">
                                        <p:cTn id="49" dur="500" fill="hold"/>
                                        <p:tgtEl>
                                          <p:spTgt spid="38"/>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additive="base">
                                        <p:cTn id="64" dur="500" fill="hold"/>
                                        <p:tgtEl>
                                          <p:spTgt spid="39"/>
                                        </p:tgtEl>
                                        <p:attrNameLst>
                                          <p:attrName>ppt_x</p:attrName>
                                        </p:attrNameLst>
                                      </p:cBhvr>
                                      <p:tavLst>
                                        <p:tav tm="0">
                                          <p:val>
                                            <p:strVal val="#ppt_x"/>
                                          </p:val>
                                        </p:tav>
                                        <p:tav tm="100000">
                                          <p:val>
                                            <p:strVal val="#ppt_x"/>
                                          </p:val>
                                        </p:tav>
                                      </p:tavLst>
                                    </p:anim>
                                    <p:anim calcmode="lin" valueType="num">
                                      <p:cBhvr additive="base">
                                        <p:cTn id="6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ppt_x"/>
                                          </p:val>
                                        </p:tav>
                                        <p:tav tm="100000">
                                          <p:val>
                                            <p:strVal val="#ppt_x"/>
                                          </p:val>
                                        </p:tav>
                                      </p:tavLst>
                                    </p:anim>
                                    <p:anim calcmode="lin" valueType="num">
                                      <p:cBhvr additive="base">
                                        <p:cTn id="71" dur="500" fill="hold"/>
                                        <p:tgtEl>
                                          <p:spTgt spid="45"/>
                                        </p:tgtEl>
                                        <p:attrNameLst>
                                          <p:attrName>ppt_y</p:attrName>
                                        </p:attrNameLst>
                                      </p:cBhvr>
                                      <p:tavLst>
                                        <p:tav tm="0">
                                          <p:val>
                                            <p:strVal val="0-#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500" fill="hold"/>
                                        <p:tgtEl>
                                          <p:spTgt spid="44"/>
                                        </p:tgtEl>
                                        <p:attrNameLst>
                                          <p:attrName>ppt_x</p:attrName>
                                        </p:attrNameLst>
                                      </p:cBhvr>
                                      <p:tavLst>
                                        <p:tav tm="0">
                                          <p:val>
                                            <p:strVal val="#ppt_x"/>
                                          </p:val>
                                        </p:tav>
                                        <p:tav tm="100000">
                                          <p:val>
                                            <p:strVal val="#ppt_x"/>
                                          </p:val>
                                        </p:tav>
                                      </p:tavLst>
                                    </p:anim>
                                    <p:anim calcmode="lin" valueType="num">
                                      <p:cBhvr additive="base">
                                        <p:cTn id="7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additive="base">
                                        <p:cTn id="81" dur="500" fill="hold"/>
                                        <p:tgtEl>
                                          <p:spTgt spid="47"/>
                                        </p:tgtEl>
                                        <p:attrNameLst>
                                          <p:attrName>ppt_x</p:attrName>
                                        </p:attrNameLst>
                                      </p:cBhvr>
                                      <p:tavLst>
                                        <p:tav tm="0">
                                          <p:val>
                                            <p:strVal val="#ppt_x"/>
                                          </p:val>
                                        </p:tav>
                                        <p:tav tm="100000">
                                          <p:val>
                                            <p:strVal val="#ppt_x"/>
                                          </p:val>
                                        </p:tav>
                                      </p:tavLst>
                                    </p:anim>
                                    <p:anim calcmode="lin" valueType="num">
                                      <p:cBhvr additive="base">
                                        <p:cTn id="82" dur="500" fill="hold"/>
                                        <p:tgtEl>
                                          <p:spTgt spid="47"/>
                                        </p:tgtEl>
                                        <p:attrNameLst>
                                          <p:attrName>ppt_y</p:attrName>
                                        </p:attrNameLst>
                                      </p:cBhvr>
                                      <p:tavLst>
                                        <p:tav tm="0">
                                          <p:val>
                                            <p:strVal val="0-#ppt_h/2"/>
                                          </p:val>
                                        </p:tav>
                                        <p:tav tm="100000">
                                          <p:val>
                                            <p:strVal val="#ppt_y"/>
                                          </p:val>
                                        </p:tav>
                                      </p:tavLst>
                                    </p:anim>
                                  </p:childTnLst>
                                </p:cTn>
                              </p:par>
                            </p:childTnLst>
                          </p:cTn>
                        </p:par>
                        <p:par>
                          <p:cTn id="83" fill="hold">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additive="base">
                                        <p:cTn id="86" dur="500" fill="hold"/>
                                        <p:tgtEl>
                                          <p:spTgt spid="46"/>
                                        </p:tgtEl>
                                        <p:attrNameLst>
                                          <p:attrName>ppt_x</p:attrName>
                                        </p:attrNameLst>
                                      </p:cBhvr>
                                      <p:tavLst>
                                        <p:tav tm="0">
                                          <p:val>
                                            <p:strVal val="#ppt_x"/>
                                          </p:val>
                                        </p:tav>
                                        <p:tav tm="100000">
                                          <p:val>
                                            <p:strVal val="#ppt_x"/>
                                          </p:val>
                                        </p:tav>
                                      </p:tavLst>
                                    </p:anim>
                                    <p:anim calcmode="lin" valueType="num">
                                      <p:cBhvr additive="base">
                                        <p:cTn id="8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32" grpId="0"/>
      <p:bldP spid="33" grpId="0"/>
      <p:bldP spid="34" grpId="0"/>
      <p:bldP spid="35" grpId="0"/>
      <p:bldP spid="37" grpId="0"/>
      <p:bldP spid="39" grpId="0"/>
      <p:bldP spid="44" grpId="0"/>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988949" y="1575516"/>
            <a:ext cx="1083096" cy="1083096"/>
          </a:xfrm>
          <a:prstGeom prst="rect">
            <a:avLst/>
          </a:prstGeom>
        </p:spPr>
      </p:pic>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3423861" y="1575516"/>
            <a:ext cx="1083096" cy="1083096"/>
          </a:xfrm>
          <a:prstGeom prst="rect">
            <a:avLst/>
          </a:prstGeom>
        </p:spPr>
      </p:pic>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5848776" y="1575516"/>
            <a:ext cx="1083096" cy="1083096"/>
          </a:xfrm>
          <a:prstGeom prst="rect">
            <a:avLst/>
          </a:prstGeom>
        </p:spPr>
      </p:pic>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00000">
            <a:off x="2394321" y="2288193"/>
            <a:ext cx="1083096" cy="1083096"/>
          </a:xfrm>
          <a:prstGeom prst="rect">
            <a:avLst/>
          </a:prstGeom>
        </p:spPr>
      </p:pic>
      <p:pic>
        <p:nvPicPr>
          <p:cNvPr id="72" name="图片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00000">
            <a:off x="4829019" y="2288193"/>
            <a:ext cx="1083096" cy="1083096"/>
          </a:xfrm>
          <a:prstGeom prst="rect">
            <a:avLst/>
          </a:prstGeom>
        </p:spPr>
      </p:pic>
      <p:pic>
        <p:nvPicPr>
          <p:cNvPr id="73" name="图片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00000">
            <a:off x="7255861" y="2288193"/>
            <a:ext cx="1083096" cy="1083096"/>
          </a:xfrm>
          <a:prstGeom prst="rect">
            <a:avLst/>
          </a:prstGeom>
        </p:spPr>
      </p:pic>
      <p:sp>
        <p:nvSpPr>
          <p:cNvPr id="11" name="Freeform 6"/>
          <p:cNvSpPr>
            <a:spLocks/>
          </p:cNvSpPr>
          <p:nvPr/>
        </p:nvSpPr>
        <p:spPr bwMode="auto">
          <a:xfrm>
            <a:off x="2106613" y="1843212"/>
            <a:ext cx="1335087" cy="66675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1"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2" name="Freeform 8"/>
          <p:cNvSpPr>
            <a:spLocks/>
          </p:cNvSpPr>
          <p:nvPr/>
        </p:nvSpPr>
        <p:spPr bwMode="auto">
          <a:xfrm>
            <a:off x="3319463" y="2509962"/>
            <a:ext cx="1336675" cy="66675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1"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3" name="Freeform 9"/>
          <p:cNvSpPr>
            <a:spLocks/>
          </p:cNvSpPr>
          <p:nvPr/>
        </p:nvSpPr>
        <p:spPr bwMode="auto">
          <a:xfrm>
            <a:off x="4533900" y="1843212"/>
            <a:ext cx="1335088" cy="666750"/>
          </a:xfrm>
          <a:custGeom>
            <a:avLst/>
            <a:gdLst>
              <a:gd name="T0" fmla="*/ 59 w 274"/>
              <a:gd name="T1" fmla="*/ 0 h 137"/>
              <a:gd name="T2" fmla="*/ 218 w 274"/>
              <a:gd name="T3" fmla="*/ 0 h 137"/>
              <a:gd name="T4" fmla="*/ 267 w 274"/>
              <a:gd name="T5" fmla="*/ 31 h 137"/>
              <a:gd name="T6" fmla="*/ 274 w 274"/>
              <a:gd name="T7" fmla="*/ 59 h 137"/>
              <a:gd name="T8" fmla="*/ 274 w 274"/>
              <a:gd name="T9" fmla="*/ 137 h 137"/>
              <a:gd name="T10" fmla="*/ 249 w 274"/>
              <a:gd name="T11" fmla="*/ 137 h 137"/>
              <a:gd name="T12" fmla="*/ 249 w 274"/>
              <a:gd name="T13" fmla="*/ 59 h 137"/>
              <a:gd name="T14" fmla="*/ 215 w 274"/>
              <a:gd name="T15" fmla="*/ 25 h 137"/>
              <a:gd name="T16" fmla="*/ 59 w 274"/>
              <a:gd name="T17" fmla="*/ 25 h 137"/>
              <a:gd name="T18" fmla="*/ 25 w 274"/>
              <a:gd name="T19" fmla="*/ 59 h 137"/>
              <a:gd name="T20" fmla="*/ 25 w 274"/>
              <a:gd name="T21" fmla="*/ 137 h 137"/>
              <a:gd name="T22" fmla="*/ 0 w 274"/>
              <a:gd name="T23" fmla="*/ 137 h 137"/>
              <a:gd name="T24" fmla="*/ 0 w 274"/>
              <a:gd name="T25" fmla="*/ 56 h 137"/>
              <a:gd name="T26" fmla="*/ 31 w 274"/>
              <a:gd name="T27" fmla="*/ 7 h 137"/>
              <a:gd name="T28" fmla="*/ 59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59" y="0"/>
                </a:moveTo>
                <a:cubicBezTo>
                  <a:pt x="218" y="0"/>
                  <a:pt x="218" y="0"/>
                  <a:pt x="218" y="0"/>
                </a:cubicBezTo>
                <a:cubicBezTo>
                  <a:pt x="239" y="2"/>
                  <a:pt x="256" y="12"/>
                  <a:pt x="267" y="31"/>
                </a:cubicBezTo>
                <a:cubicBezTo>
                  <a:pt x="272" y="40"/>
                  <a:pt x="274" y="49"/>
                  <a:pt x="274" y="59"/>
                </a:cubicBezTo>
                <a:cubicBezTo>
                  <a:pt x="274" y="137"/>
                  <a:pt x="274" y="137"/>
                  <a:pt x="274" y="137"/>
                </a:cubicBezTo>
                <a:cubicBezTo>
                  <a:pt x="249" y="137"/>
                  <a:pt x="249" y="137"/>
                  <a:pt x="249" y="137"/>
                </a:cubicBezTo>
                <a:cubicBezTo>
                  <a:pt x="249" y="59"/>
                  <a:pt x="249" y="59"/>
                  <a:pt x="249" y="59"/>
                </a:cubicBezTo>
                <a:cubicBezTo>
                  <a:pt x="249" y="41"/>
                  <a:pt x="233" y="25"/>
                  <a:pt x="215"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2" y="35"/>
                  <a:pt x="12" y="18"/>
                  <a:pt x="31" y="7"/>
                </a:cubicBezTo>
                <a:cubicBezTo>
                  <a:pt x="40" y="2"/>
                  <a:pt x="49" y="0"/>
                  <a:pt x="59"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4" name="Freeform 11"/>
          <p:cNvSpPr>
            <a:spLocks/>
          </p:cNvSpPr>
          <p:nvPr/>
        </p:nvSpPr>
        <p:spPr bwMode="auto">
          <a:xfrm>
            <a:off x="5746750" y="2509962"/>
            <a:ext cx="1336675" cy="666750"/>
          </a:xfrm>
          <a:custGeom>
            <a:avLst/>
            <a:gdLst>
              <a:gd name="T0" fmla="*/ 274 w 274"/>
              <a:gd name="T1" fmla="*/ 0 h 137"/>
              <a:gd name="T2" fmla="*/ 274 w 274"/>
              <a:gd name="T3" fmla="*/ 81 h 137"/>
              <a:gd name="T4" fmla="*/ 273 w 274"/>
              <a:gd name="T5" fmla="*/ 87 h 137"/>
              <a:gd name="T6" fmla="*/ 215 w 274"/>
              <a:gd name="T7" fmla="*/ 137 h 137"/>
              <a:gd name="T8" fmla="*/ 56 w 274"/>
              <a:gd name="T9" fmla="*/ 137 h 137"/>
              <a:gd name="T10" fmla="*/ 7 w 274"/>
              <a:gd name="T11" fmla="*/ 106 h 137"/>
              <a:gd name="T12" fmla="*/ 0 w 274"/>
              <a:gd name="T13" fmla="*/ 78 h 137"/>
              <a:gd name="T14" fmla="*/ 0 w 274"/>
              <a:gd name="T15" fmla="*/ 0 h 137"/>
              <a:gd name="T16" fmla="*/ 25 w 274"/>
              <a:gd name="T17" fmla="*/ 0 h 137"/>
              <a:gd name="T18" fmla="*/ 25 w 274"/>
              <a:gd name="T19" fmla="*/ 78 h 137"/>
              <a:gd name="T20" fmla="*/ 59 w 274"/>
              <a:gd name="T21" fmla="*/ 112 h 137"/>
              <a:gd name="T22" fmla="*/ 215 w 274"/>
              <a:gd name="T23" fmla="*/ 112 h 137"/>
              <a:gd name="T24" fmla="*/ 249 w 274"/>
              <a:gd name="T25" fmla="*/ 78 h 137"/>
              <a:gd name="T26" fmla="*/ 249 w 274"/>
              <a:gd name="T27" fmla="*/ 0 h 137"/>
              <a:gd name="T28" fmla="*/ 274 w 274"/>
              <a:gd name="T2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137">
                <a:moveTo>
                  <a:pt x="274" y="0"/>
                </a:moveTo>
                <a:cubicBezTo>
                  <a:pt x="274" y="81"/>
                  <a:pt x="274" y="81"/>
                  <a:pt x="274" y="81"/>
                </a:cubicBezTo>
                <a:cubicBezTo>
                  <a:pt x="273" y="87"/>
                  <a:pt x="273" y="87"/>
                  <a:pt x="273" y="87"/>
                </a:cubicBezTo>
                <a:cubicBezTo>
                  <a:pt x="268" y="116"/>
                  <a:pt x="245" y="136"/>
                  <a:pt x="215" y="137"/>
                </a:cubicBezTo>
                <a:cubicBezTo>
                  <a:pt x="56" y="137"/>
                  <a:pt x="56" y="137"/>
                  <a:pt x="56" y="137"/>
                </a:cubicBezTo>
                <a:cubicBezTo>
                  <a:pt x="35" y="135"/>
                  <a:pt x="18" y="125"/>
                  <a:pt x="7" y="106"/>
                </a:cubicBezTo>
                <a:cubicBezTo>
                  <a:pt x="2" y="97"/>
                  <a:pt x="0" y="88"/>
                  <a:pt x="0" y="78"/>
                </a:cubicBezTo>
                <a:cubicBezTo>
                  <a:pt x="0" y="0"/>
                  <a:pt x="0" y="0"/>
                  <a:pt x="0" y="0"/>
                </a:cubicBezTo>
                <a:cubicBezTo>
                  <a:pt x="25" y="0"/>
                  <a:pt x="25" y="0"/>
                  <a:pt x="25" y="0"/>
                </a:cubicBezTo>
                <a:cubicBezTo>
                  <a:pt x="25" y="78"/>
                  <a:pt x="25" y="78"/>
                  <a:pt x="25" y="78"/>
                </a:cubicBezTo>
                <a:cubicBezTo>
                  <a:pt x="25" y="96"/>
                  <a:pt x="40" y="112"/>
                  <a:pt x="59" y="112"/>
                </a:cubicBezTo>
                <a:cubicBezTo>
                  <a:pt x="215" y="112"/>
                  <a:pt x="215" y="112"/>
                  <a:pt x="215" y="112"/>
                </a:cubicBezTo>
                <a:cubicBezTo>
                  <a:pt x="233" y="112"/>
                  <a:pt x="249" y="96"/>
                  <a:pt x="249" y="78"/>
                </a:cubicBezTo>
                <a:cubicBezTo>
                  <a:pt x="249" y="0"/>
                  <a:pt x="249" y="0"/>
                  <a:pt x="249" y="0"/>
                </a:cubicBezTo>
                <a:cubicBezTo>
                  <a:pt x="274" y="0"/>
                  <a:pt x="274" y="0"/>
                  <a:pt x="274"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5" name="Freeform 12"/>
          <p:cNvSpPr>
            <a:spLocks/>
          </p:cNvSpPr>
          <p:nvPr/>
        </p:nvSpPr>
        <p:spPr bwMode="auto">
          <a:xfrm>
            <a:off x="6962775" y="1878137"/>
            <a:ext cx="1335088" cy="1147762"/>
          </a:xfrm>
          <a:custGeom>
            <a:avLst/>
            <a:gdLst>
              <a:gd name="T0" fmla="*/ 59 w 274"/>
              <a:gd name="T1" fmla="*/ 0 h 236"/>
              <a:gd name="T2" fmla="*/ 218 w 274"/>
              <a:gd name="T3" fmla="*/ 0 h 236"/>
              <a:gd name="T4" fmla="*/ 267 w 274"/>
              <a:gd name="T5" fmla="*/ 31 h 236"/>
              <a:gd name="T6" fmla="*/ 274 w 274"/>
              <a:gd name="T7" fmla="*/ 59 h 236"/>
              <a:gd name="T8" fmla="*/ 274 w 274"/>
              <a:gd name="T9" fmla="*/ 236 h 236"/>
              <a:gd name="T10" fmla="*/ 249 w 274"/>
              <a:gd name="T11" fmla="*/ 236 h 236"/>
              <a:gd name="T12" fmla="*/ 249 w 274"/>
              <a:gd name="T13" fmla="*/ 59 h 236"/>
              <a:gd name="T14" fmla="*/ 214 w 274"/>
              <a:gd name="T15" fmla="*/ 25 h 236"/>
              <a:gd name="T16" fmla="*/ 59 w 274"/>
              <a:gd name="T17" fmla="*/ 25 h 236"/>
              <a:gd name="T18" fmla="*/ 25 w 274"/>
              <a:gd name="T19" fmla="*/ 59 h 236"/>
              <a:gd name="T20" fmla="*/ 25 w 274"/>
              <a:gd name="T21" fmla="*/ 137 h 236"/>
              <a:gd name="T22" fmla="*/ 0 w 274"/>
              <a:gd name="T23" fmla="*/ 137 h 236"/>
              <a:gd name="T24" fmla="*/ 0 w 274"/>
              <a:gd name="T25" fmla="*/ 56 h 236"/>
              <a:gd name="T26" fmla="*/ 31 w 274"/>
              <a:gd name="T27" fmla="*/ 7 h 236"/>
              <a:gd name="T28" fmla="*/ 59 w 274"/>
              <a:gd name="T29"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 h="236">
                <a:moveTo>
                  <a:pt x="59" y="0"/>
                </a:moveTo>
                <a:cubicBezTo>
                  <a:pt x="218" y="0"/>
                  <a:pt x="218" y="0"/>
                  <a:pt x="218" y="0"/>
                </a:cubicBezTo>
                <a:cubicBezTo>
                  <a:pt x="239" y="2"/>
                  <a:pt x="256" y="12"/>
                  <a:pt x="267" y="31"/>
                </a:cubicBezTo>
                <a:cubicBezTo>
                  <a:pt x="271" y="40"/>
                  <a:pt x="274" y="49"/>
                  <a:pt x="274" y="59"/>
                </a:cubicBezTo>
                <a:cubicBezTo>
                  <a:pt x="274" y="236"/>
                  <a:pt x="274" y="236"/>
                  <a:pt x="274" y="236"/>
                </a:cubicBezTo>
                <a:cubicBezTo>
                  <a:pt x="249" y="236"/>
                  <a:pt x="249" y="236"/>
                  <a:pt x="249" y="236"/>
                </a:cubicBezTo>
                <a:cubicBezTo>
                  <a:pt x="249" y="59"/>
                  <a:pt x="249" y="59"/>
                  <a:pt x="249" y="59"/>
                </a:cubicBezTo>
                <a:cubicBezTo>
                  <a:pt x="249" y="41"/>
                  <a:pt x="233" y="25"/>
                  <a:pt x="214" y="25"/>
                </a:cubicBezTo>
                <a:cubicBezTo>
                  <a:pt x="59" y="25"/>
                  <a:pt x="59" y="25"/>
                  <a:pt x="59" y="25"/>
                </a:cubicBezTo>
                <a:cubicBezTo>
                  <a:pt x="40" y="25"/>
                  <a:pt x="25" y="41"/>
                  <a:pt x="25" y="59"/>
                </a:cubicBezTo>
                <a:cubicBezTo>
                  <a:pt x="25" y="137"/>
                  <a:pt x="25" y="137"/>
                  <a:pt x="25" y="137"/>
                </a:cubicBezTo>
                <a:cubicBezTo>
                  <a:pt x="0" y="137"/>
                  <a:pt x="0" y="137"/>
                  <a:pt x="0" y="137"/>
                </a:cubicBezTo>
                <a:cubicBezTo>
                  <a:pt x="0" y="56"/>
                  <a:pt x="0" y="56"/>
                  <a:pt x="0" y="56"/>
                </a:cubicBezTo>
                <a:cubicBezTo>
                  <a:pt x="1" y="35"/>
                  <a:pt x="12" y="18"/>
                  <a:pt x="31" y="7"/>
                </a:cubicBezTo>
                <a:cubicBezTo>
                  <a:pt x="40" y="2"/>
                  <a:pt x="49" y="0"/>
                  <a:pt x="59"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6" name="Freeform 13"/>
          <p:cNvSpPr>
            <a:spLocks/>
          </p:cNvSpPr>
          <p:nvPr/>
        </p:nvSpPr>
        <p:spPr bwMode="auto">
          <a:xfrm>
            <a:off x="8097838" y="2924299"/>
            <a:ext cx="277812" cy="252413"/>
          </a:xfrm>
          <a:custGeom>
            <a:avLst/>
            <a:gdLst>
              <a:gd name="T0" fmla="*/ 160 w 160"/>
              <a:gd name="T1" fmla="*/ 0 h 146"/>
              <a:gd name="T2" fmla="*/ 79 w 160"/>
              <a:gd name="T3" fmla="*/ 146 h 146"/>
              <a:gd name="T4" fmla="*/ 0 w 160"/>
              <a:gd name="T5" fmla="*/ 0 h 146"/>
              <a:gd name="T6" fmla="*/ 160 w 160"/>
              <a:gd name="T7" fmla="*/ 0 h 146"/>
              <a:gd name="T8" fmla="*/ 160 w 160"/>
              <a:gd name="T9" fmla="*/ 0 h 146"/>
            </a:gdLst>
            <a:ahLst/>
            <a:cxnLst>
              <a:cxn ang="0">
                <a:pos x="T0" y="T1"/>
              </a:cxn>
              <a:cxn ang="0">
                <a:pos x="T2" y="T3"/>
              </a:cxn>
              <a:cxn ang="0">
                <a:pos x="T4" y="T5"/>
              </a:cxn>
              <a:cxn ang="0">
                <a:pos x="T6" y="T7"/>
              </a:cxn>
              <a:cxn ang="0">
                <a:pos x="T8" y="T9"/>
              </a:cxn>
            </a:cxnLst>
            <a:rect l="0" t="0" r="r" b="b"/>
            <a:pathLst>
              <a:path w="160" h="146">
                <a:moveTo>
                  <a:pt x="160" y="0"/>
                </a:moveTo>
                <a:lnTo>
                  <a:pt x="79" y="146"/>
                </a:lnTo>
                <a:lnTo>
                  <a:pt x="0" y="0"/>
                </a:lnTo>
                <a:lnTo>
                  <a:pt x="160" y="0"/>
                </a:lnTo>
                <a:lnTo>
                  <a:pt x="160" y="0"/>
                </a:ln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7" name="Freeform 14"/>
          <p:cNvSpPr>
            <a:spLocks/>
          </p:cNvSpPr>
          <p:nvPr/>
        </p:nvSpPr>
        <p:spPr bwMode="auto">
          <a:xfrm>
            <a:off x="812800" y="1828924"/>
            <a:ext cx="277813" cy="252413"/>
          </a:xfrm>
          <a:custGeom>
            <a:avLst/>
            <a:gdLst>
              <a:gd name="T0" fmla="*/ 160 w 160"/>
              <a:gd name="T1" fmla="*/ 0 h 145"/>
              <a:gd name="T2" fmla="*/ 82 w 160"/>
              <a:gd name="T3" fmla="*/ 145 h 145"/>
              <a:gd name="T4" fmla="*/ 0 w 160"/>
              <a:gd name="T5" fmla="*/ 0 h 145"/>
              <a:gd name="T6" fmla="*/ 160 w 160"/>
              <a:gd name="T7" fmla="*/ 0 h 145"/>
              <a:gd name="T8" fmla="*/ 160 w 160"/>
              <a:gd name="T9" fmla="*/ 0 h 145"/>
            </a:gdLst>
            <a:ahLst/>
            <a:cxnLst>
              <a:cxn ang="0">
                <a:pos x="T0" y="T1"/>
              </a:cxn>
              <a:cxn ang="0">
                <a:pos x="T2" y="T3"/>
              </a:cxn>
              <a:cxn ang="0">
                <a:pos x="T4" y="T5"/>
              </a:cxn>
              <a:cxn ang="0">
                <a:pos x="T6" y="T7"/>
              </a:cxn>
              <a:cxn ang="0">
                <a:pos x="T8" y="T9"/>
              </a:cxn>
            </a:cxnLst>
            <a:rect l="0" t="0" r="r" b="b"/>
            <a:pathLst>
              <a:path w="160" h="145">
                <a:moveTo>
                  <a:pt x="160" y="0"/>
                </a:moveTo>
                <a:lnTo>
                  <a:pt x="82" y="145"/>
                </a:lnTo>
                <a:lnTo>
                  <a:pt x="0" y="0"/>
                </a:lnTo>
                <a:lnTo>
                  <a:pt x="160" y="0"/>
                </a:lnTo>
                <a:lnTo>
                  <a:pt x="160" y="0"/>
                </a:ln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8" name="Freeform 15"/>
          <p:cNvSpPr>
            <a:spLocks/>
          </p:cNvSpPr>
          <p:nvPr/>
        </p:nvSpPr>
        <p:spPr bwMode="auto">
          <a:xfrm>
            <a:off x="890588" y="2025774"/>
            <a:ext cx="1336675" cy="1116013"/>
          </a:xfrm>
          <a:custGeom>
            <a:avLst/>
            <a:gdLst>
              <a:gd name="T0" fmla="*/ 274 w 274"/>
              <a:gd name="T1" fmla="*/ 92 h 229"/>
              <a:gd name="T2" fmla="*/ 274 w 274"/>
              <a:gd name="T3" fmla="*/ 173 h 229"/>
              <a:gd name="T4" fmla="*/ 273 w 274"/>
              <a:gd name="T5" fmla="*/ 179 h 229"/>
              <a:gd name="T6" fmla="*/ 215 w 274"/>
              <a:gd name="T7" fmla="*/ 229 h 229"/>
              <a:gd name="T8" fmla="*/ 56 w 274"/>
              <a:gd name="T9" fmla="*/ 229 h 229"/>
              <a:gd name="T10" fmla="*/ 7 w 274"/>
              <a:gd name="T11" fmla="*/ 198 h 229"/>
              <a:gd name="T12" fmla="*/ 0 w 274"/>
              <a:gd name="T13" fmla="*/ 170 h 229"/>
              <a:gd name="T14" fmla="*/ 0 w 274"/>
              <a:gd name="T15" fmla="*/ 0 h 229"/>
              <a:gd name="T16" fmla="*/ 13 w 274"/>
              <a:gd name="T17" fmla="*/ 23 h 229"/>
              <a:gd name="T18" fmla="*/ 25 w 274"/>
              <a:gd name="T19" fmla="*/ 0 h 229"/>
              <a:gd name="T20" fmla="*/ 25 w 274"/>
              <a:gd name="T21" fmla="*/ 170 h 229"/>
              <a:gd name="T22" fmla="*/ 59 w 274"/>
              <a:gd name="T23" fmla="*/ 204 h 229"/>
              <a:gd name="T24" fmla="*/ 215 w 274"/>
              <a:gd name="T25" fmla="*/ 204 h 229"/>
              <a:gd name="T26" fmla="*/ 249 w 274"/>
              <a:gd name="T27" fmla="*/ 170 h 229"/>
              <a:gd name="T28" fmla="*/ 249 w 274"/>
              <a:gd name="T29" fmla="*/ 92 h 229"/>
              <a:gd name="T30" fmla="*/ 274 w 274"/>
              <a:gd name="T31" fmla="*/ 9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4" h="229">
                <a:moveTo>
                  <a:pt x="274" y="92"/>
                </a:moveTo>
                <a:cubicBezTo>
                  <a:pt x="274" y="173"/>
                  <a:pt x="274" y="173"/>
                  <a:pt x="274" y="173"/>
                </a:cubicBezTo>
                <a:cubicBezTo>
                  <a:pt x="273" y="179"/>
                  <a:pt x="273" y="179"/>
                  <a:pt x="273" y="179"/>
                </a:cubicBezTo>
                <a:cubicBezTo>
                  <a:pt x="268" y="208"/>
                  <a:pt x="245" y="228"/>
                  <a:pt x="215" y="229"/>
                </a:cubicBezTo>
                <a:cubicBezTo>
                  <a:pt x="56" y="229"/>
                  <a:pt x="56" y="229"/>
                  <a:pt x="56" y="229"/>
                </a:cubicBezTo>
                <a:cubicBezTo>
                  <a:pt x="35" y="227"/>
                  <a:pt x="18" y="217"/>
                  <a:pt x="7" y="198"/>
                </a:cubicBezTo>
                <a:cubicBezTo>
                  <a:pt x="2" y="189"/>
                  <a:pt x="0" y="180"/>
                  <a:pt x="0" y="170"/>
                </a:cubicBezTo>
                <a:cubicBezTo>
                  <a:pt x="0" y="0"/>
                  <a:pt x="0" y="0"/>
                  <a:pt x="0" y="0"/>
                </a:cubicBezTo>
                <a:cubicBezTo>
                  <a:pt x="13" y="23"/>
                  <a:pt x="13" y="23"/>
                  <a:pt x="13" y="23"/>
                </a:cubicBezTo>
                <a:cubicBezTo>
                  <a:pt x="25" y="0"/>
                  <a:pt x="25" y="0"/>
                  <a:pt x="25" y="0"/>
                </a:cubicBezTo>
                <a:cubicBezTo>
                  <a:pt x="25" y="170"/>
                  <a:pt x="25" y="170"/>
                  <a:pt x="25" y="170"/>
                </a:cubicBezTo>
                <a:cubicBezTo>
                  <a:pt x="25" y="188"/>
                  <a:pt x="41" y="204"/>
                  <a:pt x="59" y="204"/>
                </a:cubicBezTo>
                <a:cubicBezTo>
                  <a:pt x="215" y="204"/>
                  <a:pt x="215" y="204"/>
                  <a:pt x="215" y="204"/>
                </a:cubicBezTo>
                <a:cubicBezTo>
                  <a:pt x="234" y="204"/>
                  <a:pt x="249" y="188"/>
                  <a:pt x="249" y="170"/>
                </a:cubicBezTo>
                <a:cubicBezTo>
                  <a:pt x="249" y="92"/>
                  <a:pt x="249" y="92"/>
                  <a:pt x="249" y="92"/>
                </a:cubicBezTo>
                <a:cubicBezTo>
                  <a:pt x="274" y="92"/>
                  <a:pt x="274" y="92"/>
                  <a:pt x="274" y="92"/>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19" name="Freeform 16"/>
          <p:cNvSpPr>
            <a:spLocks/>
          </p:cNvSpPr>
          <p:nvPr/>
        </p:nvSpPr>
        <p:spPr bwMode="auto">
          <a:xfrm>
            <a:off x="1549400" y="2694112"/>
            <a:ext cx="19050" cy="390525"/>
          </a:xfrm>
          <a:custGeom>
            <a:avLst/>
            <a:gdLst>
              <a:gd name="T0" fmla="*/ 0 w 11"/>
              <a:gd name="T1" fmla="*/ 0 h 225"/>
              <a:gd name="T2" fmla="*/ 11 w 11"/>
              <a:gd name="T3" fmla="*/ 0 h 225"/>
              <a:gd name="T4" fmla="*/ 11 w 11"/>
              <a:gd name="T5" fmla="*/ 225 h 225"/>
              <a:gd name="T6" fmla="*/ 0 w 11"/>
              <a:gd name="T7" fmla="*/ 225 h 225"/>
              <a:gd name="T8" fmla="*/ 0 w 11"/>
              <a:gd name="T9" fmla="*/ 0 h 225"/>
              <a:gd name="T10" fmla="*/ 0 w 11"/>
              <a:gd name="T11" fmla="*/ 0 h 225"/>
            </a:gdLst>
            <a:ahLst/>
            <a:cxnLst>
              <a:cxn ang="0">
                <a:pos x="T0" y="T1"/>
              </a:cxn>
              <a:cxn ang="0">
                <a:pos x="T2" y="T3"/>
              </a:cxn>
              <a:cxn ang="0">
                <a:pos x="T4" y="T5"/>
              </a:cxn>
              <a:cxn ang="0">
                <a:pos x="T6" y="T7"/>
              </a:cxn>
              <a:cxn ang="0">
                <a:pos x="T8" y="T9"/>
              </a:cxn>
              <a:cxn ang="0">
                <a:pos x="T10" y="T11"/>
              </a:cxn>
            </a:cxnLst>
            <a:rect l="0" t="0" r="r" b="b"/>
            <a:pathLst>
              <a:path w="11" h="225">
                <a:moveTo>
                  <a:pt x="0" y="0"/>
                </a:moveTo>
                <a:lnTo>
                  <a:pt x="11" y="0"/>
                </a:lnTo>
                <a:lnTo>
                  <a:pt x="11" y="225"/>
                </a:lnTo>
                <a:lnTo>
                  <a:pt x="0" y="225"/>
                </a:lnTo>
                <a:lnTo>
                  <a:pt x="0" y="0"/>
                </a:lnTo>
                <a:lnTo>
                  <a:pt x="0" y="0"/>
                </a:ln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20" name="Freeform 18"/>
          <p:cNvSpPr>
            <a:spLocks/>
          </p:cNvSpPr>
          <p:nvPr/>
        </p:nvSpPr>
        <p:spPr bwMode="auto">
          <a:xfrm>
            <a:off x="2763838" y="1935287"/>
            <a:ext cx="20637" cy="388937"/>
          </a:xfrm>
          <a:custGeom>
            <a:avLst/>
            <a:gdLst>
              <a:gd name="T0" fmla="*/ 0 w 4"/>
              <a:gd name="T1" fmla="*/ 80 h 80"/>
              <a:gd name="T2" fmla="*/ 4 w 4"/>
              <a:gd name="T3" fmla="*/ 80 h 80"/>
              <a:gd name="T4" fmla="*/ 4 w 4"/>
              <a:gd name="T5" fmla="*/ 0 h 80"/>
              <a:gd name="T6" fmla="*/ 0 w 4"/>
              <a:gd name="T7" fmla="*/ 0 h 80"/>
              <a:gd name="T8" fmla="*/ 0 w 4"/>
              <a:gd name="T9" fmla="*/ 80 h 80"/>
            </a:gdLst>
            <a:ahLst/>
            <a:cxnLst>
              <a:cxn ang="0">
                <a:pos x="T0" y="T1"/>
              </a:cxn>
              <a:cxn ang="0">
                <a:pos x="T2" y="T3"/>
              </a:cxn>
              <a:cxn ang="0">
                <a:pos x="T4" y="T5"/>
              </a:cxn>
              <a:cxn ang="0">
                <a:pos x="T6" y="T7"/>
              </a:cxn>
              <a:cxn ang="0">
                <a:pos x="T8" y="T9"/>
              </a:cxn>
            </a:cxnLst>
            <a:rect l="0" t="0" r="r" b="b"/>
            <a:pathLst>
              <a:path w="4" h="80">
                <a:moveTo>
                  <a:pt x="0" y="80"/>
                </a:moveTo>
                <a:cubicBezTo>
                  <a:pt x="1" y="80"/>
                  <a:pt x="3" y="80"/>
                  <a:pt x="4" y="80"/>
                </a:cubicBezTo>
                <a:cubicBezTo>
                  <a:pt x="4" y="53"/>
                  <a:pt x="4" y="27"/>
                  <a:pt x="4" y="0"/>
                </a:cubicBezTo>
                <a:cubicBezTo>
                  <a:pt x="3" y="0"/>
                  <a:pt x="1" y="0"/>
                  <a:pt x="0" y="0"/>
                </a:cubicBezTo>
                <a:cubicBezTo>
                  <a:pt x="0" y="27"/>
                  <a:pt x="0" y="53"/>
                  <a:pt x="0" y="8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21" name="Freeform 26"/>
          <p:cNvSpPr>
            <a:spLocks/>
          </p:cNvSpPr>
          <p:nvPr/>
        </p:nvSpPr>
        <p:spPr bwMode="auto">
          <a:xfrm>
            <a:off x="7620000" y="1935287"/>
            <a:ext cx="20638" cy="388937"/>
          </a:xfrm>
          <a:custGeom>
            <a:avLst/>
            <a:gdLst>
              <a:gd name="T0" fmla="*/ 0 w 12"/>
              <a:gd name="T1" fmla="*/ 224 h 224"/>
              <a:gd name="T2" fmla="*/ 12 w 12"/>
              <a:gd name="T3" fmla="*/ 224 h 224"/>
              <a:gd name="T4" fmla="*/ 12 w 12"/>
              <a:gd name="T5" fmla="*/ 0 h 224"/>
              <a:gd name="T6" fmla="*/ 0 w 12"/>
              <a:gd name="T7" fmla="*/ 0 h 224"/>
              <a:gd name="T8" fmla="*/ 0 w 12"/>
              <a:gd name="T9" fmla="*/ 224 h 224"/>
              <a:gd name="T10" fmla="*/ 0 w 12"/>
              <a:gd name="T11" fmla="*/ 224 h 224"/>
            </a:gdLst>
            <a:ahLst/>
            <a:cxnLst>
              <a:cxn ang="0">
                <a:pos x="T0" y="T1"/>
              </a:cxn>
              <a:cxn ang="0">
                <a:pos x="T2" y="T3"/>
              </a:cxn>
              <a:cxn ang="0">
                <a:pos x="T4" y="T5"/>
              </a:cxn>
              <a:cxn ang="0">
                <a:pos x="T6" y="T7"/>
              </a:cxn>
              <a:cxn ang="0">
                <a:pos x="T8" y="T9"/>
              </a:cxn>
              <a:cxn ang="0">
                <a:pos x="T10" y="T11"/>
              </a:cxn>
            </a:cxnLst>
            <a:rect l="0" t="0" r="r" b="b"/>
            <a:pathLst>
              <a:path w="12" h="224">
                <a:moveTo>
                  <a:pt x="0" y="224"/>
                </a:moveTo>
                <a:lnTo>
                  <a:pt x="12" y="224"/>
                </a:lnTo>
                <a:lnTo>
                  <a:pt x="12" y="0"/>
                </a:lnTo>
                <a:lnTo>
                  <a:pt x="0" y="0"/>
                </a:lnTo>
                <a:lnTo>
                  <a:pt x="0" y="224"/>
                </a:lnTo>
                <a:lnTo>
                  <a:pt x="0" y="224"/>
                </a:ln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22" name="Freeform 20"/>
          <p:cNvSpPr>
            <a:spLocks/>
          </p:cNvSpPr>
          <p:nvPr/>
        </p:nvSpPr>
        <p:spPr bwMode="auto">
          <a:xfrm>
            <a:off x="3978275" y="2694112"/>
            <a:ext cx="19050" cy="390525"/>
          </a:xfrm>
          <a:custGeom>
            <a:avLst/>
            <a:gdLst>
              <a:gd name="T0" fmla="*/ 0 w 4"/>
              <a:gd name="T1" fmla="*/ 0 h 80"/>
              <a:gd name="T2" fmla="*/ 4 w 4"/>
              <a:gd name="T3" fmla="*/ 0 h 80"/>
              <a:gd name="T4" fmla="*/ 4 w 4"/>
              <a:gd name="T5" fmla="*/ 80 h 80"/>
              <a:gd name="T6" fmla="*/ 0 w 4"/>
              <a:gd name="T7" fmla="*/ 80 h 80"/>
              <a:gd name="T8" fmla="*/ 0 w 4"/>
              <a:gd name="T9" fmla="*/ 0 h 80"/>
            </a:gdLst>
            <a:ahLst/>
            <a:cxnLst>
              <a:cxn ang="0">
                <a:pos x="T0" y="T1"/>
              </a:cxn>
              <a:cxn ang="0">
                <a:pos x="T2" y="T3"/>
              </a:cxn>
              <a:cxn ang="0">
                <a:pos x="T4" y="T5"/>
              </a:cxn>
              <a:cxn ang="0">
                <a:pos x="T6" y="T7"/>
              </a:cxn>
              <a:cxn ang="0">
                <a:pos x="T8" y="T9"/>
              </a:cxn>
            </a:cxnLst>
            <a:rect l="0" t="0" r="r" b="b"/>
            <a:pathLst>
              <a:path w="4" h="80">
                <a:moveTo>
                  <a:pt x="0" y="0"/>
                </a:moveTo>
                <a:cubicBezTo>
                  <a:pt x="1" y="0"/>
                  <a:pt x="3" y="0"/>
                  <a:pt x="4" y="0"/>
                </a:cubicBezTo>
                <a:cubicBezTo>
                  <a:pt x="4" y="27"/>
                  <a:pt x="4" y="53"/>
                  <a:pt x="4" y="80"/>
                </a:cubicBezTo>
                <a:cubicBezTo>
                  <a:pt x="3" y="80"/>
                  <a:pt x="1" y="80"/>
                  <a:pt x="0" y="80"/>
                </a:cubicBezTo>
                <a:cubicBezTo>
                  <a:pt x="0" y="53"/>
                  <a:pt x="0" y="27"/>
                  <a:pt x="0"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23" name="Freeform 22"/>
          <p:cNvSpPr>
            <a:spLocks/>
          </p:cNvSpPr>
          <p:nvPr/>
        </p:nvSpPr>
        <p:spPr bwMode="auto">
          <a:xfrm>
            <a:off x="5191125" y="1935287"/>
            <a:ext cx="20638" cy="388937"/>
          </a:xfrm>
          <a:custGeom>
            <a:avLst/>
            <a:gdLst>
              <a:gd name="T0" fmla="*/ 0 w 4"/>
              <a:gd name="T1" fmla="*/ 80 h 80"/>
              <a:gd name="T2" fmla="*/ 4 w 4"/>
              <a:gd name="T3" fmla="*/ 80 h 80"/>
              <a:gd name="T4" fmla="*/ 4 w 4"/>
              <a:gd name="T5" fmla="*/ 0 h 80"/>
              <a:gd name="T6" fmla="*/ 0 w 4"/>
              <a:gd name="T7" fmla="*/ 0 h 80"/>
              <a:gd name="T8" fmla="*/ 0 w 4"/>
              <a:gd name="T9" fmla="*/ 80 h 80"/>
            </a:gdLst>
            <a:ahLst/>
            <a:cxnLst>
              <a:cxn ang="0">
                <a:pos x="T0" y="T1"/>
              </a:cxn>
              <a:cxn ang="0">
                <a:pos x="T2" y="T3"/>
              </a:cxn>
              <a:cxn ang="0">
                <a:pos x="T4" y="T5"/>
              </a:cxn>
              <a:cxn ang="0">
                <a:pos x="T6" y="T7"/>
              </a:cxn>
              <a:cxn ang="0">
                <a:pos x="T8" y="T9"/>
              </a:cxn>
            </a:cxnLst>
            <a:rect l="0" t="0" r="r" b="b"/>
            <a:pathLst>
              <a:path w="4" h="80">
                <a:moveTo>
                  <a:pt x="0" y="80"/>
                </a:moveTo>
                <a:cubicBezTo>
                  <a:pt x="1" y="80"/>
                  <a:pt x="3" y="80"/>
                  <a:pt x="4" y="80"/>
                </a:cubicBezTo>
                <a:cubicBezTo>
                  <a:pt x="4" y="53"/>
                  <a:pt x="4" y="27"/>
                  <a:pt x="4" y="0"/>
                </a:cubicBezTo>
                <a:cubicBezTo>
                  <a:pt x="3" y="0"/>
                  <a:pt x="1" y="0"/>
                  <a:pt x="0" y="0"/>
                </a:cubicBezTo>
                <a:cubicBezTo>
                  <a:pt x="0" y="27"/>
                  <a:pt x="0" y="53"/>
                  <a:pt x="0" y="8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24" name="Freeform 24"/>
          <p:cNvSpPr>
            <a:spLocks/>
          </p:cNvSpPr>
          <p:nvPr/>
        </p:nvSpPr>
        <p:spPr bwMode="auto">
          <a:xfrm>
            <a:off x="6405563" y="2694112"/>
            <a:ext cx="19050" cy="390525"/>
          </a:xfrm>
          <a:custGeom>
            <a:avLst/>
            <a:gdLst>
              <a:gd name="T0" fmla="*/ 0 w 4"/>
              <a:gd name="T1" fmla="*/ 0 h 80"/>
              <a:gd name="T2" fmla="*/ 4 w 4"/>
              <a:gd name="T3" fmla="*/ 0 h 80"/>
              <a:gd name="T4" fmla="*/ 4 w 4"/>
              <a:gd name="T5" fmla="*/ 80 h 80"/>
              <a:gd name="T6" fmla="*/ 0 w 4"/>
              <a:gd name="T7" fmla="*/ 80 h 80"/>
              <a:gd name="T8" fmla="*/ 0 w 4"/>
              <a:gd name="T9" fmla="*/ 0 h 80"/>
            </a:gdLst>
            <a:ahLst/>
            <a:cxnLst>
              <a:cxn ang="0">
                <a:pos x="T0" y="T1"/>
              </a:cxn>
              <a:cxn ang="0">
                <a:pos x="T2" y="T3"/>
              </a:cxn>
              <a:cxn ang="0">
                <a:pos x="T4" y="T5"/>
              </a:cxn>
              <a:cxn ang="0">
                <a:pos x="T6" y="T7"/>
              </a:cxn>
              <a:cxn ang="0">
                <a:pos x="T8" y="T9"/>
              </a:cxn>
            </a:cxnLst>
            <a:rect l="0" t="0" r="r" b="b"/>
            <a:pathLst>
              <a:path w="4" h="80">
                <a:moveTo>
                  <a:pt x="0" y="0"/>
                </a:moveTo>
                <a:cubicBezTo>
                  <a:pt x="1" y="0"/>
                  <a:pt x="3" y="0"/>
                  <a:pt x="4" y="0"/>
                </a:cubicBezTo>
                <a:cubicBezTo>
                  <a:pt x="4" y="27"/>
                  <a:pt x="4" y="53"/>
                  <a:pt x="4" y="80"/>
                </a:cubicBezTo>
                <a:cubicBezTo>
                  <a:pt x="3" y="80"/>
                  <a:pt x="1" y="80"/>
                  <a:pt x="0" y="80"/>
                </a:cubicBezTo>
                <a:cubicBezTo>
                  <a:pt x="0" y="53"/>
                  <a:pt x="0" y="27"/>
                  <a:pt x="0" y="0"/>
                </a:cubicBezTo>
                <a:close/>
              </a:path>
            </a:pathLst>
          </a:custGeom>
          <a:solidFill>
            <a:srgbClr val="FE7F00"/>
          </a:solidFill>
          <a:ln w="25400" cap="flat" cmpd="sng" algn="ctr">
            <a:solidFill>
              <a:srgbClr val="FE7F00"/>
            </a:solidFill>
            <a:prstDash val="solid"/>
          </a:ln>
          <a:effectLst/>
        </p:spPr>
        <p:txBody>
          <a:bodyPr lIns="91413" tIns="45706" rIns="91413" bIns="45706" anchor="ctr"/>
          <a:lstStyle/>
          <a:p>
            <a:pPr algn="ctr" defTabSz="914126" fontAlgn="auto">
              <a:spcBef>
                <a:spcPts val="0"/>
              </a:spcBef>
              <a:spcAft>
                <a:spcPts val="0"/>
              </a:spcAft>
              <a:defRPr/>
            </a:pPr>
            <a:endParaRPr lang="zh-CN" altLang="en-US" kern="0">
              <a:solidFill>
                <a:schemeClr val="bg1"/>
              </a:solidFill>
              <a:latin typeface="Calibri"/>
              <a:ea typeface="宋体"/>
            </a:endParaRPr>
          </a:p>
        </p:txBody>
      </p:sp>
      <p:sp>
        <p:nvSpPr>
          <p:cNvPr id="25" name="TextBox 24"/>
          <p:cNvSpPr txBox="1"/>
          <p:nvPr/>
        </p:nvSpPr>
        <p:spPr>
          <a:xfrm>
            <a:off x="995363" y="3254499"/>
            <a:ext cx="1108075" cy="277813"/>
          </a:xfrm>
          <a:prstGeom prst="rect">
            <a:avLst/>
          </a:prstGeom>
          <a:noFill/>
        </p:spPr>
        <p:txBody>
          <a:bodyPr wrap="none" lIns="91417" tIns="45708" rIns="91417" bIns="45708">
            <a:spAutoFit/>
          </a:bodyPr>
          <a:lstStyle/>
          <a:p>
            <a:pPr fontAlgn="auto">
              <a:spcBef>
                <a:spcPts val="0"/>
              </a:spcBef>
              <a:spcAft>
                <a:spcPts val="0"/>
              </a:spcAft>
              <a:defRPr/>
            </a:pPr>
            <a:r>
              <a:rPr lang="zh-CN" altLang="en-US" sz="1200" dirty="0">
                <a:solidFill>
                  <a:schemeClr val="bg1"/>
                </a:solidFill>
                <a:latin typeface="方正兰亭粗黑_GBK" pitchFamily="2" charset="-122"/>
                <a:ea typeface="方正兰亭粗黑_GBK" pitchFamily="2" charset="-122"/>
              </a:rPr>
              <a:t>产品简介文字</a:t>
            </a:r>
            <a:endParaRPr lang="en-US" altLang="zh-CN" sz="1200" b="1" dirty="0">
              <a:solidFill>
                <a:schemeClr val="bg1"/>
              </a:solidFill>
              <a:latin typeface="方正兰亭粗黑_GBK" pitchFamily="2" charset="-122"/>
              <a:ea typeface="方正兰亭粗黑_GBK" pitchFamily="2" charset="-122"/>
            </a:endParaRPr>
          </a:p>
        </p:txBody>
      </p:sp>
      <p:sp>
        <p:nvSpPr>
          <p:cNvPr id="26" name="TextBox 25"/>
          <p:cNvSpPr txBox="1"/>
          <p:nvPr/>
        </p:nvSpPr>
        <p:spPr>
          <a:xfrm>
            <a:off x="3481388" y="3271962"/>
            <a:ext cx="1108075" cy="277812"/>
          </a:xfrm>
          <a:prstGeom prst="rect">
            <a:avLst/>
          </a:prstGeom>
          <a:noFill/>
        </p:spPr>
        <p:txBody>
          <a:bodyPr wrap="none" lIns="91417" tIns="45708" rIns="91417" bIns="45708">
            <a:spAutoFit/>
          </a:bodyPr>
          <a:lstStyle/>
          <a:p>
            <a:pPr fontAlgn="auto">
              <a:spcBef>
                <a:spcPts val="0"/>
              </a:spcBef>
              <a:spcAft>
                <a:spcPts val="0"/>
              </a:spcAft>
              <a:defRPr/>
            </a:pPr>
            <a:r>
              <a:rPr lang="zh-CN" altLang="en-US" sz="1200" dirty="0">
                <a:solidFill>
                  <a:schemeClr val="bg1"/>
                </a:solidFill>
                <a:latin typeface="方正兰亭粗黑_GBK" pitchFamily="2" charset="-122"/>
                <a:ea typeface="方正兰亭粗黑_GBK" pitchFamily="2" charset="-122"/>
              </a:rPr>
              <a:t>产品简介文字</a:t>
            </a:r>
            <a:endParaRPr lang="en-US" altLang="zh-CN" sz="1200" dirty="0">
              <a:solidFill>
                <a:schemeClr val="bg1"/>
              </a:solidFill>
              <a:latin typeface="方正兰亭粗黑_GBK" pitchFamily="2" charset="-122"/>
              <a:ea typeface="方正兰亭粗黑_GBK" pitchFamily="2" charset="-122"/>
            </a:endParaRPr>
          </a:p>
        </p:txBody>
      </p:sp>
      <p:sp>
        <p:nvSpPr>
          <p:cNvPr id="27" name="TextBox 26"/>
          <p:cNvSpPr txBox="1"/>
          <p:nvPr/>
        </p:nvSpPr>
        <p:spPr>
          <a:xfrm>
            <a:off x="5875338" y="3254499"/>
            <a:ext cx="1108075" cy="277813"/>
          </a:xfrm>
          <a:prstGeom prst="rect">
            <a:avLst/>
          </a:prstGeom>
          <a:noFill/>
        </p:spPr>
        <p:txBody>
          <a:bodyPr wrap="none" lIns="91417" tIns="45708" rIns="91417" bIns="45708">
            <a:spAutoFit/>
          </a:bodyPr>
          <a:lstStyle/>
          <a:p>
            <a:pPr fontAlgn="auto">
              <a:spcBef>
                <a:spcPts val="0"/>
              </a:spcBef>
              <a:spcAft>
                <a:spcPts val="0"/>
              </a:spcAft>
              <a:defRPr/>
            </a:pPr>
            <a:r>
              <a:rPr lang="zh-CN" altLang="en-US" sz="1200" dirty="0">
                <a:solidFill>
                  <a:schemeClr val="bg1"/>
                </a:solidFill>
                <a:latin typeface="方正兰亭粗黑_GBK" pitchFamily="2" charset="-122"/>
                <a:ea typeface="方正兰亭粗黑_GBK" pitchFamily="2" charset="-122"/>
              </a:rPr>
              <a:t>产品简介文字</a:t>
            </a:r>
            <a:endParaRPr lang="en-US" altLang="zh-CN" sz="1200" dirty="0">
              <a:solidFill>
                <a:schemeClr val="bg1"/>
              </a:solidFill>
              <a:latin typeface="方正兰亭粗黑_GBK" pitchFamily="2" charset="-122"/>
              <a:ea typeface="方正兰亭粗黑_GBK" pitchFamily="2" charset="-122"/>
            </a:endParaRPr>
          </a:p>
        </p:txBody>
      </p:sp>
      <p:sp>
        <p:nvSpPr>
          <p:cNvPr id="28" name="TextBox 27"/>
          <p:cNvSpPr txBox="1"/>
          <p:nvPr/>
        </p:nvSpPr>
        <p:spPr>
          <a:xfrm>
            <a:off x="7094538" y="1530474"/>
            <a:ext cx="1106487" cy="277813"/>
          </a:xfrm>
          <a:prstGeom prst="rect">
            <a:avLst/>
          </a:prstGeom>
          <a:noFill/>
        </p:spPr>
        <p:txBody>
          <a:bodyPr wrap="none" lIns="91417" tIns="45708" rIns="91417" bIns="45708">
            <a:spAutoFit/>
          </a:bodyPr>
          <a:lstStyle/>
          <a:p>
            <a:pPr fontAlgn="auto">
              <a:spcBef>
                <a:spcPts val="0"/>
              </a:spcBef>
              <a:spcAft>
                <a:spcPts val="0"/>
              </a:spcAft>
              <a:defRPr/>
            </a:pPr>
            <a:r>
              <a:rPr lang="zh-CN" altLang="en-US" sz="1200" dirty="0">
                <a:solidFill>
                  <a:schemeClr val="bg1"/>
                </a:solidFill>
                <a:latin typeface="方正兰亭粗黑_GBK" pitchFamily="2" charset="-122"/>
                <a:ea typeface="方正兰亭粗黑_GBK" pitchFamily="2" charset="-122"/>
              </a:rPr>
              <a:t>产品简介文字</a:t>
            </a:r>
            <a:endParaRPr lang="en-US" altLang="zh-CN" sz="1200" dirty="0">
              <a:solidFill>
                <a:schemeClr val="bg1"/>
              </a:solidFill>
              <a:latin typeface="方正兰亭粗黑_GBK" pitchFamily="2" charset="-122"/>
              <a:ea typeface="方正兰亭粗黑_GBK" pitchFamily="2" charset="-122"/>
            </a:endParaRPr>
          </a:p>
        </p:txBody>
      </p:sp>
      <p:sp>
        <p:nvSpPr>
          <p:cNvPr id="29" name="TextBox 28"/>
          <p:cNvSpPr txBox="1"/>
          <p:nvPr/>
        </p:nvSpPr>
        <p:spPr>
          <a:xfrm>
            <a:off x="4700588" y="1503487"/>
            <a:ext cx="1106487" cy="276225"/>
          </a:xfrm>
          <a:prstGeom prst="rect">
            <a:avLst/>
          </a:prstGeom>
          <a:noFill/>
        </p:spPr>
        <p:txBody>
          <a:bodyPr wrap="none" lIns="91417" tIns="45708" rIns="91417" bIns="45708">
            <a:spAutoFit/>
          </a:bodyPr>
          <a:lstStyle/>
          <a:p>
            <a:pPr fontAlgn="auto">
              <a:spcBef>
                <a:spcPts val="0"/>
              </a:spcBef>
              <a:spcAft>
                <a:spcPts val="0"/>
              </a:spcAft>
              <a:defRPr/>
            </a:pPr>
            <a:r>
              <a:rPr lang="zh-CN" altLang="en-US" sz="1200" dirty="0">
                <a:solidFill>
                  <a:schemeClr val="bg1"/>
                </a:solidFill>
                <a:latin typeface="方正兰亭粗黑_GBK" pitchFamily="2" charset="-122"/>
                <a:ea typeface="方正兰亭粗黑_GBK" pitchFamily="2" charset="-122"/>
              </a:rPr>
              <a:t>产品简介文字</a:t>
            </a:r>
            <a:endParaRPr lang="en-US" altLang="zh-CN" sz="1200" dirty="0">
              <a:solidFill>
                <a:schemeClr val="bg1"/>
              </a:solidFill>
              <a:latin typeface="方正兰亭粗黑_GBK" pitchFamily="2" charset="-122"/>
              <a:ea typeface="方正兰亭粗黑_GBK" pitchFamily="2" charset="-122"/>
            </a:endParaRPr>
          </a:p>
        </p:txBody>
      </p:sp>
      <p:sp>
        <p:nvSpPr>
          <p:cNvPr id="30" name="TextBox 29"/>
          <p:cNvSpPr txBox="1"/>
          <p:nvPr/>
        </p:nvSpPr>
        <p:spPr>
          <a:xfrm>
            <a:off x="2338388" y="1503487"/>
            <a:ext cx="1108075" cy="276225"/>
          </a:xfrm>
          <a:prstGeom prst="rect">
            <a:avLst/>
          </a:prstGeom>
          <a:noFill/>
        </p:spPr>
        <p:txBody>
          <a:bodyPr wrap="none" lIns="91417" tIns="45708" rIns="91417" bIns="45708">
            <a:spAutoFit/>
          </a:bodyPr>
          <a:lstStyle/>
          <a:p>
            <a:pPr fontAlgn="auto">
              <a:spcBef>
                <a:spcPts val="0"/>
              </a:spcBef>
              <a:spcAft>
                <a:spcPts val="0"/>
              </a:spcAft>
              <a:defRPr/>
            </a:pPr>
            <a:r>
              <a:rPr lang="zh-CN" altLang="en-US" sz="1200" dirty="0">
                <a:solidFill>
                  <a:schemeClr val="bg1"/>
                </a:solidFill>
                <a:latin typeface="方正兰亭粗黑_GBK" pitchFamily="2" charset="-122"/>
                <a:ea typeface="方正兰亭粗黑_GBK" pitchFamily="2" charset="-122"/>
              </a:rPr>
              <a:t>产品简介文字</a:t>
            </a:r>
            <a:endParaRPr lang="en-US" altLang="zh-CN" sz="1200" dirty="0">
              <a:solidFill>
                <a:schemeClr val="bg1"/>
              </a:solidFill>
              <a:latin typeface="方正兰亭粗黑_GBK" pitchFamily="2" charset="-122"/>
              <a:ea typeface="方正兰亭粗黑_GBK" pitchFamily="2" charset="-122"/>
            </a:endParaRPr>
          </a:p>
        </p:txBody>
      </p:sp>
      <p:sp>
        <p:nvSpPr>
          <p:cNvPr id="34" name="TextBox 33"/>
          <p:cNvSpPr txBox="1"/>
          <p:nvPr/>
        </p:nvSpPr>
        <p:spPr>
          <a:xfrm>
            <a:off x="1337792" y="987574"/>
            <a:ext cx="569912" cy="554038"/>
          </a:xfrm>
          <a:prstGeom prst="rect">
            <a:avLst/>
          </a:prstGeom>
          <a:noFill/>
        </p:spPr>
        <p:txBody>
          <a:bodyPr wrap="none" lIns="91413" tIns="45706" rIns="91413" bIns="45706">
            <a:spAutoFit/>
          </a:bodyPr>
          <a:lstStyle/>
          <a:p>
            <a:pPr defTabSz="914126" fontAlgn="auto">
              <a:spcBef>
                <a:spcPts val="0"/>
              </a:spcBef>
              <a:spcAft>
                <a:spcPts val="0"/>
              </a:spcAft>
              <a:defRPr/>
            </a:pPr>
            <a:r>
              <a:rPr lang="zh-CN" altLang="en-US" sz="1500" kern="0" dirty="0">
                <a:solidFill>
                  <a:schemeClr val="bg1"/>
                </a:solidFill>
                <a:latin typeface="微软雅黑" pitchFamily="34" charset="-122"/>
                <a:ea typeface="微软雅黑" pitchFamily="34" charset="-122"/>
                <a:cs typeface="Arial" pitchFamily="34" charset="0"/>
              </a:rPr>
              <a:t>产品</a:t>
            </a:r>
            <a:endParaRPr lang="en-US" altLang="zh-CN" sz="1500" kern="0" dirty="0">
              <a:solidFill>
                <a:schemeClr val="bg1"/>
              </a:solidFill>
              <a:latin typeface="微软雅黑" pitchFamily="34" charset="-122"/>
              <a:ea typeface="微软雅黑" pitchFamily="34" charset="-122"/>
              <a:cs typeface="Arial" pitchFamily="34" charset="0"/>
            </a:endParaRPr>
          </a:p>
          <a:p>
            <a:pPr defTabSz="914126" fontAlgn="auto">
              <a:spcBef>
                <a:spcPts val="0"/>
              </a:spcBef>
              <a:spcAft>
                <a:spcPts val="0"/>
              </a:spcAft>
              <a:defRPr/>
            </a:pPr>
            <a:r>
              <a:rPr lang="zh-CN" altLang="en-US" sz="1500" kern="0" dirty="0">
                <a:solidFill>
                  <a:schemeClr val="bg1"/>
                </a:solidFill>
                <a:latin typeface="微软雅黑" pitchFamily="34" charset="-122"/>
                <a:ea typeface="微软雅黑" pitchFamily="34" charset="-122"/>
                <a:cs typeface="Arial" pitchFamily="34" charset="0"/>
              </a:rPr>
              <a:t>名称</a:t>
            </a:r>
          </a:p>
        </p:txBody>
      </p:sp>
      <p:sp>
        <p:nvSpPr>
          <p:cNvPr id="38" name="TextBox 37"/>
          <p:cNvSpPr txBox="1"/>
          <p:nvPr/>
        </p:nvSpPr>
        <p:spPr>
          <a:xfrm>
            <a:off x="2498725" y="3457873"/>
            <a:ext cx="569913" cy="554037"/>
          </a:xfrm>
          <a:prstGeom prst="rect">
            <a:avLst/>
          </a:prstGeom>
          <a:noFill/>
        </p:spPr>
        <p:txBody>
          <a:bodyPr wrap="none" lIns="91413" tIns="45706" rIns="91413" bIns="45706">
            <a:spAutoFit/>
          </a:bodyPr>
          <a:lstStyle/>
          <a:p>
            <a:pPr defTabSz="914126" fontAlgn="auto">
              <a:spcBef>
                <a:spcPts val="0"/>
              </a:spcBef>
              <a:spcAft>
                <a:spcPts val="0"/>
              </a:spcAft>
              <a:defRPr/>
            </a:pPr>
            <a:r>
              <a:rPr lang="zh-CN" altLang="en-US" sz="1500" kern="0" dirty="0">
                <a:solidFill>
                  <a:schemeClr val="bg1"/>
                </a:solidFill>
                <a:latin typeface="微软雅黑" pitchFamily="34" charset="-122"/>
                <a:ea typeface="微软雅黑" pitchFamily="34" charset="-122"/>
                <a:cs typeface="Arial" pitchFamily="34" charset="0"/>
              </a:rPr>
              <a:t>产品</a:t>
            </a:r>
            <a:endParaRPr lang="en-US" altLang="zh-CN" sz="1500" kern="0" dirty="0">
              <a:solidFill>
                <a:schemeClr val="bg1"/>
              </a:solidFill>
              <a:latin typeface="微软雅黑" pitchFamily="34" charset="-122"/>
              <a:ea typeface="微软雅黑" pitchFamily="34" charset="-122"/>
              <a:cs typeface="Arial" pitchFamily="34" charset="0"/>
            </a:endParaRPr>
          </a:p>
          <a:p>
            <a:pPr defTabSz="914126" fontAlgn="auto">
              <a:spcBef>
                <a:spcPts val="0"/>
              </a:spcBef>
              <a:spcAft>
                <a:spcPts val="0"/>
              </a:spcAft>
              <a:defRPr/>
            </a:pPr>
            <a:r>
              <a:rPr lang="zh-CN" altLang="en-US" sz="1500" kern="0" dirty="0">
                <a:solidFill>
                  <a:schemeClr val="bg1"/>
                </a:solidFill>
                <a:latin typeface="微软雅黑" pitchFamily="34" charset="-122"/>
                <a:ea typeface="微软雅黑" pitchFamily="34" charset="-122"/>
                <a:cs typeface="Arial" pitchFamily="34" charset="0"/>
              </a:rPr>
              <a:t>名称</a:t>
            </a:r>
          </a:p>
        </p:txBody>
      </p:sp>
      <p:sp>
        <p:nvSpPr>
          <p:cNvPr id="42" name="TextBox 41"/>
          <p:cNvSpPr txBox="1">
            <a:spLocks noChangeArrowheads="1"/>
          </p:cNvSpPr>
          <p:nvPr/>
        </p:nvSpPr>
        <p:spPr bwMode="auto">
          <a:xfrm>
            <a:off x="3694113" y="987574"/>
            <a:ext cx="5683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500" dirty="0">
                <a:solidFill>
                  <a:schemeClr val="bg1"/>
                </a:solidFill>
                <a:latin typeface="微软雅黑" pitchFamily="34" charset="-122"/>
                <a:ea typeface="微软雅黑" pitchFamily="34" charset="-122"/>
                <a:cs typeface="Arial" pitchFamily="34" charset="0"/>
              </a:rPr>
              <a:t>产品</a:t>
            </a:r>
            <a:endParaRPr lang="en-US" altLang="zh-CN" sz="1500" dirty="0">
              <a:solidFill>
                <a:schemeClr val="bg1"/>
              </a:solidFill>
              <a:latin typeface="微软雅黑" pitchFamily="34" charset="-122"/>
              <a:ea typeface="微软雅黑" pitchFamily="34" charset="-122"/>
              <a:cs typeface="Arial" pitchFamily="34" charset="0"/>
            </a:endParaRPr>
          </a:p>
          <a:p>
            <a:r>
              <a:rPr lang="zh-CN" altLang="en-US" sz="1500" dirty="0">
                <a:solidFill>
                  <a:schemeClr val="bg1"/>
                </a:solidFill>
                <a:latin typeface="微软雅黑" pitchFamily="34" charset="-122"/>
                <a:ea typeface="微软雅黑" pitchFamily="34" charset="-122"/>
                <a:cs typeface="Arial" pitchFamily="34" charset="0"/>
              </a:rPr>
              <a:t>名称</a:t>
            </a:r>
          </a:p>
        </p:txBody>
      </p:sp>
      <p:sp>
        <p:nvSpPr>
          <p:cNvPr id="46" name="TextBox 45"/>
          <p:cNvSpPr txBox="1">
            <a:spLocks noChangeArrowheads="1"/>
          </p:cNvSpPr>
          <p:nvPr/>
        </p:nvSpPr>
        <p:spPr bwMode="auto">
          <a:xfrm>
            <a:off x="4927600" y="3459460"/>
            <a:ext cx="5699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500" dirty="0">
                <a:solidFill>
                  <a:schemeClr val="bg1"/>
                </a:solidFill>
                <a:latin typeface="微软雅黑" pitchFamily="34" charset="-122"/>
                <a:ea typeface="微软雅黑" pitchFamily="34" charset="-122"/>
                <a:cs typeface="Arial" pitchFamily="34" charset="0"/>
              </a:rPr>
              <a:t>产品</a:t>
            </a:r>
            <a:endParaRPr lang="en-US" altLang="zh-CN" sz="1500" dirty="0">
              <a:solidFill>
                <a:schemeClr val="bg1"/>
              </a:solidFill>
              <a:latin typeface="微软雅黑" pitchFamily="34" charset="-122"/>
              <a:ea typeface="微软雅黑" pitchFamily="34" charset="-122"/>
              <a:cs typeface="Arial" pitchFamily="34" charset="0"/>
            </a:endParaRPr>
          </a:p>
          <a:p>
            <a:r>
              <a:rPr lang="zh-CN" altLang="en-US" sz="1500" dirty="0">
                <a:solidFill>
                  <a:schemeClr val="bg1"/>
                </a:solidFill>
                <a:latin typeface="微软雅黑" pitchFamily="34" charset="-122"/>
                <a:ea typeface="微软雅黑" pitchFamily="34" charset="-122"/>
                <a:cs typeface="Arial" pitchFamily="34" charset="0"/>
              </a:rPr>
              <a:t>名称</a:t>
            </a:r>
          </a:p>
        </p:txBody>
      </p:sp>
      <p:sp>
        <p:nvSpPr>
          <p:cNvPr id="50" name="TextBox 49"/>
          <p:cNvSpPr txBox="1">
            <a:spLocks noChangeArrowheads="1"/>
          </p:cNvSpPr>
          <p:nvPr/>
        </p:nvSpPr>
        <p:spPr bwMode="auto">
          <a:xfrm>
            <a:off x="6121400" y="987574"/>
            <a:ext cx="5699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500" dirty="0">
                <a:solidFill>
                  <a:schemeClr val="bg1"/>
                </a:solidFill>
                <a:latin typeface="微软雅黑" pitchFamily="34" charset="-122"/>
                <a:ea typeface="微软雅黑" pitchFamily="34" charset="-122"/>
                <a:cs typeface="Arial" pitchFamily="34" charset="0"/>
              </a:rPr>
              <a:t>产品</a:t>
            </a:r>
            <a:endParaRPr lang="en-US" altLang="zh-CN" sz="1500" dirty="0">
              <a:solidFill>
                <a:schemeClr val="bg1"/>
              </a:solidFill>
              <a:latin typeface="微软雅黑" pitchFamily="34" charset="-122"/>
              <a:ea typeface="微软雅黑" pitchFamily="34" charset="-122"/>
              <a:cs typeface="Arial" pitchFamily="34" charset="0"/>
            </a:endParaRPr>
          </a:p>
          <a:p>
            <a:r>
              <a:rPr lang="zh-CN" altLang="en-US" sz="1500" dirty="0">
                <a:solidFill>
                  <a:schemeClr val="bg1"/>
                </a:solidFill>
                <a:latin typeface="微软雅黑" pitchFamily="34" charset="-122"/>
                <a:ea typeface="微软雅黑" pitchFamily="34" charset="-122"/>
                <a:cs typeface="Arial" pitchFamily="34" charset="0"/>
              </a:rPr>
              <a:t>名称</a:t>
            </a:r>
          </a:p>
        </p:txBody>
      </p:sp>
      <p:sp>
        <p:nvSpPr>
          <p:cNvPr id="54" name="TextBox 53"/>
          <p:cNvSpPr txBox="1">
            <a:spLocks noChangeArrowheads="1"/>
          </p:cNvSpPr>
          <p:nvPr/>
        </p:nvSpPr>
        <p:spPr bwMode="auto">
          <a:xfrm>
            <a:off x="7370763" y="3459460"/>
            <a:ext cx="5683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zh-CN" altLang="en-US" sz="1500" dirty="0">
                <a:solidFill>
                  <a:schemeClr val="bg1"/>
                </a:solidFill>
                <a:latin typeface="微软雅黑" pitchFamily="34" charset="-122"/>
                <a:ea typeface="微软雅黑" pitchFamily="34" charset="-122"/>
                <a:cs typeface="Arial" pitchFamily="34" charset="0"/>
              </a:rPr>
              <a:t>产品</a:t>
            </a:r>
            <a:endParaRPr lang="en-US" altLang="zh-CN" sz="1500" dirty="0">
              <a:solidFill>
                <a:schemeClr val="bg1"/>
              </a:solidFill>
              <a:latin typeface="微软雅黑" pitchFamily="34" charset="-122"/>
              <a:ea typeface="微软雅黑" pitchFamily="34" charset="-122"/>
              <a:cs typeface="Arial" pitchFamily="34" charset="0"/>
            </a:endParaRPr>
          </a:p>
          <a:p>
            <a:r>
              <a:rPr lang="zh-CN" altLang="en-US" sz="1500" dirty="0">
                <a:solidFill>
                  <a:schemeClr val="bg1"/>
                </a:solidFill>
                <a:latin typeface="微软雅黑" pitchFamily="34" charset="-122"/>
                <a:ea typeface="微软雅黑" pitchFamily="34" charset="-122"/>
                <a:cs typeface="Arial" pitchFamily="34" charset="0"/>
              </a:rPr>
              <a:t>名称</a:t>
            </a:r>
          </a:p>
        </p:txBody>
      </p:sp>
      <p:sp>
        <p:nvSpPr>
          <p:cNvPr id="59" name="Rectangle 13" descr="FD1DDF730CE4456e89755B07FE1653D0# #Rectangle 13"/>
          <p:cNvSpPr>
            <a:spLocks noChangeArrowheads="1"/>
          </p:cNvSpPr>
          <p:nvPr/>
        </p:nvSpPr>
        <p:spPr bwMode="auto">
          <a:xfrm>
            <a:off x="776288" y="4163789"/>
            <a:ext cx="759936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eaLnBrk="0" hangingPunct="0">
              <a:spcBef>
                <a:spcPct val="20000"/>
              </a:spcBef>
              <a:buFont typeface="Arial"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宋体" pitchFamily="2" charset="-122"/>
              </a:defRPr>
            </a:lvl9pPr>
          </a:lstStyle>
          <a:p>
            <a:pPr algn="just" eaLnBrk="1" fontAlgn="auto" hangingPunct="1">
              <a:lnSpc>
                <a:spcPct val="150000"/>
              </a:lnSpc>
              <a:spcBef>
                <a:spcPct val="0"/>
              </a:spcBef>
              <a:spcAft>
                <a:spcPts val="0"/>
              </a:spcAft>
              <a:buFont typeface="Arial" charset="0"/>
              <a:buNone/>
              <a:defRPr/>
            </a:pPr>
            <a:r>
              <a:rPr lang="zh-CN" altLang="en-US" sz="1000" dirty="0">
                <a:solidFill>
                  <a:schemeClr val="bg1"/>
                </a:solidFill>
                <a:latin typeface="微软雅黑" pitchFamily="34" charset="-122"/>
                <a:ea typeface="微软雅黑" pitchFamily="34" charset="-122"/>
              </a:rPr>
              <a:t>单击此处添加文字，添加具体文字内容，您的说明文字在此处添加，此处输入详细的说明文字。单击此处添加文字，添加具体文字内容，您的说明文字在此处添加，此处输入详细的说明文字。单击此处添加文字，添加具体文字内容，您的说明文字在此处添加，此处输入详细的说明文字。单击此处添加文字，添加具体文字内容，您的说明文字在此处添加，此处输入详细的说明文字。</a:t>
            </a:r>
            <a:endParaRPr lang="en-US" altLang="zh-CN" sz="1000" dirty="0">
              <a:solidFill>
                <a:schemeClr val="bg1"/>
              </a:solidFill>
              <a:latin typeface="微软雅黑" pitchFamily="34" charset="-122"/>
              <a:ea typeface="微软雅黑" pitchFamily="34" charset="-122"/>
            </a:endParaRPr>
          </a:p>
        </p:txBody>
      </p:sp>
      <p:sp>
        <p:nvSpPr>
          <p:cNvPr id="55" name="TextBox 54"/>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7" name="直接连接符 5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产品开发计划</a:t>
            </a:r>
            <a:endParaRPr lang="zh-CN" altLang="en-US" sz="2000" b="1" dirty="0">
              <a:solidFill>
                <a:srgbClr val="FE7F00"/>
              </a:solidFill>
              <a:latin typeface="微软雅黑" pitchFamily="34" charset="-122"/>
              <a:ea typeface="微软雅黑" pitchFamily="34" charset="-122"/>
            </a:endParaRPr>
          </a:p>
        </p:txBody>
      </p:sp>
      <p:sp>
        <p:nvSpPr>
          <p:cNvPr id="64" name="矩形 63"/>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5"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0-#ppt_w/2"/>
                                          </p:val>
                                        </p:tav>
                                        <p:tav tm="100000">
                                          <p:val>
                                            <p:strVal val="#ppt_x"/>
                                          </p:val>
                                        </p:tav>
                                      </p:tavLst>
                                    </p:anim>
                                    <p:anim calcmode="lin" valueType="num">
                                      <p:cBhvr additive="base">
                                        <p:cTn id="15"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fade">
                                      <p:cBhvr>
                                        <p:cTn id="20" dur="1000"/>
                                        <p:tgtEl>
                                          <p:spTgt spid="63"/>
                                        </p:tgtEl>
                                      </p:cBhvr>
                                    </p:animEffect>
                                    <p:anim calcmode="lin" valueType="num">
                                      <p:cBhvr>
                                        <p:cTn id="21" dur="1000" fill="hold"/>
                                        <p:tgtEl>
                                          <p:spTgt spid="63"/>
                                        </p:tgtEl>
                                        <p:attrNameLst>
                                          <p:attrName>ppt_x</p:attrName>
                                        </p:attrNameLst>
                                      </p:cBhvr>
                                      <p:tavLst>
                                        <p:tav tm="0">
                                          <p:val>
                                            <p:strVal val="#ppt_x"/>
                                          </p:val>
                                        </p:tav>
                                        <p:tav tm="100000">
                                          <p:val>
                                            <p:strVal val="#ppt_x"/>
                                          </p:val>
                                        </p:tav>
                                      </p:tavLst>
                                    </p:anim>
                                    <p:anim calcmode="lin" valueType="num">
                                      <p:cBhvr>
                                        <p:cTn id="2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1000"/>
                                        <p:tgtEl>
                                          <p:spTgt spid="64"/>
                                        </p:tgtEl>
                                      </p:cBhvr>
                                    </p:animEffect>
                                    <p:anim calcmode="lin" valueType="num">
                                      <p:cBhvr>
                                        <p:cTn id="28" dur="1000" fill="hold"/>
                                        <p:tgtEl>
                                          <p:spTgt spid="64"/>
                                        </p:tgtEl>
                                        <p:attrNameLst>
                                          <p:attrName>ppt_x</p:attrName>
                                        </p:attrNameLst>
                                      </p:cBhvr>
                                      <p:tavLst>
                                        <p:tav tm="0">
                                          <p:val>
                                            <p:strVal val="#ppt_x"/>
                                          </p:val>
                                        </p:tav>
                                        <p:tav tm="100000">
                                          <p:val>
                                            <p:strVal val="#ppt_x"/>
                                          </p:val>
                                        </p:tav>
                                      </p:tavLst>
                                    </p:anim>
                                    <p:anim calcmode="lin" valueType="num">
                                      <p:cBhvr>
                                        <p:cTn id="29" dur="1000" fill="hold"/>
                                        <p:tgtEl>
                                          <p:spTgt spid="6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1000"/>
                                        <p:tgtEl>
                                          <p:spTgt spid="65"/>
                                        </p:tgtEl>
                                      </p:cBhvr>
                                    </p:animEffect>
                                    <p:anim calcmode="lin" valueType="num">
                                      <p:cBhvr>
                                        <p:cTn id="33" dur="1000" fill="hold"/>
                                        <p:tgtEl>
                                          <p:spTgt spid="65"/>
                                        </p:tgtEl>
                                        <p:attrNameLst>
                                          <p:attrName>ppt_x</p:attrName>
                                        </p:attrNameLst>
                                      </p:cBhvr>
                                      <p:tavLst>
                                        <p:tav tm="0">
                                          <p:val>
                                            <p:strVal val="#ppt_x"/>
                                          </p:val>
                                        </p:tav>
                                        <p:tav tm="100000">
                                          <p:val>
                                            <p:strVal val="#ppt_x"/>
                                          </p:val>
                                        </p:tav>
                                      </p:tavLst>
                                    </p:anim>
                                    <p:anim calcmode="lin" valueType="num">
                                      <p:cBhvr>
                                        <p:cTn id="34" dur="1000" fill="hold"/>
                                        <p:tgtEl>
                                          <p:spTgt spid="6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250"/>
                                        <p:tgtEl>
                                          <p:spTgt spid="17"/>
                                        </p:tgtEl>
                                      </p:cBhvr>
                                    </p:animEffect>
                                  </p:childTnLst>
                                </p:cTn>
                              </p:par>
                            </p:childTnLst>
                          </p:cTn>
                        </p:par>
                        <p:par>
                          <p:cTn id="39" fill="hold" nodeType="afterGroup">
                            <p:stCondLst>
                              <p:cond delay="1250"/>
                            </p:stCondLst>
                            <p:childTnLst>
                              <p:par>
                                <p:cTn id="40" presetID="22" presetClass="entr" presetSubtype="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250"/>
                                        <p:tgtEl>
                                          <p:spTgt spid="18"/>
                                        </p:tgtEl>
                                      </p:cBhvr>
                                    </p:animEffect>
                                  </p:childTnLst>
                                </p:cTn>
                              </p:par>
                            </p:childTnLst>
                          </p:cTn>
                        </p:par>
                        <p:par>
                          <p:cTn id="43" fill="hold" nodeType="afterGroup">
                            <p:stCondLst>
                              <p:cond delay="1500"/>
                            </p:stCondLst>
                            <p:childTnLst>
                              <p:par>
                                <p:cTn id="44" presetID="22" presetClass="entr" presetSubtype="8"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250"/>
                                        <p:tgtEl>
                                          <p:spTgt spid="11"/>
                                        </p:tgtEl>
                                      </p:cBhvr>
                                    </p:animEffect>
                                  </p:childTnLst>
                                </p:cTn>
                              </p:par>
                            </p:childTnLst>
                          </p:cTn>
                        </p:par>
                        <p:par>
                          <p:cTn id="47" fill="hold" nodeType="afterGroup">
                            <p:stCondLst>
                              <p:cond delay="1750"/>
                            </p:stCondLst>
                            <p:childTnLst>
                              <p:par>
                                <p:cTn id="48" presetID="22" presetClass="entr" presetSubtype="8"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250"/>
                                        <p:tgtEl>
                                          <p:spTgt spid="12"/>
                                        </p:tgtEl>
                                      </p:cBhvr>
                                    </p:animEffect>
                                  </p:childTnLst>
                                </p:cTn>
                              </p:par>
                            </p:childTnLst>
                          </p:cTn>
                        </p:par>
                        <p:par>
                          <p:cTn id="51" fill="hold" nodeType="afterGroup">
                            <p:stCondLst>
                              <p:cond delay="2000"/>
                            </p:stCondLst>
                            <p:childTnLst>
                              <p:par>
                                <p:cTn id="52" presetID="22" presetClass="entr" presetSubtype="8" fill="hold"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250"/>
                                        <p:tgtEl>
                                          <p:spTgt spid="13"/>
                                        </p:tgtEl>
                                      </p:cBhvr>
                                    </p:animEffect>
                                  </p:childTnLst>
                                </p:cTn>
                              </p:par>
                            </p:childTnLst>
                          </p:cTn>
                        </p:par>
                        <p:par>
                          <p:cTn id="55" fill="hold" nodeType="afterGroup">
                            <p:stCondLst>
                              <p:cond delay="2250"/>
                            </p:stCondLst>
                            <p:childTnLst>
                              <p:par>
                                <p:cTn id="56" presetID="22" presetClass="entr" presetSubtype="8"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250"/>
                                        <p:tgtEl>
                                          <p:spTgt spid="14"/>
                                        </p:tgtEl>
                                      </p:cBhvr>
                                    </p:animEffect>
                                  </p:childTnLst>
                                </p:cTn>
                              </p:par>
                            </p:childTnLst>
                          </p:cTn>
                        </p:par>
                        <p:par>
                          <p:cTn id="59" fill="hold" nodeType="afterGroup">
                            <p:stCondLst>
                              <p:cond delay="2500"/>
                            </p:stCondLst>
                            <p:childTnLst>
                              <p:par>
                                <p:cTn id="60" presetID="22" presetClass="entr" presetSubtype="8"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250"/>
                                        <p:tgtEl>
                                          <p:spTgt spid="15"/>
                                        </p:tgtEl>
                                      </p:cBhvr>
                                    </p:animEffect>
                                  </p:childTnLst>
                                </p:cTn>
                              </p:par>
                            </p:childTnLst>
                          </p:cTn>
                        </p:par>
                        <p:par>
                          <p:cTn id="63" fill="hold" nodeType="afterGroup">
                            <p:stCondLst>
                              <p:cond delay="2750"/>
                            </p:stCondLst>
                            <p:childTnLst>
                              <p:par>
                                <p:cTn id="64" presetID="22" presetClass="entr" presetSubtype="1" fill="hold"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up)">
                                      <p:cBhvr>
                                        <p:cTn id="66" dur="250"/>
                                        <p:tgtEl>
                                          <p:spTgt spid="16"/>
                                        </p:tgtEl>
                                      </p:cBhvr>
                                    </p:animEffect>
                                  </p:childTnLst>
                                </p:cTn>
                              </p:par>
                            </p:childTnLst>
                          </p:cTn>
                        </p:par>
                        <p:par>
                          <p:cTn id="67" fill="hold" nodeType="afterGroup">
                            <p:stCondLst>
                              <p:cond delay="3000"/>
                            </p:stCondLst>
                            <p:childTnLst>
                              <p:par>
                                <p:cTn id="68" presetID="22" presetClass="entr" presetSubtype="4" fill="hold"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300"/>
                                        <p:tgtEl>
                                          <p:spTgt spid="19"/>
                                        </p:tgtEl>
                                      </p:cBhvr>
                                    </p:animEffect>
                                  </p:childTnLst>
                                </p:cTn>
                              </p:par>
                            </p:childTnLst>
                          </p:cTn>
                        </p:par>
                        <p:par>
                          <p:cTn id="71" fill="hold">
                            <p:stCondLst>
                              <p:cond delay="3300"/>
                            </p:stCondLst>
                            <p:childTnLst>
                              <p:par>
                                <p:cTn id="72" presetID="22" presetClass="entr" presetSubtype="4" fill="hold" nodeType="afterEffect">
                                  <p:stCondLst>
                                    <p:cond delay="0"/>
                                  </p:stCondLst>
                                  <p:childTnLst>
                                    <p:set>
                                      <p:cBhvr>
                                        <p:cTn id="73" dur="1" fill="hold">
                                          <p:stCondLst>
                                            <p:cond delay="0"/>
                                          </p:stCondLst>
                                        </p:cTn>
                                        <p:tgtEl>
                                          <p:spTgt spid="68"/>
                                        </p:tgtEl>
                                        <p:attrNameLst>
                                          <p:attrName>style.visibility</p:attrName>
                                        </p:attrNameLst>
                                      </p:cBhvr>
                                      <p:to>
                                        <p:strVal val="visible"/>
                                      </p:to>
                                    </p:set>
                                    <p:animEffect transition="in" filter="wipe(down)">
                                      <p:cBhvr>
                                        <p:cTn id="74" dur="500"/>
                                        <p:tgtEl>
                                          <p:spTgt spid="68"/>
                                        </p:tgtEl>
                                      </p:cBhvr>
                                    </p:animEffect>
                                  </p:childTnLst>
                                </p:cTn>
                              </p:par>
                            </p:childTnLst>
                          </p:cTn>
                        </p:par>
                        <p:par>
                          <p:cTn id="75" fill="hold" nodeType="afterGroup">
                            <p:stCondLst>
                              <p:cond delay="3800"/>
                            </p:stCondLst>
                            <p:childTnLst>
                              <p:par>
                                <p:cTn id="76" presetID="49" presetClass="entr" presetSubtype="0" decel="10000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 calcmode="lin" valueType="num">
                                      <p:cBhvr>
                                        <p:cTn id="80" dur="500" fill="hold"/>
                                        <p:tgtEl>
                                          <p:spTgt spid="34"/>
                                        </p:tgtEl>
                                        <p:attrNameLst>
                                          <p:attrName>style.rotation</p:attrName>
                                        </p:attrNameLst>
                                      </p:cBhvr>
                                      <p:tavLst>
                                        <p:tav tm="0">
                                          <p:val>
                                            <p:fltVal val="360"/>
                                          </p:val>
                                        </p:tav>
                                        <p:tav tm="100000">
                                          <p:val>
                                            <p:fltVal val="0"/>
                                          </p:val>
                                        </p:tav>
                                      </p:tavLst>
                                    </p:anim>
                                    <p:animEffect transition="in" filter="fade">
                                      <p:cBhvr>
                                        <p:cTn id="81" dur="500"/>
                                        <p:tgtEl>
                                          <p:spTgt spid="34"/>
                                        </p:tgtEl>
                                      </p:cBhvr>
                                    </p:animEffect>
                                  </p:childTnLst>
                                </p:cTn>
                              </p:par>
                            </p:childTnLst>
                          </p:cTn>
                        </p:par>
                        <p:par>
                          <p:cTn id="82" fill="hold" nodeType="afterGroup">
                            <p:stCondLst>
                              <p:cond delay="4300"/>
                            </p:stCondLst>
                            <p:childTnLst>
                              <p:par>
                                <p:cTn id="83" presetID="22" presetClass="entr" presetSubtype="1"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up)">
                                      <p:cBhvr>
                                        <p:cTn id="85" dur="300"/>
                                        <p:tgtEl>
                                          <p:spTgt spid="20"/>
                                        </p:tgtEl>
                                      </p:cBhvr>
                                    </p:animEffect>
                                  </p:childTnLst>
                                </p:cTn>
                              </p:par>
                            </p:childTnLst>
                          </p:cTn>
                        </p:par>
                        <p:par>
                          <p:cTn id="86" fill="hold">
                            <p:stCondLst>
                              <p:cond delay="4600"/>
                            </p:stCondLst>
                            <p:childTnLst>
                              <p:par>
                                <p:cTn id="87" presetID="22" presetClass="entr" presetSubtype="4" fill="hold" nodeType="after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wipe(down)">
                                      <p:cBhvr>
                                        <p:cTn id="89" dur="500"/>
                                        <p:tgtEl>
                                          <p:spTgt spid="71"/>
                                        </p:tgtEl>
                                      </p:cBhvr>
                                    </p:animEffect>
                                  </p:childTnLst>
                                </p:cTn>
                              </p:par>
                            </p:childTnLst>
                          </p:cTn>
                        </p:par>
                        <p:par>
                          <p:cTn id="90" fill="hold" nodeType="afterGroup">
                            <p:stCondLst>
                              <p:cond delay="5100"/>
                            </p:stCondLst>
                            <p:childTnLst>
                              <p:par>
                                <p:cTn id="91" presetID="49" presetClass="entr" presetSubtype="0" decel="100000" fill="hold" grpId="0" nodeType="afterEffect">
                                  <p:stCondLst>
                                    <p:cond delay="0"/>
                                  </p:stCondLst>
                                  <p:childTnLst>
                                    <p:set>
                                      <p:cBhvr>
                                        <p:cTn id="92" dur="1" fill="hold">
                                          <p:stCondLst>
                                            <p:cond delay="0"/>
                                          </p:stCondLst>
                                        </p:cTn>
                                        <p:tgtEl>
                                          <p:spTgt spid="38"/>
                                        </p:tgtEl>
                                        <p:attrNameLst>
                                          <p:attrName>style.visibility</p:attrName>
                                        </p:attrNameLst>
                                      </p:cBhvr>
                                      <p:to>
                                        <p:strVal val="visible"/>
                                      </p:to>
                                    </p:set>
                                    <p:anim calcmode="lin" valueType="num">
                                      <p:cBhvr>
                                        <p:cTn id="93" dur="500" fill="hold"/>
                                        <p:tgtEl>
                                          <p:spTgt spid="38"/>
                                        </p:tgtEl>
                                        <p:attrNameLst>
                                          <p:attrName>ppt_w</p:attrName>
                                        </p:attrNameLst>
                                      </p:cBhvr>
                                      <p:tavLst>
                                        <p:tav tm="0">
                                          <p:val>
                                            <p:fltVal val="0"/>
                                          </p:val>
                                        </p:tav>
                                        <p:tav tm="100000">
                                          <p:val>
                                            <p:strVal val="#ppt_w"/>
                                          </p:val>
                                        </p:tav>
                                      </p:tavLst>
                                    </p:anim>
                                    <p:anim calcmode="lin" valueType="num">
                                      <p:cBhvr>
                                        <p:cTn id="94" dur="500" fill="hold"/>
                                        <p:tgtEl>
                                          <p:spTgt spid="38"/>
                                        </p:tgtEl>
                                        <p:attrNameLst>
                                          <p:attrName>ppt_h</p:attrName>
                                        </p:attrNameLst>
                                      </p:cBhvr>
                                      <p:tavLst>
                                        <p:tav tm="0">
                                          <p:val>
                                            <p:fltVal val="0"/>
                                          </p:val>
                                        </p:tav>
                                        <p:tav tm="100000">
                                          <p:val>
                                            <p:strVal val="#ppt_h"/>
                                          </p:val>
                                        </p:tav>
                                      </p:tavLst>
                                    </p:anim>
                                    <p:anim calcmode="lin" valueType="num">
                                      <p:cBhvr>
                                        <p:cTn id="95" dur="500" fill="hold"/>
                                        <p:tgtEl>
                                          <p:spTgt spid="38"/>
                                        </p:tgtEl>
                                        <p:attrNameLst>
                                          <p:attrName>style.rotation</p:attrName>
                                        </p:attrNameLst>
                                      </p:cBhvr>
                                      <p:tavLst>
                                        <p:tav tm="0">
                                          <p:val>
                                            <p:fltVal val="360"/>
                                          </p:val>
                                        </p:tav>
                                        <p:tav tm="100000">
                                          <p:val>
                                            <p:fltVal val="0"/>
                                          </p:val>
                                        </p:tav>
                                      </p:tavLst>
                                    </p:anim>
                                    <p:animEffect transition="in" filter="fade">
                                      <p:cBhvr>
                                        <p:cTn id="96" dur="500"/>
                                        <p:tgtEl>
                                          <p:spTgt spid="38"/>
                                        </p:tgtEl>
                                      </p:cBhvr>
                                    </p:animEffect>
                                  </p:childTnLst>
                                </p:cTn>
                              </p:par>
                            </p:childTnLst>
                          </p:cTn>
                        </p:par>
                        <p:par>
                          <p:cTn id="97" fill="hold" nodeType="afterGroup">
                            <p:stCondLst>
                              <p:cond delay="5600"/>
                            </p:stCondLst>
                            <p:childTnLst>
                              <p:par>
                                <p:cTn id="98" presetID="22" presetClass="entr" presetSubtype="4" fill="hold" nodeType="after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wipe(down)">
                                      <p:cBhvr>
                                        <p:cTn id="100" dur="300"/>
                                        <p:tgtEl>
                                          <p:spTgt spid="22"/>
                                        </p:tgtEl>
                                      </p:cBhvr>
                                    </p:animEffect>
                                  </p:childTnLst>
                                </p:cTn>
                              </p:par>
                            </p:childTnLst>
                          </p:cTn>
                        </p:par>
                        <p:par>
                          <p:cTn id="101" fill="hold" nodeType="afterGroup">
                            <p:stCondLst>
                              <p:cond delay="5900"/>
                            </p:stCondLst>
                            <p:childTnLst>
                              <p:par>
                                <p:cTn id="102" presetID="22" presetClass="entr" presetSubtype="4" fill="hold" nodeType="after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wipe(down)">
                                      <p:cBhvr>
                                        <p:cTn id="104" dur="500"/>
                                        <p:tgtEl>
                                          <p:spTgt spid="69"/>
                                        </p:tgtEl>
                                      </p:cBhvr>
                                    </p:animEffect>
                                  </p:childTnLst>
                                </p:cTn>
                              </p:par>
                            </p:childTnLst>
                          </p:cTn>
                        </p:par>
                        <p:par>
                          <p:cTn id="105" fill="hold">
                            <p:stCondLst>
                              <p:cond delay="6400"/>
                            </p:stCondLst>
                            <p:childTnLst>
                              <p:par>
                                <p:cTn id="106" presetID="49" presetClass="entr" presetSubtype="0" decel="100000" fill="hold" grpId="0" nodeType="after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p:cTn id="108" dur="500" fill="hold"/>
                                        <p:tgtEl>
                                          <p:spTgt spid="42"/>
                                        </p:tgtEl>
                                        <p:attrNameLst>
                                          <p:attrName>ppt_w</p:attrName>
                                        </p:attrNameLst>
                                      </p:cBhvr>
                                      <p:tavLst>
                                        <p:tav tm="0">
                                          <p:val>
                                            <p:fltVal val="0"/>
                                          </p:val>
                                        </p:tav>
                                        <p:tav tm="100000">
                                          <p:val>
                                            <p:strVal val="#ppt_w"/>
                                          </p:val>
                                        </p:tav>
                                      </p:tavLst>
                                    </p:anim>
                                    <p:anim calcmode="lin" valueType="num">
                                      <p:cBhvr>
                                        <p:cTn id="109" dur="500" fill="hold"/>
                                        <p:tgtEl>
                                          <p:spTgt spid="42"/>
                                        </p:tgtEl>
                                        <p:attrNameLst>
                                          <p:attrName>ppt_h</p:attrName>
                                        </p:attrNameLst>
                                      </p:cBhvr>
                                      <p:tavLst>
                                        <p:tav tm="0">
                                          <p:val>
                                            <p:fltVal val="0"/>
                                          </p:val>
                                        </p:tav>
                                        <p:tav tm="100000">
                                          <p:val>
                                            <p:strVal val="#ppt_h"/>
                                          </p:val>
                                        </p:tav>
                                      </p:tavLst>
                                    </p:anim>
                                    <p:anim calcmode="lin" valueType="num">
                                      <p:cBhvr>
                                        <p:cTn id="110" dur="500" fill="hold"/>
                                        <p:tgtEl>
                                          <p:spTgt spid="42"/>
                                        </p:tgtEl>
                                        <p:attrNameLst>
                                          <p:attrName>style.rotation</p:attrName>
                                        </p:attrNameLst>
                                      </p:cBhvr>
                                      <p:tavLst>
                                        <p:tav tm="0">
                                          <p:val>
                                            <p:fltVal val="360"/>
                                          </p:val>
                                        </p:tav>
                                        <p:tav tm="100000">
                                          <p:val>
                                            <p:fltVal val="0"/>
                                          </p:val>
                                        </p:tav>
                                      </p:tavLst>
                                    </p:anim>
                                    <p:animEffect transition="in" filter="fade">
                                      <p:cBhvr>
                                        <p:cTn id="111" dur="500"/>
                                        <p:tgtEl>
                                          <p:spTgt spid="42"/>
                                        </p:tgtEl>
                                      </p:cBhvr>
                                    </p:animEffect>
                                  </p:childTnLst>
                                </p:cTn>
                              </p:par>
                            </p:childTnLst>
                          </p:cTn>
                        </p:par>
                        <p:par>
                          <p:cTn id="112" fill="hold" nodeType="afterGroup">
                            <p:stCondLst>
                              <p:cond delay="6900"/>
                            </p:stCondLst>
                            <p:childTnLst>
                              <p:par>
                                <p:cTn id="113" presetID="22" presetClass="entr" presetSubtype="1" fill="hold" nodeType="after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wipe(up)">
                                      <p:cBhvr>
                                        <p:cTn id="115" dur="300"/>
                                        <p:tgtEl>
                                          <p:spTgt spid="23"/>
                                        </p:tgtEl>
                                      </p:cBhvr>
                                    </p:animEffect>
                                  </p:childTnLst>
                                </p:cTn>
                              </p:par>
                            </p:childTnLst>
                          </p:cTn>
                        </p:par>
                        <p:par>
                          <p:cTn id="116" fill="hold" nodeType="afterGroup">
                            <p:stCondLst>
                              <p:cond delay="7200"/>
                            </p:stCondLst>
                            <p:childTnLst>
                              <p:par>
                                <p:cTn id="117" presetID="22" presetClass="entr" presetSubtype="4" fill="hold" nodeType="afterEffect">
                                  <p:stCondLst>
                                    <p:cond delay="0"/>
                                  </p:stCondLst>
                                  <p:childTnLst>
                                    <p:set>
                                      <p:cBhvr>
                                        <p:cTn id="118" dur="1" fill="hold">
                                          <p:stCondLst>
                                            <p:cond delay="0"/>
                                          </p:stCondLst>
                                        </p:cTn>
                                        <p:tgtEl>
                                          <p:spTgt spid="72"/>
                                        </p:tgtEl>
                                        <p:attrNameLst>
                                          <p:attrName>style.visibility</p:attrName>
                                        </p:attrNameLst>
                                      </p:cBhvr>
                                      <p:to>
                                        <p:strVal val="visible"/>
                                      </p:to>
                                    </p:set>
                                    <p:animEffect transition="in" filter="wipe(down)">
                                      <p:cBhvr>
                                        <p:cTn id="119" dur="500"/>
                                        <p:tgtEl>
                                          <p:spTgt spid="72"/>
                                        </p:tgtEl>
                                      </p:cBhvr>
                                    </p:animEffect>
                                  </p:childTnLst>
                                </p:cTn>
                              </p:par>
                            </p:childTnLst>
                          </p:cTn>
                        </p:par>
                        <p:par>
                          <p:cTn id="120" fill="hold">
                            <p:stCondLst>
                              <p:cond delay="7700"/>
                            </p:stCondLst>
                            <p:childTnLst>
                              <p:par>
                                <p:cTn id="121" presetID="49" presetClass="entr" presetSubtype="0" decel="100000" fill="hold" grpId="0" nodeType="after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p:cTn id="123" dur="500" fill="hold"/>
                                        <p:tgtEl>
                                          <p:spTgt spid="46"/>
                                        </p:tgtEl>
                                        <p:attrNameLst>
                                          <p:attrName>ppt_w</p:attrName>
                                        </p:attrNameLst>
                                      </p:cBhvr>
                                      <p:tavLst>
                                        <p:tav tm="0">
                                          <p:val>
                                            <p:fltVal val="0"/>
                                          </p:val>
                                        </p:tav>
                                        <p:tav tm="100000">
                                          <p:val>
                                            <p:strVal val="#ppt_w"/>
                                          </p:val>
                                        </p:tav>
                                      </p:tavLst>
                                    </p:anim>
                                    <p:anim calcmode="lin" valueType="num">
                                      <p:cBhvr>
                                        <p:cTn id="124" dur="500" fill="hold"/>
                                        <p:tgtEl>
                                          <p:spTgt spid="46"/>
                                        </p:tgtEl>
                                        <p:attrNameLst>
                                          <p:attrName>ppt_h</p:attrName>
                                        </p:attrNameLst>
                                      </p:cBhvr>
                                      <p:tavLst>
                                        <p:tav tm="0">
                                          <p:val>
                                            <p:fltVal val="0"/>
                                          </p:val>
                                        </p:tav>
                                        <p:tav tm="100000">
                                          <p:val>
                                            <p:strVal val="#ppt_h"/>
                                          </p:val>
                                        </p:tav>
                                      </p:tavLst>
                                    </p:anim>
                                    <p:anim calcmode="lin" valueType="num">
                                      <p:cBhvr>
                                        <p:cTn id="125" dur="500" fill="hold"/>
                                        <p:tgtEl>
                                          <p:spTgt spid="46"/>
                                        </p:tgtEl>
                                        <p:attrNameLst>
                                          <p:attrName>style.rotation</p:attrName>
                                        </p:attrNameLst>
                                      </p:cBhvr>
                                      <p:tavLst>
                                        <p:tav tm="0">
                                          <p:val>
                                            <p:fltVal val="360"/>
                                          </p:val>
                                        </p:tav>
                                        <p:tav tm="100000">
                                          <p:val>
                                            <p:fltVal val="0"/>
                                          </p:val>
                                        </p:tav>
                                      </p:tavLst>
                                    </p:anim>
                                    <p:animEffect transition="in" filter="fade">
                                      <p:cBhvr>
                                        <p:cTn id="126" dur="500"/>
                                        <p:tgtEl>
                                          <p:spTgt spid="46"/>
                                        </p:tgtEl>
                                      </p:cBhvr>
                                    </p:animEffect>
                                  </p:childTnLst>
                                </p:cTn>
                              </p:par>
                            </p:childTnLst>
                          </p:cTn>
                        </p:par>
                        <p:par>
                          <p:cTn id="127" fill="hold" nodeType="afterGroup">
                            <p:stCondLst>
                              <p:cond delay="8200"/>
                            </p:stCondLst>
                            <p:childTnLst>
                              <p:par>
                                <p:cTn id="128" presetID="22" presetClass="entr" presetSubtype="4" fill="hold" nodeType="after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wipe(down)">
                                      <p:cBhvr>
                                        <p:cTn id="130" dur="300"/>
                                        <p:tgtEl>
                                          <p:spTgt spid="24"/>
                                        </p:tgtEl>
                                      </p:cBhvr>
                                    </p:animEffect>
                                  </p:childTnLst>
                                </p:cTn>
                              </p:par>
                            </p:childTnLst>
                          </p:cTn>
                        </p:par>
                        <p:par>
                          <p:cTn id="131" fill="hold" nodeType="afterGroup">
                            <p:stCondLst>
                              <p:cond delay="8500"/>
                            </p:stCondLst>
                            <p:childTnLst>
                              <p:par>
                                <p:cTn id="132" presetID="22" presetClass="entr" presetSubtype="4" fill="hold" nodeType="afterEffect">
                                  <p:stCondLst>
                                    <p:cond delay="0"/>
                                  </p:stCondLst>
                                  <p:childTnLst>
                                    <p:set>
                                      <p:cBhvr>
                                        <p:cTn id="133" dur="1" fill="hold">
                                          <p:stCondLst>
                                            <p:cond delay="0"/>
                                          </p:stCondLst>
                                        </p:cTn>
                                        <p:tgtEl>
                                          <p:spTgt spid="70"/>
                                        </p:tgtEl>
                                        <p:attrNameLst>
                                          <p:attrName>style.visibility</p:attrName>
                                        </p:attrNameLst>
                                      </p:cBhvr>
                                      <p:to>
                                        <p:strVal val="visible"/>
                                      </p:to>
                                    </p:set>
                                    <p:animEffect transition="in" filter="wipe(down)">
                                      <p:cBhvr>
                                        <p:cTn id="134" dur="500"/>
                                        <p:tgtEl>
                                          <p:spTgt spid="70"/>
                                        </p:tgtEl>
                                      </p:cBhvr>
                                    </p:animEffect>
                                  </p:childTnLst>
                                </p:cTn>
                              </p:par>
                            </p:childTnLst>
                          </p:cTn>
                        </p:par>
                        <p:par>
                          <p:cTn id="135" fill="hold">
                            <p:stCondLst>
                              <p:cond delay="9000"/>
                            </p:stCondLst>
                            <p:childTnLst>
                              <p:par>
                                <p:cTn id="136" presetID="49" presetClass="entr" presetSubtype="0" decel="100000" fill="hold" grpId="0" nodeType="afterEffect">
                                  <p:stCondLst>
                                    <p:cond delay="0"/>
                                  </p:stCondLst>
                                  <p:childTnLst>
                                    <p:set>
                                      <p:cBhvr>
                                        <p:cTn id="137" dur="1" fill="hold">
                                          <p:stCondLst>
                                            <p:cond delay="0"/>
                                          </p:stCondLst>
                                        </p:cTn>
                                        <p:tgtEl>
                                          <p:spTgt spid="50"/>
                                        </p:tgtEl>
                                        <p:attrNameLst>
                                          <p:attrName>style.visibility</p:attrName>
                                        </p:attrNameLst>
                                      </p:cBhvr>
                                      <p:to>
                                        <p:strVal val="visible"/>
                                      </p:to>
                                    </p:set>
                                    <p:anim calcmode="lin" valueType="num">
                                      <p:cBhvr>
                                        <p:cTn id="138" dur="500" fill="hold"/>
                                        <p:tgtEl>
                                          <p:spTgt spid="50"/>
                                        </p:tgtEl>
                                        <p:attrNameLst>
                                          <p:attrName>ppt_w</p:attrName>
                                        </p:attrNameLst>
                                      </p:cBhvr>
                                      <p:tavLst>
                                        <p:tav tm="0">
                                          <p:val>
                                            <p:fltVal val="0"/>
                                          </p:val>
                                        </p:tav>
                                        <p:tav tm="100000">
                                          <p:val>
                                            <p:strVal val="#ppt_w"/>
                                          </p:val>
                                        </p:tav>
                                      </p:tavLst>
                                    </p:anim>
                                    <p:anim calcmode="lin" valueType="num">
                                      <p:cBhvr>
                                        <p:cTn id="139" dur="500" fill="hold"/>
                                        <p:tgtEl>
                                          <p:spTgt spid="50"/>
                                        </p:tgtEl>
                                        <p:attrNameLst>
                                          <p:attrName>ppt_h</p:attrName>
                                        </p:attrNameLst>
                                      </p:cBhvr>
                                      <p:tavLst>
                                        <p:tav tm="0">
                                          <p:val>
                                            <p:fltVal val="0"/>
                                          </p:val>
                                        </p:tav>
                                        <p:tav tm="100000">
                                          <p:val>
                                            <p:strVal val="#ppt_h"/>
                                          </p:val>
                                        </p:tav>
                                      </p:tavLst>
                                    </p:anim>
                                    <p:anim calcmode="lin" valueType="num">
                                      <p:cBhvr>
                                        <p:cTn id="140" dur="500" fill="hold"/>
                                        <p:tgtEl>
                                          <p:spTgt spid="50"/>
                                        </p:tgtEl>
                                        <p:attrNameLst>
                                          <p:attrName>style.rotation</p:attrName>
                                        </p:attrNameLst>
                                      </p:cBhvr>
                                      <p:tavLst>
                                        <p:tav tm="0">
                                          <p:val>
                                            <p:fltVal val="360"/>
                                          </p:val>
                                        </p:tav>
                                        <p:tav tm="100000">
                                          <p:val>
                                            <p:fltVal val="0"/>
                                          </p:val>
                                        </p:tav>
                                      </p:tavLst>
                                    </p:anim>
                                    <p:animEffect transition="in" filter="fade">
                                      <p:cBhvr>
                                        <p:cTn id="141" dur="500"/>
                                        <p:tgtEl>
                                          <p:spTgt spid="50"/>
                                        </p:tgtEl>
                                      </p:cBhvr>
                                    </p:animEffect>
                                  </p:childTnLst>
                                </p:cTn>
                              </p:par>
                            </p:childTnLst>
                          </p:cTn>
                        </p:par>
                        <p:par>
                          <p:cTn id="142" fill="hold" nodeType="afterGroup">
                            <p:stCondLst>
                              <p:cond delay="9500"/>
                            </p:stCondLst>
                            <p:childTnLst>
                              <p:par>
                                <p:cTn id="143" presetID="22" presetClass="entr" presetSubtype="1" fill="hold" nodeType="afterEffect">
                                  <p:stCondLst>
                                    <p:cond delay="0"/>
                                  </p:stCondLst>
                                  <p:childTnLst>
                                    <p:set>
                                      <p:cBhvr>
                                        <p:cTn id="144" dur="1" fill="hold">
                                          <p:stCondLst>
                                            <p:cond delay="0"/>
                                          </p:stCondLst>
                                        </p:cTn>
                                        <p:tgtEl>
                                          <p:spTgt spid="21"/>
                                        </p:tgtEl>
                                        <p:attrNameLst>
                                          <p:attrName>style.visibility</p:attrName>
                                        </p:attrNameLst>
                                      </p:cBhvr>
                                      <p:to>
                                        <p:strVal val="visible"/>
                                      </p:to>
                                    </p:set>
                                    <p:animEffect transition="in" filter="wipe(up)">
                                      <p:cBhvr>
                                        <p:cTn id="145" dur="300"/>
                                        <p:tgtEl>
                                          <p:spTgt spid="21"/>
                                        </p:tgtEl>
                                      </p:cBhvr>
                                    </p:animEffect>
                                  </p:childTnLst>
                                </p:cTn>
                              </p:par>
                            </p:childTnLst>
                          </p:cTn>
                        </p:par>
                        <p:par>
                          <p:cTn id="146" fill="hold">
                            <p:stCondLst>
                              <p:cond delay="9800"/>
                            </p:stCondLst>
                            <p:childTnLst>
                              <p:par>
                                <p:cTn id="147" presetID="22" presetClass="entr" presetSubtype="4" fill="hold" nodeType="afterEffect">
                                  <p:stCondLst>
                                    <p:cond delay="0"/>
                                  </p:stCondLst>
                                  <p:childTnLst>
                                    <p:set>
                                      <p:cBhvr>
                                        <p:cTn id="148" dur="1" fill="hold">
                                          <p:stCondLst>
                                            <p:cond delay="0"/>
                                          </p:stCondLst>
                                        </p:cTn>
                                        <p:tgtEl>
                                          <p:spTgt spid="73"/>
                                        </p:tgtEl>
                                        <p:attrNameLst>
                                          <p:attrName>style.visibility</p:attrName>
                                        </p:attrNameLst>
                                      </p:cBhvr>
                                      <p:to>
                                        <p:strVal val="visible"/>
                                      </p:to>
                                    </p:set>
                                    <p:animEffect transition="in" filter="wipe(down)">
                                      <p:cBhvr>
                                        <p:cTn id="149" dur="500"/>
                                        <p:tgtEl>
                                          <p:spTgt spid="73"/>
                                        </p:tgtEl>
                                      </p:cBhvr>
                                    </p:animEffect>
                                  </p:childTnLst>
                                </p:cTn>
                              </p:par>
                            </p:childTnLst>
                          </p:cTn>
                        </p:par>
                        <p:par>
                          <p:cTn id="150" fill="hold" nodeType="afterGroup">
                            <p:stCondLst>
                              <p:cond delay="10300"/>
                            </p:stCondLst>
                            <p:childTnLst>
                              <p:par>
                                <p:cTn id="151" presetID="49" presetClass="entr" presetSubtype="0" decel="100000" fill="hold" grpId="0" nodeType="afterEffect">
                                  <p:stCondLst>
                                    <p:cond delay="0"/>
                                  </p:stCondLst>
                                  <p:childTnLst>
                                    <p:set>
                                      <p:cBhvr>
                                        <p:cTn id="152" dur="1" fill="hold">
                                          <p:stCondLst>
                                            <p:cond delay="0"/>
                                          </p:stCondLst>
                                        </p:cTn>
                                        <p:tgtEl>
                                          <p:spTgt spid="54"/>
                                        </p:tgtEl>
                                        <p:attrNameLst>
                                          <p:attrName>style.visibility</p:attrName>
                                        </p:attrNameLst>
                                      </p:cBhvr>
                                      <p:to>
                                        <p:strVal val="visible"/>
                                      </p:to>
                                    </p:set>
                                    <p:anim calcmode="lin" valueType="num">
                                      <p:cBhvr>
                                        <p:cTn id="153" dur="500" fill="hold"/>
                                        <p:tgtEl>
                                          <p:spTgt spid="54"/>
                                        </p:tgtEl>
                                        <p:attrNameLst>
                                          <p:attrName>ppt_w</p:attrName>
                                        </p:attrNameLst>
                                      </p:cBhvr>
                                      <p:tavLst>
                                        <p:tav tm="0">
                                          <p:val>
                                            <p:fltVal val="0"/>
                                          </p:val>
                                        </p:tav>
                                        <p:tav tm="100000">
                                          <p:val>
                                            <p:strVal val="#ppt_w"/>
                                          </p:val>
                                        </p:tav>
                                      </p:tavLst>
                                    </p:anim>
                                    <p:anim calcmode="lin" valueType="num">
                                      <p:cBhvr>
                                        <p:cTn id="154" dur="500" fill="hold"/>
                                        <p:tgtEl>
                                          <p:spTgt spid="54"/>
                                        </p:tgtEl>
                                        <p:attrNameLst>
                                          <p:attrName>ppt_h</p:attrName>
                                        </p:attrNameLst>
                                      </p:cBhvr>
                                      <p:tavLst>
                                        <p:tav tm="0">
                                          <p:val>
                                            <p:fltVal val="0"/>
                                          </p:val>
                                        </p:tav>
                                        <p:tav tm="100000">
                                          <p:val>
                                            <p:strVal val="#ppt_h"/>
                                          </p:val>
                                        </p:tav>
                                      </p:tavLst>
                                    </p:anim>
                                    <p:anim calcmode="lin" valueType="num">
                                      <p:cBhvr>
                                        <p:cTn id="155" dur="500" fill="hold"/>
                                        <p:tgtEl>
                                          <p:spTgt spid="54"/>
                                        </p:tgtEl>
                                        <p:attrNameLst>
                                          <p:attrName>style.rotation</p:attrName>
                                        </p:attrNameLst>
                                      </p:cBhvr>
                                      <p:tavLst>
                                        <p:tav tm="0">
                                          <p:val>
                                            <p:fltVal val="360"/>
                                          </p:val>
                                        </p:tav>
                                        <p:tav tm="100000">
                                          <p:val>
                                            <p:fltVal val="0"/>
                                          </p:val>
                                        </p:tav>
                                      </p:tavLst>
                                    </p:anim>
                                    <p:animEffect transition="in" filter="fade">
                                      <p:cBhvr>
                                        <p:cTn id="156" dur="500"/>
                                        <p:tgtEl>
                                          <p:spTgt spid="54"/>
                                        </p:tgtEl>
                                      </p:cBhvr>
                                    </p:animEffect>
                                  </p:childTnLst>
                                </p:cTn>
                              </p:par>
                            </p:childTnLst>
                          </p:cTn>
                        </p:par>
                        <p:par>
                          <p:cTn id="157" fill="hold" nodeType="afterGroup">
                            <p:stCondLst>
                              <p:cond delay="10800"/>
                            </p:stCondLst>
                            <p:childTnLst>
                              <p:par>
                                <p:cTn id="158" presetID="22" presetClass="entr" presetSubtype="1" fill="hold" grpId="0" nodeType="afterEffect">
                                  <p:stCondLst>
                                    <p:cond delay="0"/>
                                  </p:stCondLst>
                                  <p:childTnLst>
                                    <p:set>
                                      <p:cBhvr>
                                        <p:cTn id="159" dur="1" fill="hold">
                                          <p:stCondLst>
                                            <p:cond delay="0"/>
                                          </p:stCondLst>
                                        </p:cTn>
                                        <p:tgtEl>
                                          <p:spTgt spid="25"/>
                                        </p:tgtEl>
                                        <p:attrNameLst>
                                          <p:attrName>style.visibility</p:attrName>
                                        </p:attrNameLst>
                                      </p:cBhvr>
                                      <p:to>
                                        <p:strVal val="visible"/>
                                      </p:to>
                                    </p:set>
                                    <p:animEffect transition="in" filter="wipe(up)">
                                      <p:cBhvr>
                                        <p:cTn id="160" dur="500"/>
                                        <p:tgtEl>
                                          <p:spTgt spid="25"/>
                                        </p:tgtEl>
                                      </p:cBhvr>
                                    </p:animEffect>
                                  </p:childTnLst>
                                </p:cTn>
                              </p:par>
                            </p:childTnLst>
                          </p:cTn>
                        </p:par>
                        <p:par>
                          <p:cTn id="161" fill="hold" nodeType="afterGroup">
                            <p:stCondLst>
                              <p:cond delay="11300"/>
                            </p:stCondLst>
                            <p:childTnLst>
                              <p:par>
                                <p:cTn id="162" presetID="22" presetClass="entr" presetSubtype="1" fill="hold" grpId="0" nodeType="afterEffect">
                                  <p:stCondLst>
                                    <p:cond delay="0"/>
                                  </p:stCondLst>
                                  <p:childTnLst>
                                    <p:set>
                                      <p:cBhvr>
                                        <p:cTn id="163" dur="1" fill="hold">
                                          <p:stCondLst>
                                            <p:cond delay="0"/>
                                          </p:stCondLst>
                                        </p:cTn>
                                        <p:tgtEl>
                                          <p:spTgt spid="26"/>
                                        </p:tgtEl>
                                        <p:attrNameLst>
                                          <p:attrName>style.visibility</p:attrName>
                                        </p:attrNameLst>
                                      </p:cBhvr>
                                      <p:to>
                                        <p:strVal val="visible"/>
                                      </p:to>
                                    </p:set>
                                    <p:animEffect transition="in" filter="wipe(up)">
                                      <p:cBhvr>
                                        <p:cTn id="164" dur="500"/>
                                        <p:tgtEl>
                                          <p:spTgt spid="26"/>
                                        </p:tgtEl>
                                      </p:cBhvr>
                                    </p:animEffect>
                                  </p:childTnLst>
                                </p:cTn>
                              </p:par>
                            </p:childTnLst>
                          </p:cTn>
                        </p:par>
                        <p:par>
                          <p:cTn id="165" fill="hold" nodeType="afterGroup">
                            <p:stCondLst>
                              <p:cond delay="11800"/>
                            </p:stCondLst>
                            <p:childTnLst>
                              <p:par>
                                <p:cTn id="166" presetID="22" presetClass="entr" presetSubtype="1" fill="hold" grpId="0" nodeType="afterEffect">
                                  <p:stCondLst>
                                    <p:cond delay="0"/>
                                  </p:stCondLst>
                                  <p:childTnLst>
                                    <p:set>
                                      <p:cBhvr>
                                        <p:cTn id="167" dur="1" fill="hold">
                                          <p:stCondLst>
                                            <p:cond delay="0"/>
                                          </p:stCondLst>
                                        </p:cTn>
                                        <p:tgtEl>
                                          <p:spTgt spid="27"/>
                                        </p:tgtEl>
                                        <p:attrNameLst>
                                          <p:attrName>style.visibility</p:attrName>
                                        </p:attrNameLst>
                                      </p:cBhvr>
                                      <p:to>
                                        <p:strVal val="visible"/>
                                      </p:to>
                                    </p:set>
                                    <p:animEffect transition="in" filter="wipe(up)">
                                      <p:cBhvr>
                                        <p:cTn id="168" dur="500"/>
                                        <p:tgtEl>
                                          <p:spTgt spid="27"/>
                                        </p:tgtEl>
                                      </p:cBhvr>
                                    </p:animEffect>
                                  </p:childTnLst>
                                </p:cTn>
                              </p:par>
                            </p:childTnLst>
                          </p:cTn>
                        </p:par>
                        <p:par>
                          <p:cTn id="169" fill="hold" nodeType="afterGroup">
                            <p:stCondLst>
                              <p:cond delay="12300"/>
                            </p:stCondLst>
                            <p:childTnLst>
                              <p:par>
                                <p:cTn id="170" presetID="22" presetClass="entr" presetSubtype="1" fill="hold" grpId="0" nodeType="afterEffect">
                                  <p:stCondLst>
                                    <p:cond delay="0"/>
                                  </p:stCondLst>
                                  <p:childTnLst>
                                    <p:set>
                                      <p:cBhvr>
                                        <p:cTn id="171" dur="1" fill="hold">
                                          <p:stCondLst>
                                            <p:cond delay="0"/>
                                          </p:stCondLst>
                                        </p:cTn>
                                        <p:tgtEl>
                                          <p:spTgt spid="28"/>
                                        </p:tgtEl>
                                        <p:attrNameLst>
                                          <p:attrName>style.visibility</p:attrName>
                                        </p:attrNameLst>
                                      </p:cBhvr>
                                      <p:to>
                                        <p:strVal val="visible"/>
                                      </p:to>
                                    </p:set>
                                    <p:animEffect transition="in" filter="wipe(up)">
                                      <p:cBhvr>
                                        <p:cTn id="172" dur="500"/>
                                        <p:tgtEl>
                                          <p:spTgt spid="28"/>
                                        </p:tgtEl>
                                      </p:cBhvr>
                                    </p:animEffect>
                                  </p:childTnLst>
                                </p:cTn>
                              </p:par>
                            </p:childTnLst>
                          </p:cTn>
                        </p:par>
                        <p:par>
                          <p:cTn id="173" fill="hold" nodeType="afterGroup">
                            <p:stCondLst>
                              <p:cond delay="12800"/>
                            </p:stCondLst>
                            <p:childTnLst>
                              <p:par>
                                <p:cTn id="174" presetID="22" presetClass="entr" presetSubtype="1" fill="hold" grpId="0" nodeType="afterEffect">
                                  <p:stCondLst>
                                    <p:cond delay="0"/>
                                  </p:stCondLst>
                                  <p:childTnLst>
                                    <p:set>
                                      <p:cBhvr>
                                        <p:cTn id="175" dur="1" fill="hold">
                                          <p:stCondLst>
                                            <p:cond delay="0"/>
                                          </p:stCondLst>
                                        </p:cTn>
                                        <p:tgtEl>
                                          <p:spTgt spid="29"/>
                                        </p:tgtEl>
                                        <p:attrNameLst>
                                          <p:attrName>style.visibility</p:attrName>
                                        </p:attrNameLst>
                                      </p:cBhvr>
                                      <p:to>
                                        <p:strVal val="visible"/>
                                      </p:to>
                                    </p:set>
                                    <p:animEffect transition="in" filter="wipe(up)">
                                      <p:cBhvr>
                                        <p:cTn id="176" dur="500"/>
                                        <p:tgtEl>
                                          <p:spTgt spid="29"/>
                                        </p:tgtEl>
                                      </p:cBhvr>
                                    </p:animEffect>
                                  </p:childTnLst>
                                </p:cTn>
                              </p:par>
                            </p:childTnLst>
                          </p:cTn>
                        </p:par>
                        <p:par>
                          <p:cTn id="177" fill="hold" nodeType="afterGroup">
                            <p:stCondLst>
                              <p:cond delay="13300"/>
                            </p:stCondLst>
                            <p:childTnLst>
                              <p:par>
                                <p:cTn id="178" presetID="22" presetClass="entr" presetSubtype="1" fill="hold" grpId="0" nodeType="afterEffect">
                                  <p:stCondLst>
                                    <p:cond delay="0"/>
                                  </p:stCondLst>
                                  <p:childTnLst>
                                    <p:set>
                                      <p:cBhvr>
                                        <p:cTn id="179" dur="1" fill="hold">
                                          <p:stCondLst>
                                            <p:cond delay="0"/>
                                          </p:stCondLst>
                                        </p:cTn>
                                        <p:tgtEl>
                                          <p:spTgt spid="30"/>
                                        </p:tgtEl>
                                        <p:attrNameLst>
                                          <p:attrName>style.visibility</p:attrName>
                                        </p:attrNameLst>
                                      </p:cBhvr>
                                      <p:to>
                                        <p:strVal val="visible"/>
                                      </p:to>
                                    </p:set>
                                    <p:animEffect transition="in" filter="wipe(up)">
                                      <p:cBhvr>
                                        <p:cTn id="180" dur="500"/>
                                        <p:tgtEl>
                                          <p:spTgt spid="30"/>
                                        </p:tgtEl>
                                      </p:cBhvr>
                                    </p:animEffect>
                                  </p:childTnLst>
                                </p:cTn>
                              </p:par>
                            </p:childTnLst>
                          </p:cTn>
                        </p:par>
                        <p:par>
                          <p:cTn id="181" fill="hold" nodeType="afterGroup">
                            <p:stCondLst>
                              <p:cond delay="13800"/>
                            </p:stCondLst>
                            <p:childTnLst>
                              <p:par>
                                <p:cTn id="182" presetID="42" presetClass="entr" presetSubtype="0" fill="hold" grpId="0" nodeType="afterEffect">
                                  <p:stCondLst>
                                    <p:cond delay="0"/>
                                  </p:stCondLst>
                                  <p:childTnLst>
                                    <p:set>
                                      <p:cBhvr>
                                        <p:cTn id="183" dur="1" fill="hold">
                                          <p:stCondLst>
                                            <p:cond delay="0"/>
                                          </p:stCondLst>
                                        </p:cTn>
                                        <p:tgtEl>
                                          <p:spTgt spid="59"/>
                                        </p:tgtEl>
                                        <p:attrNameLst>
                                          <p:attrName>style.visibility</p:attrName>
                                        </p:attrNameLst>
                                      </p:cBhvr>
                                      <p:to>
                                        <p:strVal val="visible"/>
                                      </p:to>
                                    </p:set>
                                    <p:animEffect transition="in" filter="fade">
                                      <p:cBhvr>
                                        <p:cTn id="184" dur="1000"/>
                                        <p:tgtEl>
                                          <p:spTgt spid="59"/>
                                        </p:tgtEl>
                                      </p:cBhvr>
                                    </p:animEffect>
                                    <p:anim calcmode="lin" valueType="num">
                                      <p:cBhvr>
                                        <p:cTn id="185" dur="1000" fill="hold"/>
                                        <p:tgtEl>
                                          <p:spTgt spid="59"/>
                                        </p:tgtEl>
                                        <p:attrNameLst>
                                          <p:attrName>ppt_x</p:attrName>
                                        </p:attrNameLst>
                                      </p:cBhvr>
                                      <p:tavLst>
                                        <p:tav tm="0">
                                          <p:val>
                                            <p:strVal val="#ppt_x"/>
                                          </p:val>
                                        </p:tav>
                                        <p:tav tm="100000">
                                          <p:val>
                                            <p:strVal val="#ppt_x"/>
                                          </p:val>
                                        </p:tav>
                                      </p:tavLst>
                                    </p:anim>
                                    <p:anim calcmode="lin" valueType="num">
                                      <p:cBhvr>
                                        <p:cTn id="186" dur="1000" fill="hold"/>
                                        <p:tgtEl>
                                          <p:spTgt spid="59"/>
                                        </p:tgtEl>
                                        <p:attrNameLst>
                                          <p:attrName>ppt_y</p:attrName>
                                        </p:attrNameLst>
                                      </p:cBhvr>
                                      <p:tavLst>
                                        <p:tav tm="0">
                                          <p:val>
                                            <p:strVal val="#ppt_y+.1"/>
                                          </p:val>
                                        </p:tav>
                                        <p:tav tm="100000">
                                          <p:val>
                                            <p:strVal val="#ppt_y"/>
                                          </p:val>
                                        </p:tav>
                                      </p:tavLst>
                                    </p:anim>
                                  </p:childTnLst>
                                </p:cTn>
                              </p:par>
                            </p:childTnLst>
                          </p:cTn>
                        </p:par>
                        <p:par>
                          <p:cTn id="187" fill="hold">
                            <p:stCondLst>
                              <p:cond delay="14800"/>
                            </p:stCondLst>
                            <p:childTnLst>
                              <p:par>
                                <p:cTn id="188" presetID="42" presetClass="entr" presetSubtype="0" fill="hold" grpId="0" nodeType="afterEffect">
                                  <p:stCondLst>
                                    <p:cond delay="0"/>
                                  </p:stCondLst>
                                  <p:childTnLst>
                                    <p:set>
                                      <p:cBhvr>
                                        <p:cTn id="189" dur="1" fill="hold">
                                          <p:stCondLst>
                                            <p:cond delay="0"/>
                                          </p:stCondLst>
                                        </p:cTn>
                                        <p:tgtEl>
                                          <p:spTgt spid="55"/>
                                        </p:tgtEl>
                                        <p:attrNameLst>
                                          <p:attrName>style.visibility</p:attrName>
                                        </p:attrNameLst>
                                      </p:cBhvr>
                                      <p:to>
                                        <p:strVal val="visible"/>
                                      </p:to>
                                    </p:set>
                                    <p:animEffect transition="in" filter="fade">
                                      <p:cBhvr>
                                        <p:cTn id="190" dur="1200"/>
                                        <p:tgtEl>
                                          <p:spTgt spid="55"/>
                                        </p:tgtEl>
                                      </p:cBhvr>
                                    </p:animEffect>
                                    <p:anim calcmode="lin" valueType="num">
                                      <p:cBhvr>
                                        <p:cTn id="191" dur="1200" fill="hold"/>
                                        <p:tgtEl>
                                          <p:spTgt spid="55"/>
                                        </p:tgtEl>
                                        <p:attrNameLst>
                                          <p:attrName>ppt_x</p:attrName>
                                        </p:attrNameLst>
                                      </p:cBhvr>
                                      <p:tavLst>
                                        <p:tav tm="0">
                                          <p:val>
                                            <p:strVal val="#ppt_x"/>
                                          </p:val>
                                        </p:tav>
                                        <p:tav tm="100000">
                                          <p:val>
                                            <p:strVal val="#ppt_x"/>
                                          </p:val>
                                        </p:tav>
                                      </p:tavLst>
                                    </p:anim>
                                    <p:anim calcmode="lin" valueType="num">
                                      <p:cBhvr>
                                        <p:cTn id="192" dur="12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4" grpId="0"/>
      <p:bldP spid="38" grpId="0"/>
      <p:bldP spid="42" grpId="0"/>
      <p:bldP spid="46" grpId="0"/>
      <p:bldP spid="50" grpId="0"/>
      <p:bldP spid="54" grpId="0"/>
      <p:bldP spid="59" grpId="0"/>
      <p:bldP spid="55" grpId="0"/>
      <p:bldP spid="63" grpId="0"/>
      <p:bldP spid="64" grpId="0"/>
      <p:bldP spid="6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20" y="1621689"/>
            <a:ext cx="1223698" cy="1223698"/>
          </a:xfrm>
          <a:prstGeom prst="rect">
            <a:avLst/>
          </a:prstGeom>
        </p:spPr>
      </p:pic>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1722472"/>
            <a:ext cx="2031699" cy="2031699"/>
          </a:xfrm>
          <a:prstGeom prst="rect">
            <a:avLst/>
          </a:prstGeom>
        </p:spPr>
      </p:pic>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0061" y="158810"/>
            <a:ext cx="2706628" cy="2706628"/>
          </a:xfrm>
          <a:prstGeom prst="rect">
            <a:avLst/>
          </a:prstGeom>
        </p:spPr>
      </p:pic>
      <p:pic>
        <p:nvPicPr>
          <p:cNvPr id="60" name="图片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042" y="1368225"/>
            <a:ext cx="2706628" cy="2706628"/>
          </a:xfrm>
          <a:prstGeom prst="rect">
            <a:avLst/>
          </a:prstGeom>
        </p:spPr>
      </p:pic>
      <p:pic>
        <p:nvPicPr>
          <p:cNvPr id="61" name="图片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520" y="3208951"/>
            <a:ext cx="1331898" cy="1331898"/>
          </a:xfrm>
          <a:prstGeom prst="rect">
            <a:avLst/>
          </a:prstGeom>
        </p:spPr>
      </p:pic>
      <p:pic>
        <p:nvPicPr>
          <p:cNvPr id="65" name="图片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364" y="-832360"/>
            <a:ext cx="3557145" cy="3557145"/>
          </a:xfrm>
          <a:prstGeom prst="rect">
            <a:avLst/>
          </a:prstGeom>
        </p:spPr>
      </p:pic>
      <p:pic>
        <p:nvPicPr>
          <p:cNvPr id="66" name="图片 6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4738" y="1013862"/>
            <a:ext cx="1626529" cy="1626529"/>
          </a:xfrm>
          <a:prstGeom prst="rect">
            <a:avLst/>
          </a:prstGeom>
        </p:spPr>
      </p:pic>
      <p:cxnSp>
        <p:nvCxnSpPr>
          <p:cNvPr id="18" name="直接连接符 72"/>
          <p:cNvCxnSpPr>
            <a:cxnSpLocks noChangeShapeType="1"/>
          </p:cNvCxnSpPr>
          <p:nvPr/>
        </p:nvCxnSpPr>
        <p:spPr bwMode="auto">
          <a:xfrm>
            <a:off x="6907213" y="1906588"/>
            <a:ext cx="560387" cy="185737"/>
          </a:xfrm>
          <a:prstGeom prst="line">
            <a:avLst/>
          </a:prstGeom>
          <a:noFill/>
          <a:ln w="28575">
            <a:solidFill>
              <a:srgbClr val="FE7F00"/>
            </a:solidFill>
            <a:miter lim="800000"/>
            <a:headEnd/>
            <a:tailEnd/>
          </a:ln>
          <a:extLst>
            <a:ext uri="{909E8E84-426E-40DD-AFC4-6F175D3DCCD1}">
              <a14:hiddenFill xmlns:a14="http://schemas.microsoft.com/office/drawing/2010/main">
                <a:noFill/>
              </a14:hiddenFill>
            </a:ext>
          </a:extLst>
        </p:spPr>
      </p:cxnSp>
      <p:cxnSp>
        <p:nvCxnSpPr>
          <p:cNvPr id="15" name="直接连接符 20"/>
          <p:cNvCxnSpPr>
            <a:cxnSpLocks noChangeShapeType="1"/>
          </p:cNvCxnSpPr>
          <p:nvPr/>
        </p:nvCxnSpPr>
        <p:spPr bwMode="auto">
          <a:xfrm flipV="1">
            <a:off x="4914900" y="2244725"/>
            <a:ext cx="682625" cy="620713"/>
          </a:xfrm>
          <a:prstGeom prst="line">
            <a:avLst/>
          </a:prstGeom>
          <a:noFill/>
          <a:ln w="28575">
            <a:solidFill>
              <a:srgbClr val="FE7F00"/>
            </a:solidFill>
            <a:miter lim="800000"/>
            <a:headEnd/>
            <a:tailEnd/>
          </a:ln>
          <a:extLst>
            <a:ext uri="{909E8E84-426E-40DD-AFC4-6F175D3DCCD1}">
              <a14:hiddenFill xmlns:a14="http://schemas.microsoft.com/office/drawing/2010/main">
                <a:noFill/>
              </a14:hiddenFill>
            </a:ext>
          </a:extLst>
        </p:spPr>
      </p:cxnSp>
      <p:cxnSp>
        <p:nvCxnSpPr>
          <p:cNvPr id="13" name="直接连接符 13"/>
          <p:cNvCxnSpPr>
            <a:cxnSpLocks noChangeShapeType="1"/>
          </p:cNvCxnSpPr>
          <p:nvPr/>
        </p:nvCxnSpPr>
        <p:spPr bwMode="auto">
          <a:xfrm flipV="1">
            <a:off x="2017713" y="2511425"/>
            <a:ext cx="412750" cy="322263"/>
          </a:xfrm>
          <a:prstGeom prst="line">
            <a:avLst/>
          </a:prstGeom>
          <a:noFill/>
          <a:ln w="28575">
            <a:solidFill>
              <a:srgbClr val="FE7F00"/>
            </a:solidFill>
            <a:miter lim="800000"/>
            <a:headEnd/>
            <a:tailEnd/>
          </a:ln>
          <a:extLst>
            <a:ext uri="{909E8E84-426E-40DD-AFC4-6F175D3DCCD1}">
              <a14:hiddenFill xmlns:a14="http://schemas.microsoft.com/office/drawing/2010/main">
                <a:noFill/>
              </a14:hiddenFill>
            </a:ext>
          </a:extLst>
        </p:spPr>
      </p:cxnSp>
      <p:cxnSp>
        <p:nvCxnSpPr>
          <p:cNvPr id="14" name="直接连接符 17"/>
          <p:cNvCxnSpPr>
            <a:cxnSpLocks noChangeShapeType="1"/>
          </p:cNvCxnSpPr>
          <p:nvPr/>
        </p:nvCxnSpPr>
        <p:spPr bwMode="auto">
          <a:xfrm>
            <a:off x="3406775" y="2374900"/>
            <a:ext cx="681038" cy="490538"/>
          </a:xfrm>
          <a:prstGeom prst="line">
            <a:avLst/>
          </a:prstGeom>
          <a:noFill/>
          <a:ln w="28575">
            <a:solidFill>
              <a:srgbClr val="FE7F00"/>
            </a:solidFill>
            <a:miter lim="800000"/>
            <a:headEnd/>
            <a:tailEnd/>
          </a:ln>
          <a:extLst>
            <a:ext uri="{909E8E84-426E-40DD-AFC4-6F175D3DCCD1}">
              <a14:hiddenFill xmlns:a14="http://schemas.microsoft.com/office/drawing/2010/main">
                <a:noFill/>
              </a14:hiddenFill>
            </a:ext>
          </a:extLst>
        </p:spPr>
      </p:cxnSp>
      <p:cxnSp>
        <p:nvCxnSpPr>
          <p:cNvPr id="16" name="直接连接符 23"/>
          <p:cNvCxnSpPr>
            <a:cxnSpLocks noChangeShapeType="1"/>
            <a:endCxn id="29" idx="1"/>
          </p:cNvCxnSpPr>
          <p:nvPr/>
        </p:nvCxnSpPr>
        <p:spPr bwMode="auto">
          <a:xfrm>
            <a:off x="1044575" y="2619375"/>
            <a:ext cx="363538" cy="242888"/>
          </a:xfrm>
          <a:prstGeom prst="line">
            <a:avLst/>
          </a:prstGeom>
          <a:noFill/>
          <a:ln w="28575">
            <a:solidFill>
              <a:srgbClr val="FE7F00"/>
            </a:solidFill>
            <a:miter lim="800000"/>
            <a:headEnd/>
            <a:tailEnd/>
          </a:ln>
          <a:extLst>
            <a:ext uri="{909E8E84-426E-40DD-AFC4-6F175D3DCCD1}">
              <a14:hiddenFill xmlns:a14="http://schemas.microsoft.com/office/drawing/2010/main">
                <a:noFill/>
              </a14:hiddenFill>
            </a:ext>
          </a:extLst>
        </p:spPr>
      </p:cxnSp>
      <p:cxnSp>
        <p:nvCxnSpPr>
          <p:cNvPr id="17" name="直接连接符 43"/>
          <p:cNvCxnSpPr>
            <a:cxnSpLocks noChangeShapeType="1"/>
          </p:cNvCxnSpPr>
          <p:nvPr/>
        </p:nvCxnSpPr>
        <p:spPr bwMode="auto">
          <a:xfrm flipV="1">
            <a:off x="3786188" y="3694113"/>
            <a:ext cx="301625" cy="277812"/>
          </a:xfrm>
          <a:prstGeom prst="line">
            <a:avLst/>
          </a:prstGeom>
          <a:noFill/>
          <a:ln w="28575">
            <a:solidFill>
              <a:srgbClr val="FE7F00"/>
            </a:solidFill>
            <a:miter lim="800000"/>
            <a:headEnd/>
            <a:tailEnd/>
          </a:ln>
          <a:extLst>
            <a:ext uri="{909E8E84-426E-40DD-AFC4-6F175D3DCCD1}">
              <a14:hiddenFill xmlns:a14="http://schemas.microsoft.com/office/drawing/2010/main">
                <a:noFill/>
              </a14:hiddenFill>
            </a:ext>
          </a:extLst>
        </p:spPr>
      </p:cxnSp>
      <p:sp>
        <p:nvSpPr>
          <p:cNvPr id="31" name="文本框 37"/>
          <p:cNvSpPr>
            <a:spLocks noChangeArrowheads="1"/>
          </p:cNvSpPr>
          <p:nvPr/>
        </p:nvSpPr>
        <p:spPr bwMode="auto">
          <a:xfrm>
            <a:off x="5842000" y="1270000"/>
            <a:ext cx="7493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spcBef>
                <a:spcPct val="0"/>
              </a:spcBef>
              <a:spcAft>
                <a:spcPts val="0"/>
              </a:spcAft>
              <a:buFont typeface="Arial" charset="0"/>
              <a:buNone/>
              <a:defRPr/>
            </a:pPr>
            <a:r>
              <a:rPr lang="zh-CN" altLang="en-US" sz="2200" dirty="0">
                <a:solidFill>
                  <a:schemeClr val="bg1"/>
                </a:solidFill>
                <a:sym typeface="微软雅黑" pitchFamily="34" charset="-122"/>
              </a:rPr>
              <a:t>高端</a:t>
            </a:r>
            <a:endParaRPr lang="en-US" altLang="zh-CN" sz="2200" dirty="0">
              <a:solidFill>
                <a:schemeClr val="bg1"/>
              </a:solidFill>
              <a:sym typeface="微软雅黑" pitchFamily="34" charset="-122"/>
            </a:endParaRPr>
          </a:p>
          <a:p>
            <a:pPr algn="ctr" fontAlgn="auto">
              <a:spcBef>
                <a:spcPct val="0"/>
              </a:spcBef>
              <a:spcAft>
                <a:spcPts val="0"/>
              </a:spcAft>
              <a:buFont typeface="Arial" charset="0"/>
              <a:buNone/>
              <a:defRPr/>
            </a:pPr>
            <a:r>
              <a:rPr lang="zh-CN" altLang="en-US" sz="2200" dirty="0">
                <a:solidFill>
                  <a:schemeClr val="bg1"/>
                </a:solidFill>
                <a:sym typeface="微软雅黑" pitchFamily="34" charset="-122"/>
              </a:rPr>
              <a:t>市场</a:t>
            </a:r>
          </a:p>
        </p:txBody>
      </p:sp>
      <p:sp>
        <p:nvSpPr>
          <p:cNvPr id="32" name="文本框 37"/>
          <p:cNvSpPr>
            <a:spLocks noChangeArrowheads="1"/>
          </p:cNvSpPr>
          <p:nvPr/>
        </p:nvSpPr>
        <p:spPr bwMode="auto">
          <a:xfrm>
            <a:off x="4165600" y="2960688"/>
            <a:ext cx="67151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lgn="ctr">
              <a:buFont typeface="Arial" pitchFamily="34" charset="0"/>
              <a:buNone/>
            </a:pPr>
            <a:r>
              <a:rPr lang="zh-CN" altLang="en-US" sz="1900">
                <a:solidFill>
                  <a:schemeClr val="bg1"/>
                </a:solidFill>
                <a:latin typeface="微软雅黑" pitchFamily="34" charset="-122"/>
                <a:ea typeface="微软雅黑" pitchFamily="34" charset="-122"/>
                <a:sym typeface="微软雅黑" pitchFamily="34" charset="-122"/>
              </a:rPr>
              <a:t>细分</a:t>
            </a:r>
            <a:endParaRPr lang="en-US" altLang="zh-CN" sz="1900">
              <a:solidFill>
                <a:schemeClr val="bg1"/>
              </a:solidFill>
              <a:latin typeface="微软雅黑" pitchFamily="34" charset="-122"/>
              <a:ea typeface="微软雅黑" pitchFamily="34" charset="-122"/>
              <a:sym typeface="微软雅黑" pitchFamily="34" charset="-122"/>
            </a:endParaRPr>
          </a:p>
          <a:p>
            <a:pPr algn="ctr">
              <a:buFont typeface="Arial" pitchFamily="34" charset="0"/>
              <a:buNone/>
            </a:pPr>
            <a:r>
              <a:rPr lang="zh-CN" altLang="en-US" sz="1900">
                <a:solidFill>
                  <a:schemeClr val="bg1"/>
                </a:solidFill>
                <a:latin typeface="微软雅黑" pitchFamily="34" charset="-122"/>
                <a:ea typeface="微软雅黑" pitchFamily="34" charset="-122"/>
                <a:sym typeface="微软雅黑" pitchFamily="34" charset="-122"/>
              </a:rPr>
              <a:t>市场</a:t>
            </a:r>
          </a:p>
        </p:txBody>
      </p:sp>
      <p:sp>
        <p:nvSpPr>
          <p:cNvPr id="33" name="文本框 37"/>
          <p:cNvSpPr>
            <a:spLocks noChangeArrowheads="1"/>
          </p:cNvSpPr>
          <p:nvPr/>
        </p:nvSpPr>
        <p:spPr bwMode="auto">
          <a:xfrm>
            <a:off x="2535238" y="1752600"/>
            <a:ext cx="67151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lgn="ctr">
              <a:buFont typeface="Arial" pitchFamily="34" charset="0"/>
              <a:buNone/>
            </a:pPr>
            <a:r>
              <a:rPr lang="zh-CN" altLang="en-US" sz="1900" dirty="0">
                <a:solidFill>
                  <a:schemeClr val="bg1"/>
                </a:solidFill>
                <a:latin typeface="微软雅黑" pitchFamily="34" charset="-122"/>
                <a:ea typeface="微软雅黑" pitchFamily="34" charset="-122"/>
                <a:sym typeface="微软雅黑" pitchFamily="34" charset="-122"/>
              </a:rPr>
              <a:t>周边</a:t>
            </a:r>
            <a:endParaRPr lang="en-US" altLang="zh-CN" sz="1900" dirty="0">
              <a:solidFill>
                <a:schemeClr val="bg1"/>
              </a:solidFill>
              <a:latin typeface="微软雅黑" pitchFamily="34" charset="-122"/>
              <a:ea typeface="微软雅黑" pitchFamily="34" charset="-122"/>
              <a:sym typeface="微软雅黑" pitchFamily="34" charset="-122"/>
            </a:endParaRPr>
          </a:p>
          <a:p>
            <a:pPr algn="ctr">
              <a:buFont typeface="Arial" pitchFamily="34" charset="0"/>
              <a:buNone/>
            </a:pPr>
            <a:r>
              <a:rPr lang="zh-CN" altLang="en-US" sz="1900" dirty="0">
                <a:solidFill>
                  <a:schemeClr val="bg1"/>
                </a:solidFill>
                <a:latin typeface="微软雅黑" pitchFamily="34" charset="-122"/>
                <a:ea typeface="微软雅黑" pitchFamily="34" charset="-122"/>
                <a:sym typeface="微软雅黑" pitchFamily="34" charset="-122"/>
              </a:rPr>
              <a:t>市场</a:t>
            </a:r>
          </a:p>
        </p:txBody>
      </p:sp>
      <p:sp>
        <p:nvSpPr>
          <p:cNvPr id="34" name="文本框 37"/>
          <p:cNvSpPr>
            <a:spLocks noChangeArrowheads="1"/>
          </p:cNvSpPr>
          <p:nvPr/>
        </p:nvSpPr>
        <p:spPr bwMode="auto">
          <a:xfrm>
            <a:off x="1455738" y="2947988"/>
            <a:ext cx="492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p>
            <a:pPr algn="ctr">
              <a:buFont typeface="Arial" pitchFamily="34" charset="0"/>
              <a:buNone/>
            </a:pPr>
            <a:r>
              <a:rPr lang="zh-CN" altLang="en-US" sz="1200" dirty="0">
                <a:solidFill>
                  <a:schemeClr val="bg1"/>
                </a:solidFill>
                <a:latin typeface="微软雅黑" pitchFamily="34" charset="-122"/>
                <a:ea typeface="微软雅黑" pitchFamily="34" charset="-122"/>
                <a:sym typeface="微软雅黑" pitchFamily="34" charset="-122"/>
              </a:rPr>
              <a:t>本地</a:t>
            </a:r>
            <a:endParaRPr lang="en-US" altLang="zh-CN" sz="1200" dirty="0">
              <a:solidFill>
                <a:schemeClr val="bg1"/>
              </a:solidFill>
              <a:latin typeface="微软雅黑" pitchFamily="34" charset="-122"/>
              <a:ea typeface="微软雅黑" pitchFamily="34" charset="-122"/>
              <a:sym typeface="微软雅黑" pitchFamily="34" charset="-122"/>
            </a:endParaRPr>
          </a:p>
          <a:p>
            <a:pPr algn="ctr">
              <a:buFont typeface="Arial" pitchFamily="34" charset="0"/>
              <a:buNone/>
            </a:pPr>
            <a:r>
              <a:rPr lang="zh-CN" altLang="en-US" sz="1200" dirty="0">
                <a:solidFill>
                  <a:schemeClr val="bg1"/>
                </a:solidFill>
                <a:latin typeface="微软雅黑" pitchFamily="34" charset="-122"/>
                <a:ea typeface="微软雅黑" pitchFamily="34" charset="-122"/>
                <a:sym typeface="微软雅黑" pitchFamily="34" charset="-122"/>
              </a:rPr>
              <a:t>市场</a:t>
            </a:r>
          </a:p>
        </p:txBody>
      </p:sp>
      <p:sp>
        <p:nvSpPr>
          <p:cNvPr id="35" name="矩形 76"/>
          <p:cNvSpPr>
            <a:spLocks noChangeArrowheads="1"/>
          </p:cNvSpPr>
          <p:nvPr/>
        </p:nvSpPr>
        <p:spPr bwMode="auto">
          <a:xfrm>
            <a:off x="958850" y="3676650"/>
            <a:ext cx="1366838" cy="2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86" tIns="38693" rIns="77386" bIns="386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lnSpc>
                <a:spcPts val="1354"/>
              </a:lnSpc>
              <a:spcBef>
                <a:spcPct val="0"/>
              </a:spcBef>
              <a:spcAft>
                <a:spcPts val="0"/>
              </a:spcAft>
              <a:buFont typeface="Arial" charset="0"/>
              <a:buNone/>
              <a:defRPr/>
            </a:pPr>
            <a:r>
              <a:rPr lang="zh-CN" altLang="en-US" sz="900" dirty="0">
                <a:solidFill>
                  <a:schemeClr val="bg1"/>
                </a:solidFill>
                <a:sym typeface="微软雅黑" pitchFamily="34" charset="-122"/>
              </a:rPr>
              <a:t>点击添加描述总结</a:t>
            </a:r>
            <a:r>
              <a:rPr lang="en-US" altLang="zh-CN" sz="900" dirty="0">
                <a:solidFill>
                  <a:schemeClr val="bg1"/>
                </a:solidFill>
                <a:sym typeface="微软雅黑" pitchFamily="34" charset="-122"/>
              </a:rPr>
              <a:t> </a:t>
            </a:r>
            <a:endParaRPr lang="zh-CN" altLang="en-US" sz="900" dirty="0">
              <a:solidFill>
                <a:schemeClr val="bg1"/>
              </a:solidFill>
              <a:sym typeface="微软雅黑" pitchFamily="34" charset="-122"/>
            </a:endParaRPr>
          </a:p>
        </p:txBody>
      </p:sp>
      <p:sp>
        <p:nvSpPr>
          <p:cNvPr id="36" name="矩形 80"/>
          <p:cNvSpPr>
            <a:spLocks noChangeArrowheads="1"/>
          </p:cNvSpPr>
          <p:nvPr/>
        </p:nvSpPr>
        <p:spPr bwMode="auto">
          <a:xfrm>
            <a:off x="2144713" y="2778125"/>
            <a:ext cx="1366837" cy="2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86" tIns="38693" rIns="77386" bIns="386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lnSpc>
                <a:spcPts val="1354"/>
              </a:lnSpc>
              <a:spcBef>
                <a:spcPct val="0"/>
              </a:spcBef>
              <a:spcAft>
                <a:spcPts val="0"/>
              </a:spcAft>
              <a:buFont typeface="Arial" charset="0"/>
              <a:buNone/>
              <a:defRPr/>
            </a:pPr>
            <a:r>
              <a:rPr lang="zh-CN" altLang="en-US" sz="900" dirty="0">
                <a:solidFill>
                  <a:schemeClr val="bg1"/>
                </a:solidFill>
                <a:sym typeface="微软雅黑" pitchFamily="34" charset="-122"/>
              </a:rPr>
              <a:t>点击添加描述总结</a:t>
            </a:r>
            <a:r>
              <a:rPr lang="en-US" altLang="zh-CN" sz="900" dirty="0">
                <a:solidFill>
                  <a:schemeClr val="bg1"/>
                </a:solidFill>
                <a:sym typeface="微软雅黑" pitchFamily="34" charset="-122"/>
              </a:rPr>
              <a:t> </a:t>
            </a:r>
            <a:endParaRPr lang="zh-CN" altLang="en-US" sz="900" dirty="0">
              <a:solidFill>
                <a:schemeClr val="bg1"/>
              </a:solidFill>
              <a:sym typeface="微软雅黑" pitchFamily="34" charset="-122"/>
            </a:endParaRPr>
          </a:p>
        </p:txBody>
      </p:sp>
      <p:sp>
        <p:nvSpPr>
          <p:cNvPr id="37" name="矩形 81"/>
          <p:cNvSpPr>
            <a:spLocks noChangeArrowheads="1"/>
          </p:cNvSpPr>
          <p:nvPr/>
        </p:nvSpPr>
        <p:spPr bwMode="auto">
          <a:xfrm>
            <a:off x="3848100" y="3919538"/>
            <a:ext cx="1366838" cy="24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86" tIns="38693" rIns="77386" bIns="386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lnSpc>
                <a:spcPts val="1354"/>
              </a:lnSpc>
              <a:spcBef>
                <a:spcPct val="0"/>
              </a:spcBef>
              <a:spcAft>
                <a:spcPts val="0"/>
              </a:spcAft>
              <a:buFont typeface="Arial" charset="0"/>
              <a:buNone/>
              <a:defRPr/>
            </a:pPr>
            <a:r>
              <a:rPr lang="zh-CN" altLang="en-US" sz="900" dirty="0">
                <a:solidFill>
                  <a:schemeClr val="bg1"/>
                </a:solidFill>
                <a:sym typeface="微软雅黑" pitchFamily="34" charset="-122"/>
              </a:rPr>
              <a:t>点击添加描述总结</a:t>
            </a:r>
            <a:r>
              <a:rPr lang="en-US" altLang="zh-CN" sz="900" dirty="0">
                <a:solidFill>
                  <a:schemeClr val="bg1"/>
                </a:solidFill>
                <a:sym typeface="微软雅黑" pitchFamily="34" charset="-122"/>
              </a:rPr>
              <a:t> </a:t>
            </a:r>
            <a:endParaRPr lang="zh-CN" altLang="en-US" sz="900" dirty="0">
              <a:solidFill>
                <a:schemeClr val="bg1"/>
              </a:solidFill>
              <a:sym typeface="微软雅黑" pitchFamily="34" charset="-122"/>
            </a:endParaRPr>
          </a:p>
        </p:txBody>
      </p:sp>
      <p:sp>
        <p:nvSpPr>
          <p:cNvPr id="38" name="矩形 82"/>
          <p:cNvSpPr>
            <a:spLocks noChangeArrowheads="1"/>
          </p:cNvSpPr>
          <p:nvPr/>
        </p:nvSpPr>
        <p:spPr bwMode="auto">
          <a:xfrm>
            <a:off x="5481638" y="2611438"/>
            <a:ext cx="1366837"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386" tIns="38693" rIns="77386" bIns="38693">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lnSpc>
                <a:spcPts val="1354"/>
              </a:lnSpc>
              <a:spcBef>
                <a:spcPct val="0"/>
              </a:spcBef>
              <a:spcAft>
                <a:spcPts val="0"/>
              </a:spcAft>
              <a:buFont typeface="Arial" charset="0"/>
              <a:buNone/>
              <a:defRPr/>
            </a:pPr>
            <a:r>
              <a:rPr lang="zh-CN" altLang="en-US" sz="900" dirty="0">
                <a:solidFill>
                  <a:schemeClr val="bg1"/>
                </a:solidFill>
                <a:sym typeface="微软雅黑" pitchFamily="34" charset="-122"/>
              </a:rPr>
              <a:t>点击添加描述总结</a:t>
            </a:r>
          </a:p>
        </p:txBody>
      </p:sp>
      <p:sp>
        <p:nvSpPr>
          <p:cNvPr id="39" name="矩形 38"/>
          <p:cNvSpPr>
            <a:spLocks noChangeArrowheads="1"/>
          </p:cNvSpPr>
          <p:nvPr/>
        </p:nvSpPr>
        <p:spPr bwMode="auto">
          <a:xfrm>
            <a:off x="6251575" y="3314700"/>
            <a:ext cx="23225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lgn="r">
              <a:buFont typeface="Arial" pitchFamily="34" charset="0"/>
              <a:buNone/>
            </a:pPr>
            <a:r>
              <a:rPr lang="zh-CN" altLang="en-US" sz="1600" b="1" dirty="0">
                <a:solidFill>
                  <a:schemeClr val="bg1"/>
                </a:solidFill>
                <a:latin typeface="微软雅黑" pitchFamily="34" charset="-122"/>
                <a:ea typeface="微软雅黑" pitchFamily="34" charset="-122"/>
                <a:sym typeface="微软雅黑" pitchFamily="34" charset="-122"/>
              </a:rPr>
              <a:t>添加主要标题内容</a:t>
            </a:r>
            <a:endParaRPr lang="zh-CN" altLang="en-US" sz="1600" dirty="0">
              <a:solidFill>
                <a:schemeClr val="bg1"/>
              </a:solidFill>
              <a:latin typeface="Arial" pitchFamily="34" charset="0"/>
              <a:sym typeface="Calibri" pitchFamily="34" charset="0"/>
            </a:endParaRPr>
          </a:p>
        </p:txBody>
      </p:sp>
      <p:sp>
        <p:nvSpPr>
          <p:cNvPr id="40" name="文本框 13"/>
          <p:cNvSpPr txBox="1"/>
          <p:nvPr/>
        </p:nvSpPr>
        <p:spPr>
          <a:xfrm>
            <a:off x="5868988" y="3671888"/>
            <a:ext cx="2741612" cy="804862"/>
          </a:xfrm>
          <a:prstGeom prst="rect">
            <a:avLst/>
          </a:prstGeom>
          <a:noFill/>
        </p:spPr>
        <p:txBody>
          <a:bodyPr lIns="65804" tIns="32901" rIns="65804" bIns="32901">
            <a:spAutoFit/>
          </a:bodyPr>
          <a:lstStyle/>
          <a:p>
            <a:pPr fontAlgn="auto">
              <a:lnSpc>
                <a:spcPct val="120000"/>
              </a:lnSpc>
              <a:spcAft>
                <a:spcPts val="0"/>
              </a:spcAft>
              <a:defRPr/>
            </a:pPr>
            <a:r>
              <a:rPr lang="zh-CN" altLang="en-US" sz="10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在此录入上述图表的综合描述说明，在此录入上述图表的综合描述说明，在此录入上述图表的综合描述说明，在此录入上述图表的综合描述说明，在此录入上述图表的综合描述说明。</a:t>
            </a:r>
          </a:p>
        </p:txBody>
      </p:sp>
      <p:sp>
        <p:nvSpPr>
          <p:cNvPr id="46" name="TextBox 45"/>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7" name="直接连接符 5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市场开拓计划</a:t>
            </a:r>
            <a:endParaRPr lang="zh-CN" altLang="en-US" sz="2000" b="1" dirty="0">
              <a:solidFill>
                <a:srgbClr val="FE7F00"/>
              </a:solidFill>
              <a:latin typeface="微软雅黑" pitchFamily="34" charset="-122"/>
              <a:ea typeface="微软雅黑" pitchFamily="34" charset="-122"/>
            </a:endParaRPr>
          </a:p>
        </p:txBody>
      </p:sp>
      <p:sp>
        <p:nvSpPr>
          <p:cNvPr id="63" name="矩形 62"/>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4"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56" name="图片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0-#ppt_w/2"/>
                                          </p:val>
                                        </p:tav>
                                        <p:tav tm="100000">
                                          <p:val>
                                            <p:strVal val="#ppt_x"/>
                                          </p:val>
                                        </p:tav>
                                      </p:tavLst>
                                    </p:anim>
                                    <p:anim calcmode="lin" valueType="num">
                                      <p:cBhvr additive="base">
                                        <p:cTn id="15"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anim calcmode="lin" valueType="num">
                                      <p:cBhvr>
                                        <p:cTn id="28" dur="1000" fill="hold"/>
                                        <p:tgtEl>
                                          <p:spTgt spid="63"/>
                                        </p:tgtEl>
                                        <p:attrNameLst>
                                          <p:attrName>ppt_x</p:attrName>
                                        </p:attrNameLst>
                                      </p:cBhvr>
                                      <p:tavLst>
                                        <p:tav tm="0">
                                          <p:val>
                                            <p:strVal val="#ppt_x"/>
                                          </p:val>
                                        </p:tav>
                                        <p:tav tm="100000">
                                          <p:val>
                                            <p:strVal val="#ppt_x"/>
                                          </p:val>
                                        </p:tav>
                                      </p:tavLst>
                                    </p:anim>
                                    <p:anim calcmode="lin" valueType="num">
                                      <p:cBhvr>
                                        <p:cTn id="29" dur="1000" fill="hold"/>
                                        <p:tgtEl>
                                          <p:spTgt spid="6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1000"/>
                                        <p:tgtEl>
                                          <p:spTgt spid="64"/>
                                        </p:tgtEl>
                                      </p:cBhvr>
                                    </p:animEffect>
                                    <p:anim calcmode="lin" valueType="num">
                                      <p:cBhvr>
                                        <p:cTn id="33" dur="1000" fill="hold"/>
                                        <p:tgtEl>
                                          <p:spTgt spid="64"/>
                                        </p:tgtEl>
                                        <p:attrNameLst>
                                          <p:attrName>ppt_x</p:attrName>
                                        </p:attrNameLst>
                                      </p:cBhvr>
                                      <p:tavLst>
                                        <p:tav tm="0">
                                          <p:val>
                                            <p:strVal val="#ppt_x"/>
                                          </p:val>
                                        </p:tav>
                                        <p:tav tm="100000">
                                          <p:val>
                                            <p:strVal val="#ppt_x"/>
                                          </p:val>
                                        </p:tav>
                                      </p:tavLst>
                                    </p:anim>
                                    <p:anim calcmode="lin" valueType="num">
                                      <p:cBhvr>
                                        <p:cTn id="3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500"/>
                                        <p:tgtEl>
                                          <p:spTgt spid="45"/>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22" presetClass="entr" presetSubtype="4" fill="hold"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wipe(down)">
                                      <p:cBhvr>
                                        <p:cTn id="48" dur="500"/>
                                        <p:tgtEl>
                                          <p:spTgt spid="58"/>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childTnLst>
                          </p:cTn>
                        </p:par>
                        <p:par>
                          <p:cTn id="55" fill="hold" nodeType="afterGroup">
                            <p:stCondLst>
                              <p:cond delay="1000"/>
                            </p:stCondLst>
                            <p:childTnLst>
                              <p:par>
                                <p:cTn id="56" presetID="22" presetClass="entr" presetSubtype="8"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down)">
                                      <p:cBhvr>
                                        <p:cTn id="63" dur="500"/>
                                        <p:tgtEl>
                                          <p:spTgt spid="59"/>
                                        </p:tgtEl>
                                      </p:cBhvr>
                                    </p:animEffect>
                                  </p:childTnLst>
                                </p:cTn>
                              </p:par>
                            </p:childTnLst>
                          </p:cTn>
                        </p:par>
                        <p:par>
                          <p:cTn id="64" fill="hold" nodeType="afterGroup">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animEffect transition="in" filter="fade">
                                      <p:cBhvr>
                                        <p:cTn id="69" dur="500"/>
                                        <p:tgtEl>
                                          <p:spTgt spid="33"/>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500"/>
                                        <p:tgtEl>
                                          <p:spTgt spid="14"/>
                                        </p:tgtEl>
                                      </p:cBhvr>
                                    </p:animEffect>
                                  </p:childTnLst>
                                </p:cTn>
                              </p:par>
                            </p:childTnLst>
                          </p:cTn>
                        </p:par>
                      </p:childTnLst>
                    </p:cTn>
                  </p:par>
                  <p:par>
                    <p:cTn id="74" fill="hold">
                      <p:stCondLst>
                        <p:cond delay="indefinite"/>
                      </p:stCondLst>
                      <p:childTnLst>
                        <p:par>
                          <p:cTn id="75" fill="hold" nodeType="afterGroup">
                            <p:stCondLst>
                              <p:cond delay="0"/>
                            </p:stCondLst>
                            <p:childTnLst>
                              <p:par>
                                <p:cTn id="76" presetID="22" presetClass="entr" presetSubtype="4" fill="hold" nodeType="clickEffect">
                                  <p:stCondLst>
                                    <p:cond delay="0"/>
                                  </p:stCondLst>
                                  <p:childTnLst>
                                    <p:set>
                                      <p:cBhvr>
                                        <p:cTn id="77" dur="1" fill="hold">
                                          <p:stCondLst>
                                            <p:cond delay="0"/>
                                          </p:stCondLst>
                                        </p:cTn>
                                        <p:tgtEl>
                                          <p:spTgt spid="60"/>
                                        </p:tgtEl>
                                        <p:attrNameLst>
                                          <p:attrName>style.visibility</p:attrName>
                                        </p:attrNameLst>
                                      </p:cBhvr>
                                      <p:to>
                                        <p:strVal val="visible"/>
                                      </p:to>
                                    </p:set>
                                    <p:animEffect transition="in" filter="wipe(down)">
                                      <p:cBhvr>
                                        <p:cTn id="78" dur="500"/>
                                        <p:tgtEl>
                                          <p:spTgt spid="60"/>
                                        </p:tgtEl>
                                      </p:cBhvr>
                                    </p:animEffect>
                                  </p:childTnLst>
                                </p:cTn>
                              </p:par>
                            </p:childTnLst>
                          </p:cTn>
                        </p:par>
                        <p:par>
                          <p:cTn id="79" fill="hold">
                            <p:stCondLst>
                              <p:cond delay="500"/>
                            </p:stCondLst>
                            <p:childTnLst>
                              <p:par>
                                <p:cTn id="80" presetID="53" presetClass="entr" presetSubtype="16"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par>
                          <p:cTn id="85" fill="hold" nodeType="afterGroup">
                            <p:stCondLst>
                              <p:cond delay="1000"/>
                            </p:stCondLst>
                            <p:childTnLst>
                              <p:par>
                                <p:cTn id="86" presetID="22" presetClass="entr" presetSubtype="2" fill="hold"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wipe(right)">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wipe(down)">
                                      <p:cBhvr>
                                        <p:cTn id="93" dur="500"/>
                                        <p:tgtEl>
                                          <p:spTgt spid="61"/>
                                        </p:tgtEl>
                                      </p:cBhvr>
                                    </p:animEffect>
                                  </p:childTnLst>
                                </p:cTn>
                              </p:par>
                              <p:par>
                                <p:cTn id="94" presetID="22" presetClass="entr" presetSubtype="8"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left)">
                                      <p:cBhvr>
                                        <p:cTn id="96" dur="500"/>
                                        <p:tgtEl>
                                          <p:spTgt spid="15"/>
                                        </p:tgtEl>
                                      </p:cBhvr>
                                    </p:animEffect>
                                  </p:childTnLst>
                                </p:cTn>
                              </p:par>
                            </p:childTnLst>
                          </p:cTn>
                        </p:par>
                      </p:childTnLst>
                    </p:cTn>
                  </p:par>
                  <p:par>
                    <p:cTn id="97" fill="hold">
                      <p:stCondLst>
                        <p:cond delay="indefinite"/>
                      </p:stCondLst>
                      <p:childTnLst>
                        <p:par>
                          <p:cTn id="98" fill="hold" nodeType="afterGroup">
                            <p:stCondLst>
                              <p:cond delay="0"/>
                            </p:stCondLst>
                            <p:childTnLst>
                              <p:par>
                                <p:cTn id="99" presetID="22" presetClass="entr" presetSubtype="4" fill="hold" nodeType="click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wipe(down)">
                                      <p:cBhvr>
                                        <p:cTn id="101" dur="500"/>
                                        <p:tgtEl>
                                          <p:spTgt spid="65"/>
                                        </p:tgtEl>
                                      </p:cBhvr>
                                    </p:animEffect>
                                  </p:childTnLst>
                                </p:cTn>
                              </p:par>
                            </p:childTnLst>
                          </p:cTn>
                        </p:par>
                        <p:par>
                          <p:cTn id="102" fill="hold">
                            <p:stCondLst>
                              <p:cond delay="500"/>
                            </p:stCondLst>
                            <p:childTnLst>
                              <p:par>
                                <p:cTn id="103" presetID="53" presetClass="entr" presetSubtype="16" fill="hold" grpId="0" nodeType="afterEffect">
                                  <p:stCondLst>
                                    <p:cond delay="0"/>
                                  </p:stCondLst>
                                  <p:childTnLst>
                                    <p:set>
                                      <p:cBhvr>
                                        <p:cTn id="104" dur="1" fill="hold">
                                          <p:stCondLst>
                                            <p:cond delay="0"/>
                                          </p:stCondLst>
                                        </p:cTn>
                                        <p:tgtEl>
                                          <p:spTgt spid="31"/>
                                        </p:tgtEl>
                                        <p:attrNameLst>
                                          <p:attrName>style.visibility</p:attrName>
                                        </p:attrNameLst>
                                      </p:cBhvr>
                                      <p:to>
                                        <p:strVal val="visible"/>
                                      </p:to>
                                    </p:set>
                                    <p:anim calcmode="lin" valueType="num">
                                      <p:cBhvr>
                                        <p:cTn id="105" dur="500" fill="hold"/>
                                        <p:tgtEl>
                                          <p:spTgt spid="31"/>
                                        </p:tgtEl>
                                        <p:attrNameLst>
                                          <p:attrName>ppt_w</p:attrName>
                                        </p:attrNameLst>
                                      </p:cBhvr>
                                      <p:tavLst>
                                        <p:tav tm="0">
                                          <p:val>
                                            <p:fltVal val="0"/>
                                          </p:val>
                                        </p:tav>
                                        <p:tav tm="100000">
                                          <p:val>
                                            <p:strVal val="#ppt_w"/>
                                          </p:val>
                                        </p:tav>
                                      </p:tavLst>
                                    </p:anim>
                                    <p:anim calcmode="lin" valueType="num">
                                      <p:cBhvr>
                                        <p:cTn id="106" dur="500" fill="hold"/>
                                        <p:tgtEl>
                                          <p:spTgt spid="31"/>
                                        </p:tgtEl>
                                        <p:attrNameLst>
                                          <p:attrName>ppt_h</p:attrName>
                                        </p:attrNameLst>
                                      </p:cBhvr>
                                      <p:tavLst>
                                        <p:tav tm="0">
                                          <p:val>
                                            <p:fltVal val="0"/>
                                          </p:val>
                                        </p:tav>
                                        <p:tav tm="100000">
                                          <p:val>
                                            <p:strVal val="#ppt_h"/>
                                          </p:val>
                                        </p:tav>
                                      </p:tavLst>
                                    </p:anim>
                                    <p:animEffect transition="in" filter="fade">
                                      <p:cBhvr>
                                        <p:cTn id="107" dur="500"/>
                                        <p:tgtEl>
                                          <p:spTgt spid="31"/>
                                        </p:tgtEl>
                                      </p:cBhvr>
                                    </p:animEffect>
                                  </p:childTnLst>
                                </p:cTn>
                              </p:par>
                            </p:childTnLst>
                          </p:cTn>
                        </p:par>
                        <p:par>
                          <p:cTn id="108" fill="hold" nodeType="afterGroup">
                            <p:stCondLst>
                              <p:cond delay="1000"/>
                            </p:stCondLst>
                            <p:childTnLst>
                              <p:par>
                                <p:cTn id="109" presetID="22" presetClass="entr" presetSubtype="8" fill="hold" nodeType="after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wipe(left)">
                                      <p:cBhvr>
                                        <p:cTn id="111" dur="500"/>
                                        <p:tgtEl>
                                          <p:spTgt spid="1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wipe(down)">
                                      <p:cBhvr>
                                        <p:cTn id="116" dur="500"/>
                                        <p:tgtEl>
                                          <p:spTgt spid="66"/>
                                        </p:tgtEl>
                                      </p:cBhvr>
                                    </p:animEffect>
                                  </p:childTnLst>
                                </p:cTn>
                              </p:par>
                              <p:par>
                                <p:cTn id="117" presetID="10" presetClass="entr" presetSubtype="0" fill="hold" grpId="0" nodeType="withEffect">
                                  <p:stCondLst>
                                    <p:cond delay="250"/>
                                  </p:stCondLst>
                                  <p:childTnLst>
                                    <p:set>
                                      <p:cBhvr>
                                        <p:cTn id="118" dur="1" fill="hold">
                                          <p:stCondLst>
                                            <p:cond delay="0"/>
                                          </p:stCondLst>
                                        </p:cTn>
                                        <p:tgtEl>
                                          <p:spTgt spid="35"/>
                                        </p:tgtEl>
                                        <p:attrNameLst>
                                          <p:attrName>style.visibility</p:attrName>
                                        </p:attrNameLst>
                                      </p:cBhvr>
                                      <p:to>
                                        <p:strVal val="visible"/>
                                      </p:to>
                                    </p:set>
                                    <p:animEffect transition="in" filter="fade">
                                      <p:cBhvr>
                                        <p:cTn id="119" dur="400"/>
                                        <p:tgtEl>
                                          <p:spTgt spid="35"/>
                                        </p:tgtEl>
                                      </p:cBhvr>
                                    </p:animEffect>
                                  </p:childTnLst>
                                </p:cTn>
                              </p:par>
                              <p:par>
                                <p:cTn id="120" presetID="10" presetClass="entr" presetSubtype="0" fill="hold" grpId="0" nodeType="withEffect">
                                  <p:stCondLst>
                                    <p:cond delay="250"/>
                                  </p:stCondLst>
                                  <p:childTnLst>
                                    <p:set>
                                      <p:cBhvr>
                                        <p:cTn id="121" dur="1" fill="hold">
                                          <p:stCondLst>
                                            <p:cond delay="0"/>
                                          </p:stCondLst>
                                        </p:cTn>
                                        <p:tgtEl>
                                          <p:spTgt spid="36"/>
                                        </p:tgtEl>
                                        <p:attrNameLst>
                                          <p:attrName>style.visibility</p:attrName>
                                        </p:attrNameLst>
                                      </p:cBhvr>
                                      <p:to>
                                        <p:strVal val="visible"/>
                                      </p:to>
                                    </p:set>
                                    <p:animEffect transition="in" filter="fade">
                                      <p:cBhvr>
                                        <p:cTn id="122" dur="500"/>
                                        <p:tgtEl>
                                          <p:spTgt spid="36"/>
                                        </p:tgtEl>
                                      </p:cBhvr>
                                    </p:animEffect>
                                  </p:childTnLst>
                                </p:cTn>
                              </p:par>
                              <p:par>
                                <p:cTn id="123" presetID="10" presetClass="entr" presetSubtype="0" fill="hold" grpId="0" nodeType="withEffect">
                                  <p:stCondLst>
                                    <p:cond delay="250"/>
                                  </p:stCondLst>
                                  <p:childTnLst>
                                    <p:set>
                                      <p:cBhvr>
                                        <p:cTn id="124" dur="1" fill="hold">
                                          <p:stCondLst>
                                            <p:cond delay="0"/>
                                          </p:stCondLst>
                                        </p:cTn>
                                        <p:tgtEl>
                                          <p:spTgt spid="37"/>
                                        </p:tgtEl>
                                        <p:attrNameLst>
                                          <p:attrName>style.visibility</p:attrName>
                                        </p:attrNameLst>
                                      </p:cBhvr>
                                      <p:to>
                                        <p:strVal val="visible"/>
                                      </p:to>
                                    </p:set>
                                    <p:animEffect transition="in" filter="fade">
                                      <p:cBhvr>
                                        <p:cTn id="125" dur="400"/>
                                        <p:tgtEl>
                                          <p:spTgt spid="37"/>
                                        </p:tgtEl>
                                      </p:cBhvr>
                                    </p:animEffect>
                                  </p:childTnLst>
                                </p:cTn>
                              </p:par>
                              <p:par>
                                <p:cTn id="126" presetID="10" presetClass="entr" presetSubtype="0" fill="hold" grpId="0" nodeType="withEffect">
                                  <p:stCondLst>
                                    <p:cond delay="250"/>
                                  </p:stCondLst>
                                  <p:childTnLst>
                                    <p:set>
                                      <p:cBhvr>
                                        <p:cTn id="127" dur="1" fill="hold">
                                          <p:stCondLst>
                                            <p:cond delay="0"/>
                                          </p:stCondLst>
                                        </p:cTn>
                                        <p:tgtEl>
                                          <p:spTgt spid="38"/>
                                        </p:tgtEl>
                                        <p:attrNameLst>
                                          <p:attrName>style.visibility</p:attrName>
                                        </p:attrNameLst>
                                      </p:cBhvr>
                                      <p:to>
                                        <p:strVal val="visible"/>
                                      </p:to>
                                    </p:set>
                                    <p:animEffect transition="in" filter="fade">
                                      <p:cBhvr>
                                        <p:cTn id="128" dur="500"/>
                                        <p:tgtEl>
                                          <p:spTgt spid="38"/>
                                        </p:tgtEl>
                                      </p:cBhvr>
                                    </p:animEffect>
                                  </p:childTnLst>
                                </p:cTn>
                              </p:par>
                            </p:childTnLst>
                          </p:cTn>
                        </p:par>
                        <p:par>
                          <p:cTn id="129" fill="hold" nodeType="afterGroup">
                            <p:stCondLst>
                              <p:cond delay="750"/>
                            </p:stCondLst>
                            <p:childTnLst>
                              <p:par>
                                <p:cTn id="130" presetID="22" presetClass="entr" presetSubtype="2" fill="hold" grpId="0" nodeType="after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wipe(right)">
                                      <p:cBhvr>
                                        <p:cTn id="132" dur="500"/>
                                        <p:tgtEl>
                                          <p:spTgt spid="39"/>
                                        </p:tgtEl>
                                      </p:cBhvr>
                                    </p:animEffect>
                                  </p:childTnLst>
                                </p:cTn>
                              </p:par>
                              <p:par>
                                <p:cTn id="133" presetID="22" presetClass="entr" presetSubtype="2" fill="hold" grpId="0" nodeType="with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wipe(right)">
                                      <p:cBhvr>
                                        <p:cTn id="135" dur="750"/>
                                        <p:tgtEl>
                                          <p:spTgt spid="40"/>
                                        </p:tgtEl>
                                      </p:cBhvr>
                                    </p:animEffect>
                                  </p:childTnLst>
                                </p:cTn>
                              </p:par>
                            </p:childTnLst>
                          </p:cTn>
                        </p:par>
                        <p:par>
                          <p:cTn id="136" fill="hold">
                            <p:stCondLst>
                              <p:cond delay="1500"/>
                            </p:stCondLst>
                            <p:childTnLst>
                              <p:par>
                                <p:cTn id="137" presetID="42" presetClass="entr" presetSubtype="0" fill="hold" grpId="0" nodeType="after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fade">
                                      <p:cBhvr>
                                        <p:cTn id="139" dur="1200"/>
                                        <p:tgtEl>
                                          <p:spTgt spid="46"/>
                                        </p:tgtEl>
                                      </p:cBhvr>
                                    </p:animEffect>
                                    <p:anim calcmode="lin" valueType="num">
                                      <p:cBhvr>
                                        <p:cTn id="140" dur="1200" fill="hold"/>
                                        <p:tgtEl>
                                          <p:spTgt spid="46"/>
                                        </p:tgtEl>
                                        <p:attrNameLst>
                                          <p:attrName>ppt_x</p:attrName>
                                        </p:attrNameLst>
                                      </p:cBhvr>
                                      <p:tavLst>
                                        <p:tav tm="0">
                                          <p:val>
                                            <p:strVal val="#ppt_x"/>
                                          </p:val>
                                        </p:tav>
                                        <p:tav tm="100000">
                                          <p:val>
                                            <p:strVal val="#ppt_x"/>
                                          </p:val>
                                        </p:tav>
                                      </p:tavLst>
                                    </p:anim>
                                    <p:anim calcmode="lin" valueType="num">
                                      <p:cBhvr>
                                        <p:cTn id="141" dur="12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6" grpId="0"/>
      <p:bldP spid="62" grpId="0"/>
      <p:bldP spid="63" grpId="0"/>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3227607"/>
            <a:ext cx="898721" cy="898721"/>
          </a:xfrm>
          <a:prstGeom prst="rect">
            <a:avLst/>
          </a:prstGeom>
        </p:spPr>
      </p:pic>
      <p:pic>
        <p:nvPicPr>
          <p:cNvPr id="69" name="图片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33" y="1146175"/>
            <a:ext cx="898721" cy="898721"/>
          </a:xfrm>
          <a:prstGeom prst="rect">
            <a:avLst/>
          </a:prstGeom>
        </p:spPr>
      </p:pic>
      <p:pic>
        <p:nvPicPr>
          <p:cNvPr id="70" name="图片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8859" y="712054"/>
            <a:ext cx="898721" cy="898721"/>
          </a:xfrm>
          <a:prstGeom prst="rect">
            <a:avLst/>
          </a:prstGeom>
        </p:spPr>
      </p:pic>
      <p:pic>
        <p:nvPicPr>
          <p:cNvPr id="72" name="图片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5658" y="2853138"/>
            <a:ext cx="898721" cy="898721"/>
          </a:xfrm>
          <a:prstGeom prst="rect">
            <a:avLst/>
          </a:prstGeom>
        </p:spPr>
      </p:pic>
      <p:cxnSp>
        <p:nvCxnSpPr>
          <p:cNvPr id="12" name="Straight Connector 141"/>
          <p:cNvCxnSpPr/>
          <p:nvPr/>
        </p:nvCxnSpPr>
        <p:spPr>
          <a:xfrm flipV="1">
            <a:off x="989013" y="1184275"/>
            <a:ext cx="0" cy="3043238"/>
          </a:xfrm>
          <a:prstGeom prst="line">
            <a:avLst/>
          </a:prstGeom>
          <a:ln w="15875">
            <a:solidFill>
              <a:srgbClr val="FE7F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45"/>
          <p:cNvCxnSpPr/>
          <p:nvPr/>
        </p:nvCxnSpPr>
        <p:spPr>
          <a:xfrm flipV="1">
            <a:off x="3371850" y="1184275"/>
            <a:ext cx="0" cy="3013075"/>
          </a:xfrm>
          <a:prstGeom prst="line">
            <a:avLst/>
          </a:prstGeom>
          <a:ln w="15875">
            <a:solidFill>
              <a:srgbClr val="FE7F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2" name="Straight Connector 187"/>
          <p:cNvCxnSpPr/>
          <p:nvPr/>
        </p:nvCxnSpPr>
        <p:spPr>
          <a:xfrm>
            <a:off x="999719" y="1184275"/>
            <a:ext cx="2371705" cy="0"/>
          </a:xfrm>
          <a:prstGeom prst="line">
            <a:avLst/>
          </a:prstGeom>
          <a:ln w="15875">
            <a:solidFill>
              <a:srgbClr val="FE7F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33" name="Straight Connector 188"/>
          <p:cNvCxnSpPr/>
          <p:nvPr/>
        </p:nvCxnSpPr>
        <p:spPr>
          <a:xfrm flipV="1">
            <a:off x="6202363" y="1479550"/>
            <a:ext cx="0" cy="2717800"/>
          </a:xfrm>
          <a:prstGeom prst="line">
            <a:avLst/>
          </a:prstGeom>
          <a:ln w="15875">
            <a:solidFill>
              <a:srgbClr val="FE7F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288" name="矩形 287"/>
          <p:cNvSpPr>
            <a:spLocks noChangeArrowheads="1"/>
          </p:cNvSpPr>
          <p:nvPr/>
        </p:nvSpPr>
        <p:spPr bwMode="auto">
          <a:xfrm>
            <a:off x="1739347" y="3703638"/>
            <a:ext cx="1377950"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buFont typeface="Arial" pitchFamily="34" charset="0"/>
              <a:buNone/>
            </a:pPr>
            <a:r>
              <a:rPr lang="zh-CN" altLang="en-US" sz="1000" dirty="0">
                <a:solidFill>
                  <a:schemeClr val="bg1"/>
                </a:solidFill>
                <a:latin typeface="微软雅黑" pitchFamily="34" charset="-122"/>
                <a:ea typeface="微软雅黑" pitchFamily="34" charset="-122"/>
                <a:sym typeface="Calibri" pitchFamily="34" charset="0"/>
              </a:rPr>
              <a:t>线上平台全面铺开</a:t>
            </a:r>
            <a:endParaRPr lang="en-US" altLang="zh-CN" sz="1000" dirty="0">
              <a:solidFill>
                <a:schemeClr val="bg1"/>
              </a:solidFill>
              <a:latin typeface="微软雅黑" pitchFamily="34" charset="-122"/>
              <a:ea typeface="微软雅黑" pitchFamily="34" charset="-122"/>
              <a:sym typeface="Calibri" pitchFamily="34" charset="0"/>
            </a:endParaRPr>
          </a:p>
          <a:p>
            <a:pPr>
              <a:buFont typeface="Arial" pitchFamily="34" charset="0"/>
              <a:buNone/>
            </a:pPr>
            <a:r>
              <a:rPr lang="zh-CN" altLang="en-US" sz="1000" dirty="0">
                <a:solidFill>
                  <a:schemeClr val="bg1"/>
                </a:solidFill>
                <a:latin typeface="微软雅黑" pitchFamily="34" charset="-122"/>
                <a:ea typeface="微软雅黑" pitchFamily="34" charset="-122"/>
                <a:sym typeface="Calibri" pitchFamily="34" charset="0"/>
              </a:rPr>
              <a:t>优化运营</a:t>
            </a:r>
          </a:p>
        </p:txBody>
      </p:sp>
      <p:sp>
        <p:nvSpPr>
          <p:cNvPr id="289" name="文本框 13"/>
          <p:cNvSpPr txBox="1"/>
          <p:nvPr/>
        </p:nvSpPr>
        <p:spPr>
          <a:xfrm>
            <a:off x="1524000" y="4103688"/>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290" name="矩形 289"/>
          <p:cNvSpPr>
            <a:spLocks noChangeArrowheads="1"/>
          </p:cNvSpPr>
          <p:nvPr/>
        </p:nvSpPr>
        <p:spPr bwMode="auto">
          <a:xfrm>
            <a:off x="1644650" y="1504950"/>
            <a:ext cx="155575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p>
            <a:pPr>
              <a:buFont typeface="Arial" pitchFamily="34" charset="0"/>
              <a:buNone/>
            </a:pPr>
            <a:r>
              <a:rPr lang="zh-CN" altLang="en-US" sz="1000" dirty="0">
                <a:solidFill>
                  <a:schemeClr val="bg1"/>
                </a:solidFill>
                <a:latin typeface="微软雅黑" pitchFamily="34" charset="-122"/>
                <a:ea typeface="微软雅黑" pitchFamily="34" charset="-122"/>
                <a:sym typeface="Calibri" pitchFamily="34" charset="0"/>
              </a:rPr>
              <a:t>市场战有率达到</a:t>
            </a:r>
            <a:r>
              <a:rPr lang="en-US" altLang="zh-CN" sz="2000" dirty="0">
                <a:solidFill>
                  <a:schemeClr val="bg1"/>
                </a:solidFill>
                <a:latin typeface="Impact" pitchFamily="34" charset="0"/>
                <a:ea typeface="微软雅黑" pitchFamily="34" charset="-122"/>
                <a:sym typeface="Calibri" pitchFamily="34" charset="0"/>
              </a:rPr>
              <a:t>60%</a:t>
            </a:r>
            <a:endParaRPr lang="zh-CN" altLang="en-US" sz="2000" dirty="0">
              <a:solidFill>
                <a:schemeClr val="bg1"/>
              </a:solidFill>
              <a:latin typeface="Impact" pitchFamily="34" charset="0"/>
              <a:ea typeface="微软雅黑" pitchFamily="34" charset="-122"/>
              <a:sym typeface="Calibri" pitchFamily="34" charset="0"/>
            </a:endParaRPr>
          </a:p>
        </p:txBody>
      </p:sp>
      <p:sp>
        <p:nvSpPr>
          <p:cNvPr id="291" name="文本框 13"/>
          <p:cNvSpPr txBox="1"/>
          <p:nvPr/>
        </p:nvSpPr>
        <p:spPr>
          <a:xfrm>
            <a:off x="1600200" y="1889125"/>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292" name="矩形 291"/>
          <p:cNvSpPr>
            <a:spLocks noChangeArrowheads="1"/>
          </p:cNvSpPr>
          <p:nvPr/>
        </p:nvSpPr>
        <p:spPr bwMode="auto">
          <a:xfrm>
            <a:off x="3886200" y="1123950"/>
            <a:ext cx="1693863"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fontAlgn="auto">
              <a:spcBef>
                <a:spcPct val="0"/>
              </a:spcBef>
              <a:spcAft>
                <a:spcPts val="0"/>
              </a:spcAft>
              <a:buFont typeface="Arial" charset="0"/>
              <a:buNone/>
              <a:defRPr/>
            </a:pPr>
            <a:r>
              <a:rPr lang="zh-CN" altLang="en-US" sz="1000" dirty="0">
                <a:solidFill>
                  <a:schemeClr val="bg1"/>
                </a:solidFill>
              </a:rPr>
              <a:t>线下实体覆盖率翻 </a:t>
            </a:r>
            <a:r>
              <a:rPr lang="en-US" altLang="zh-CN" sz="2000" dirty="0">
                <a:solidFill>
                  <a:schemeClr val="bg1"/>
                </a:solidFill>
                <a:latin typeface="Impact" pitchFamily="34" charset="0"/>
              </a:rPr>
              <a:t>3 </a:t>
            </a:r>
            <a:r>
              <a:rPr lang="zh-CN" altLang="en-US" sz="1000" dirty="0">
                <a:solidFill>
                  <a:schemeClr val="bg1"/>
                </a:solidFill>
              </a:rPr>
              <a:t>番</a:t>
            </a:r>
          </a:p>
        </p:txBody>
      </p:sp>
      <p:sp>
        <p:nvSpPr>
          <p:cNvPr id="294" name="文本框 13"/>
          <p:cNvSpPr txBox="1"/>
          <p:nvPr/>
        </p:nvSpPr>
        <p:spPr>
          <a:xfrm>
            <a:off x="3905250" y="1547813"/>
            <a:ext cx="1674813"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295" name="矩形 294"/>
          <p:cNvSpPr>
            <a:spLocks noChangeArrowheads="1"/>
          </p:cNvSpPr>
          <p:nvPr/>
        </p:nvSpPr>
        <p:spPr bwMode="auto">
          <a:xfrm>
            <a:off x="3886200" y="3105150"/>
            <a:ext cx="18256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fontAlgn="auto">
              <a:spcBef>
                <a:spcPct val="0"/>
              </a:spcBef>
              <a:spcAft>
                <a:spcPts val="0"/>
              </a:spcAft>
              <a:buFont typeface="Arial" charset="0"/>
              <a:buNone/>
              <a:defRPr/>
            </a:pPr>
            <a:r>
              <a:rPr lang="zh-CN" altLang="en-US" sz="1000" dirty="0">
                <a:solidFill>
                  <a:schemeClr val="bg1"/>
                </a:solidFill>
              </a:rPr>
              <a:t>全年营业额达到至少</a:t>
            </a:r>
            <a:r>
              <a:rPr lang="en-US" altLang="zh-CN" sz="2000" dirty="0">
                <a:solidFill>
                  <a:schemeClr val="bg1"/>
                </a:solidFill>
                <a:latin typeface="Impact" pitchFamily="34" charset="0"/>
              </a:rPr>
              <a:t>2</a:t>
            </a:r>
            <a:r>
              <a:rPr lang="zh-CN" altLang="en-US" sz="1000" dirty="0">
                <a:solidFill>
                  <a:schemeClr val="bg1"/>
                </a:solidFill>
              </a:rPr>
              <a:t>个亿</a:t>
            </a:r>
          </a:p>
        </p:txBody>
      </p:sp>
      <p:sp>
        <p:nvSpPr>
          <p:cNvPr id="296" name="文本框 13"/>
          <p:cNvSpPr txBox="1"/>
          <p:nvPr/>
        </p:nvSpPr>
        <p:spPr>
          <a:xfrm>
            <a:off x="3905250" y="3529013"/>
            <a:ext cx="1674813"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sp>
        <p:nvSpPr>
          <p:cNvPr id="297" name="矩形 296"/>
          <p:cNvSpPr>
            <a:spLocks noChangeArrowheads="1"/>
          </p:cNvSpPr>
          <p:nvPr/>
        </p:nvSpPr>
        <p:spPr bwMode="auto">
          <a:xfrm>
            <a:off x="6816725" y="3294063"/>
            <a:ext cx="17176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13" tIns="41456" rIns="82913" bIns="414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fontAlgn="auto">
              <a:spcBef>
                <a:spcPct val="0"/>
              </a:spcBef>
              <a:spcAft>
                <a:spcPts val="0"/>
              </a:spcAft>
              <a:buFont typeface="Arial" charset="0"/>
              <a:buNone/>
              <a:defRPr/>
            </a:pPr>
            <a:r>
              <a:rPr lang="zh-CN" altLang="en-US" sz="1000" dirty="0">
                <a:solidFill>
                  <a:schemeClr val="bg1"/>
                </a:solidFill>
              </a:rPr>
              <a:t>发展全国各地</a:t>
            </a:r>
            <a:r>
              <a:rPr lang="en-US" altLang="zh-CN" sz="2000" dirty="0">
                <a:solidFill>
                  <a:schemeClr val="bg1"/>
                </a:solidFill>
                <a:latin typeface="Impact" pitchFamily="34" charset="0"/>
              </a:rPr>
              <a:t>200</a:t>
            </a:r>
            <a:r>
              <a:rPr lang="zh-CN" altLang="en-US" sz="1000" dirty="0">
                <a:solidFill>
                  <a:schemeClr val="bg1"/>
                </a:solidFill>
              </a:rPr>
              <a:t>个门店</a:t>
            </a:r>
          </a:p>
        </p:txBody>
      </p:sp>
      <p:sp>
        <p:nvSpPr>
          <p:cNvPr id="298" name="文本框 13"/>
          <p:cNvSpPr txBox="1"/>
          <p:nvPr/>
        </p:nvSpPr>
        <p:spPr>
          <a:xfrm>
            <a:off x="6816725" y="3717925"/>
            <a:ext cx="1676400" cy="454025"/>
          </a:xfrm>
          <a:prstGeom prst="rect">
            <a:avLst/>
          </a:prstGeom>
          <a:noFill/>
        </p:spPr>
        <p:txBody>
          <a:bodyPr lIns="65804" tIns="32901" rIns="65804" bIns="32901">
            <a:spAutoFit/>
          </a:bodyPr>
          <a:lstStyle/>
          <a:p>
            <a:pPr fontAlgn="auto">
              <a:lnSpc>
                <a:spcPct val="120000"/>
              </a:lnSpc>
              <a:spcAft>
                <a:spcPts val="0"/>
              </a:spcAft>
              <a:defRPr/>
            </a:pPr>
            <a:r>
              <a:rPr lang="zh-CN" altLang="en-US" sz="700" dirty="0">
                <a:solidFill>
                  <a:schemeClr val="bg1"/>
                </a:solidFill>
                <a:latin typeface="微软雅黑" panose="020B0503020204020204" pitchFamily="34" charset="-122"/>
                <a:ea typeface="微软雅黑" panose="020B0503020204020204" pitchFamily="34" charset="-122"/>
                <a:sym typeface="微软雅黑" pitchFamily="34" charset="-122"/>
              </a:rPr>
              <a:t>在此录入上述图表的综合描述说明，在此录入上述图表的综合描述说明，在此录入上述图表的综合描述说明</a:t>
            </a:r>
          </a:p>
        </p:txBody>
      </p:sp>
      <p:grpSp>
        <p:nvGrpSpPr>
          <p:cNvPr id="110" name="Group 139"/>
          <p:cNvGrpSpPr>
            <a:grpSpLocks/>
          </p:cNvGrpSpPr>
          <p:nvPr/>
        </p:nvGrpSpPr>
        <p:grpSpPr bwMode="auto">
          <a:xfrm>
            <a:off x="657225" y="3538538"/>
            <a:ext cx="669925" cy="1503362"/>
            <a:chOff x="2284413" y="412750"/>
            <a:chExt cx="2824162" cy="6337301"/>
          </a:xfrm>
          <a:solidFill>
            <a:srgbClr val="FE7F00"/>
          </a:solidFill>
        </p:grpSpPr>
        <p:grpSp>
          <p:nvGrpSpPr>
            <p:cNvPr id="30755" name="Group 138"/>
            <p:cNvGrpSpPr>
              <a:grpSpLocks/>
            </p:cNvGrpSpPr>
            <p:nvPr/>
          </p:nvGrpSpPr>
          <p:grpSpPr bwMode="auto">
            <a:xfrm>
              <a:off x="2971800" y="4267201"/>
              <a:ext cx="1501776" cy="2482850"/>
              <a:chOff x="6661150" y="2820988"/>
              <a:chExt cx="1501776" cy="2482850"/>
            </a:xfrm>
            <a:grpFill/>
          </p:grpSpPr>
          <p:sp>
            <p:nvSpPr>
              <p:cNvPr id="30778" name="Freeform 133"/>
              <p:cNvSpPr>
                <a:spLocks/>
              </p:cNvSpPr>
              <p:nvPr/>
            </p:nvSpPr>
            <p:spPr bwMode="auto">
              <a:xfrm>
                <a:off x="6661150" y="2820988"/>
                <a:ext cx="1501776" cy="2482850"/>
              </a:xfrm>
              <a:custGeom>
                <a:avLst/>
                <a:gdLst>
                  <a:gd name="T0" fmla="*/ 7566 w 397"/>
                  <a:gd name="T1" fmla="*/ 1009717 h 659"/>
                  <a:gd name="T2" fmla="*/ 0 w 397"/>
                  <a:gd name="T3" fmla="*/ 1009717 h 659"/>
                  <a:gd name="T4" fmla="*/ 0 w 397"/>
                  <a:gd name="T5" fmla="*/ 1009717 h 659"/>
                  <a:gd name="T6" fmla="*/ 11348 w 397"/>
                  <a:gd name="T7" fmla="*/ 1021020 h 659"/>
                  <a:gd name="T8" fmla="*/ 15131 w 397"/>
                  <a:gd name="T9" fmla="*/ 1062464 h 659"/>
                  <a:gd name="T10" fmla="*/ 18914 w 397"/>
                  <a:gd name="T11" fmla="*/ 1069999 h 659"/>
                  <a:gd name="T12" fmla="*/ 181575 w 397"/>
                  <a:gd name="T13" fmla="*/ 1574858 h 659"/>
                  <a:gd name="T14" fmla="*/ 348019 w 397"/>
                  <a:gd name="T15" fmla="*/ 1092605 h 659"/>
                  <a:gd name="T16" fmla="*/ 650644 w 397"/>
                  <a:gd name="T17" fmla="*/ 1661513 h 659"/>
                  <a:gd name="T18" fmla="*/ 548508 w 397"/>
                  <a:gd name="T19" fmla="*/ 2124928 h 659"/>
                  <a:gd name="T20" fmla="*/ 760345 w 397"/>
                  <a:gd name="T21" fmla="*/ 2482850 h 659"/>
                  <a:gd name="T22" fmla="*/ 650644 w 397"/>
                  <a:gd name="T23" fmla="*/ 2275632 h 659"/>
                  <a:gd name="T24" fmla="*/ 688472 w 397"/>
                  <a:gd name="T25" fmla="*/ 1989294 h 659"/>
                  <a:gd name="T26" fmla="*/ 866264 w 397"/>
                  <a:gd name="T27" fmla="*/ 1740632 h 659"/>
                  <a:gd name="T28" fmla="*/ 1028925 w 397"/>
                  <a:gd name="T29" fmla="*/ 1454295 h 659"/>
                  <a:gd name="T30" fmla="*/ 1059187 w 397"/>
                  <a:gd name="T31" fmla="*/ 1363872 h 659"/>
                  <a:gd name="T32" fmla="*/ 1161323 w 397"/>
                  <a:gd name="T33" fmla="*/ 1823520 h 659"/>
                  <a:gd name="T34" fmla="*/ 1229414 w 397"/>
                  <a:gd name="T35" fmla="*/ 1529647 h 659"/>
                  <a:gd name="T36" fmla="*/ 1399640 w 397"/>
                  <a:gd name="T37" fmla="*/ 745985 h 659"/>
                  <a:gd name="T38" fmla="*/ 714951 w 397"/>
                  <a:gd name="T39" fmla="*/ 0 h 659"/>
                  <a:gd name="T40" fmla="*/ 11348 w 397"/>
                  <a:gd name="T41" fmla="*/ 956971 h 659"/>
                  <a:gd name="T42" fmla="*/ 7566 w 397"/>
                  <a:gd name="T43" fmla="*/ 1009717 h 6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97" h="659">
                    <a:moveTo>
                      <a:pt x="2" y="268"/>
                    </a:moveTo>
                    <a:cubicBezTo>
                      <a:pt x="2" y="267"/>
                      <a:pt x="0" y="264"/>
                      <a:pt x="0" y="268"/>
                    </a:cubicBezTo>
                    <a:cubicBezTo>
                      <a:pt x="0" y="268"/>
                      <a:pt x="0" y="268"/>
                      <a:pt x="0" y="268"/>
                    </a:cubicBezTo>
                    <a:cubicBezTo>
                      <a:pt x="0" y="269"/>
                      <a:pt x="2" y="270"/>
                      <a:pt x="3" y="271"/>
                    </a:cubicBezTo>
                    <a:cubicBezTo>
                      <a:pt x="3" y="275"/>
                      <a:pt x="4" y="278"/>
                      <a:pt x="4" y="282"/>
                    </a:cubicBezTo>
                    <a:cubicBezTo>
                      <a:pt x="5" y="283"/>
                      <a:pt x="5" y="283"/>
                      <a:pt x="5" y="284"/>
                    </a:cubicBezTo>
                    <a:cubicBezTo>
                      <a:pt x="10" y="335"/>
                      <a:pt x="25" y="381"/>
                      <a:pt x="48" y="418"/>
                    </a:cubicBezTo>
                    <a:cubicBezTo>
                      <a:pt x="23" y="377"/>
                      <a:pt x="37" y="299"/>
                      <a:pt x="92" y="290"/>
                    </a:cubicBezTo>
                    <a:cubicBezTo>
                      <a:pt x="158" y="280"/>
                      <a:pt x="169" y="399"/>
                      <a:pt x="172" y="441"/>
                    </a:cubicBezTo>
                    <a:cubicBezTo>
                      <a:pt x="174" y="484"/>
                      <a:pt x="145" y="521"/>
                      <a:pt x="145" y="564"/>
                    </a:cubicBezTo>
                    <a:cubicBezTo>
                      <a:pt x="145" y="613"/>
                      <a:pt x="170" y="653"/>
                      <a:pt x="201" y="659"/>
                    </a:cubicBezTo>
                    <a:cubicBezTo>
                      <a:pt x="187" y="656"/>
                      <a:pt x="174" y="616"/>
                      <a:pt x="172" y="604"/>
                    </a:cubicBezTo>
                    <a:cubicBezTo>
                      <a:pt x="168" y="580"/>
                      <a:pt x="175" y="551"/>
                      <a:pt x="182" y="528"/>
                    </a:cubicBezTo>
                    <a:cubicBezTo>
                      <a:pt x="190" y="501"/>
                      <a:pt x="211" y="483"/>
                      <a:pt x="229" y="462"/>
                    </a:cubicBezTo>
                    <a:cubicBezTo>
                      <a:pt x="247" y="440"/>
                      <a:pt x="262" y="414"/>
                      <a:pt x="272" y="386"/>
                    </a:cubicBezTo>
                    <a:cubicBezTo>
                      <a:pt x="275" y="378"/>
                      <a:pt x="278" y="370"/>
                      <a:pt x="280" y="362"/>
                    </a:cubicBezTo>
                    <a:cubicBezTo>
                      <a:pt x="284" y="420"/>
                      <a:pt x="307" y="484"/>
                      <a:pt x="307" y="484"/>
                    </a:cubicBezTo>
                    <a:cubicBezTo>
                      <a:pt x="299" y="437"/>
                      <a:pt x="325" y="406"/>
                      <a:pt x="325" y="406"/>
                    </a:cubicBezTo>
                    <a:cubicBezTo>
                      <a:pt x="397" y="291"/>
                      <a:pt x="370" y="198"/>
                      <a:pt x="370" y="198"/>
                    </a:cubicBezTo>
                    <a:cubicBezTo>
                      <a:pt x="351" y="85"/>
                      <a:pt x="277" y="0"/>
                      <a:pt x="189" y="0"/>
                    </a:cubicBezTo>
                    <a:cubicBezTo>
                      <a:pt x="87" y="0"/>
                      <a:pt x="3" y="114"/>
                      <a:pt x="3" y="254"/>
                    </a:cubicBezTo>
                    <a:cubicBezTo>
                      <a:pt x="3" y="258"/>
                      <a:pt x="2" y="263"/>
                      <a:pt x="2" y="2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79" name="Freeform 134"/>
              <p:cNvSpPr>
                <a:spLocks/>
              </p:cNvSpPr>
              <p:nvPr/>
            </p:nvSpPr>
            <p:spPr bwMode="auto">
              <a:xfrm>
                <a:off x="6794500" y="2892426"/>
                <a:ext cx="1223963" cy="1563688"/>
              </a:xfrm>
              <a:custGeom>
                <a:avLst/>
                <a:gdLst>
                  <a:gd name="T0" fmla="*/ 581760 w 324"/>
                  <a:gd name="T1" fmla="*/ 0 h 415"/>
                  <a:gd name="T2" fmla="*/ 1148410 w 324"/>
                  <a:gd name="T3" fmla="*/ 648083 h 415"/>
                  <a:gd name="T4" fmla="*/ 1152187 w 324"/>
                  <a:gd name="T5" fmla="*/ 655619 h 415"/>
                  <a:gd name="T6" fmla="*/ 1152187 w 324"/>
                  <a:gd name="T7" fmla="*/ 663154 h 415"/>
                  <a:gd name="T8" fmla="*/ 1042635 w 324"/>
                  <a:gd name="T9" fmla="*/ 1273558 h 415"/>
                  <a:gd name="T10" fmla="*/ 963304 w 324"/>
                  <a:gd name="T11" fmla="*/ 983428 h 415"/>
                  <a:gd name="T12" fmla="*/ 868863 w 324"/>
                  <a:gd name="T13" fmla="*/ 1137913 h 415"/>
                  <a:gd name="T14" fmla="*/ 642203 w 324"/>
                  <a:gd name="T15" fmla="*/ 1552384 h 415"/>
                  <a:gd name="T16" fmla="*/ 630870 w 324"/>
                  <a:gd name="T17" fmla="*/ 1563688 h 415"/>
                  <a:gd name="T18" fmla="*/ 630870 w 324"/>
                  <a:gd name="T19" fmla="*/ 1541080 h 415"/>
                  <a:gd name="T20" fmla="*/ 245548 w 324"/>
                  <a:gd name="T21" fmla="*/ 859086 h 415"/>
                  <a:gd name="T22" fmla="*/ 196439 w 324"/>
                  <a:gd name="T23" fmla="*/ 862854 h 415"/>
                  <a:gd name="T24" fmla="*/ 7555 w 324"/>
                  <a:gd name="T25" fmla="*/ 964588 h 415"/>
                  <a:gd name="T26" fmla="*/ 3778 w 324"/>
                  <a:gd name="T27" fmla="*/ 945749 h 415"/>
                  <a:gd name="T28" fmla="*/ 3778 w 324"/>
                  <a:gd name="T29" fmla="*/ 938213 h 415"/>
                  <a:gd name="T30" fmla="*/ 0 w 324"/>
                  <a:gd name="T31" fmla="*/ 900534 h 415"/>
                  <a:gd name="T32" fmla="*/ 0 w 324"/>
                  <a:gd name="T33" fmla="*/ 889230 h 415"/>
                  <a:gd name="T34" fmla="*/ 0 w 324"/>
                  <a:gd name="T35" fmla="*/ 840247 h 415"/>
                  <a:gd name="T36" fmla="*/ 581760 w 324"/>
                  <a:gd name="T37" fmla="*/ 0 h 4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4" h="415">
                    <a:moveTo>
                      <a:pt x="154" y="0"/>
                    </a:moveTo>
                    <a:cubicBezTo>
                      <a:pt x="225" y="0"/>
                      <a:pt x="288" y="73"/>
                      <a:pt x="304" y="172"/>
                    </a:cubicBezTo>
                    <a:cubicBezTo>
                      <a:pt x="305" y="174"/>
                      <a:pt x="305" y="174"/>
                      <a:pt x="305" y="174"/>
                    </a:cubicBezTo>
                    <a:cubicBezTo>
                      <a:pt x="305" y="176"/>
                      <a:pt x="305" y="176"/>
                      <a:pt x="305" y="176"/>
                    </a:cubicBezTo>
                    <a:cubicBezTo>
                      <a:pt x="306" y="179"/>
                      <a:pt x="324" y="248"/>
                      <a:pt x="276" y="338"/>
                    </a:cubicBezTo>
                    <a:cubicBezTo>
                      <a:pt x="276" y="335"/>
                      <a:pt x="256" y="263"/>
                      <a:pt x="255" y="261"/>
                    </a:cubicBezTo>
                    <a:cubicBezTo>
                      <a:pt x="256" y="270"/>
                      <a:pt x="235" y="292"/>
                      <a:pt x="230" y="302"/>
                    </a:cubicBezTo>
                    <a:cubicBezTo>
                      <a:pt x="209" y="338"/>
                      <a:pt x="198" y="379"/>
                      <a:pt x="170" y="412"/>
                    </a:cubicBezTo>
                    <a:cubicBezTo>
                      <a:pt x="169" y="413"/>
                      <a:pt x="168" y="414"/>
                      <a:pt x="167" y="415"/>
                    </a:cubicBezTo>
                    <a:cubicBezTo>
                      <a:pt x="167" y="413"/>
                      <a:pt x="167" y="411"/>
                      <a:pt x="167" y="409"/>
                    </a:cubicBezTo>
                    <a:cubicBezTo>
                      <a:pt x="159" y="260"/>
                      <a:pt x="107" y="228"/>
                      <a:pt x="65" y="228"/>
                    </a:cubicBezTo>
                    <a:cubicBezTo>
                      <a:pt x="61" y="228"/>
                      <a:pt x="57" y="229"/>
                      <a:pt x="52" y="229"/>
                    </a:cubicBezTo>
                    <a:cubicBezTo>
                      <a:pt x="33" y="232"/>
                      <a:pt x="15" y="242"/>
                      <a:pt x="2" y="256"/>
                    </a:cubicBezTo>
                    <a:cubicBezTo>
                      <a:pt x="2" y="254"/>
                      <a:pt x="1" y="253"/>
                      <a:pt x="1" y="251"/>
                    </a:cubicBezTo>
                    <a:cubicBezTo>
                      <a:pt x="1" y="249"/>
                      <a:pt x="1" y="249"/>
                      <a:pt x="1" y="249"/>
                    </a:cubicBezTo>
                    <a:cubicBezTo>
                      <a:pt x="1" y="246"/>
                      <a:pt x="1" y="242"/>
                      <a:pt x="0" y="239"/>
                    </a:cubicBezTo>
                    <a:cubicBezTo>
                      <a:pt x="0" y="239"/>
                      <a:pt x="0" y="236"/>
                      <a:pt x="0" y="236"/>
                    </a:cubicBezTo>
                    <a:cubicBezTo>
                      <a:pt x="0" y="231"/>
                      <a:pt x="0" y="227"/>
                      <a:pt x="0" y="223"/>
                    </a:cubicBezTo>
                    <a:cubicBezTo>
                      <a:pt x="0" y="100"/>
                      <a:pt x="69" y="0"/>
                      <a:pt x="1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80" name="Freeform 135"/>
              <p:cNvSpPr>
                <a:spLocks/>
              </p:cNvSpPr>
              <p:nvPr/>
            </p:nvSpPr>
            <p:spPr bwMode="auto">
              <a:xfrm>
                <a:off x="6994525" y="2979738"/>
                <a:ext cx="801688" cy="1130300"/>
              </a:xfrm>
              <a:custGeom>
                <a:avLst/>
                <a:gdLst>
                  <a:gd name="T0" fmla="*/ 162607 w 212"/>
                  <a:gd name="T1" fmla="*/ 535009 h 300"/>
                  <a:gd name="T2" fmla="*/ 128573 w 212"/>
                  <a:gd name="T3" fmla="*/ 535009 h 300"/>
                  <a:gd name="T4" fmla="*/ 3782 w 212"/>
                  <a:gd name="T5" fmla="*/ 599059 h 300"/>
                  <a:gd name="T6" fmla="*/ 3782 w 212"/>
                  <a:gd name="T7" fmla="*/ 587756 h 300"/>
                  <a:gd name="T8" fmla="*/ 3782 w 212"/>
                  <a:gd name="T9" fmla="*/ 583988 h 300"/>
                  <a:gd name="T10" fmla="*/ 0 w 212"/>
                  <a:gd name="T11" fmla="*/ 557615 h 300"/>
                  <a:gd name="T12" fmla="*/ 0 w 212"/>
                  <a:gd name="T13" fmla="*/ 550079 h 300"/>
                  <a:gd name="T14" fmla="*/ 0 w 212"/>
                  <a:gd name="T15" fmla="*/ 523706 h 300"/>
                  <a:gd name="T16" fmla="*/ 381936 w 212"/>
                  <a:gd name="T17" fmla="*/ 0 h 300"/>
                  <a:gd name="T18" fmla="*/ 752528 w 212"/>
                  <a:gd name="T19" fmla="*/ 403140 h 300"/>
                  <a:gd name="T20" fmla="*/ 756309 w 212"/>
                  <a:gd name="T21" fmla="*/ 406908 h 300"/>
                  <a:gd name="T22" fmla="*/ 756309 w 212"/>
                  <a:gd name="T23" fmla="*/ 410676 h 300"/>
                  <a:gd name="T24" fmla="*/ 684460 w 212"/>
                  <a:gd name="T25" fmla="*/ 791210 h 300"/>
                  <a:gd name="T26" fmla="*/ 631518 w 212"/>
                  <a:gd name="T27" fmla="*/ 610362 h 300"/>
                  <a:gd name="T28" fmla="*/ 567232 w 212"/>
                  <a:gd name="T29" fmla="*/ 704554 h 300"/>
                  <a:gd name="T30" fmla="*/ 457567 w 212"/>
                  <a:gd name="T31" fmla="*/ 1130300 h 300"/>
                  <a:gd name="T32" fmla="*/ 162607 w 212"/>
                  <a:gd name="T33" fmla="*/ 535009 h 3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2" h="300">
                    <a:moveTo>
                      <a:pt x="43" y="142"/>
                    </a:moveTo>
                    <a:cubicBezTo>
                      <a:pt x="40" y="142"/>
                      <a:pt x="37" y="142"/>
                      <a:pt x="34" y="142"/>
                    </a:cubicBezTo>
                    <a:cubicBezTo>
                      <a:pt x="21" y="144"/>
                      <a:pt x="10" y="150"/>
                      <a:pt x="1" y="159"/>
                    </a:cubicBezTo>
                    <a:cubicBezTo>
                      <a:pt x="1" y="158"/>
                      <a:pt x="1" y="157"/>
                      <a:pt x="1" y="156"/>
                    </a:cubicBezTo>
                    <a:cubicBezTo>
                      <a:pt x="1" y="155"/>
                      <a:pt x="1" y="155"/>
                      <a:pt x="1" y="155"/>
                    </a:cubicBezTo>
                    <a:cubicBezTo>
                      <a:pt x="0" y="152"/>
                      <a:pt x="0" y="150"/>
                      <a:pt x="0" y="148"/>
                    </a:cubicBezTo>
                    <a:cubicBezTo>
                      <a:pt x="0" y="146"/>
                      <a:pt x="0" y="146"/>
                      <a:pt x="0" y="146"/>
                    </a:cubicBezTo>
                    <a:cubicBezTo>
                      <a:pt x="0" y="143"/>
                      <a:pt x="0" y="141"/>
                      <a:pt x="0" y="139"/>
                    </a:cubicBezTo>
                    <a:cubicBezTo>
                      <a:pt x="0" y="62"/>
                      <a:pt x="45" y="0"/>
                      <a:pt x="101" y="0"/>
                    </a:cubicBezTo>
                    <a:cubicBezTo>
                      <a:pt x="147" y="0"/>
                      <a:pt x="189" y="45"/>
                      <a:pt x="199" y="107"/>
                    </a:cubicBezTo>
                    <a:cubicBezTo>
                      <a:pt x="200" y="108"/>
                      <a:pt x="200" y="108"/>
                      <a:pt x="200" y="108"/>
                    </a:cubicBezTo>
                    <a:cubicBezTo>
                      <a:pt x="200" y="109"/>
                      <a:pt x="200" y="109"/>
                      <a:pt x="200" y="109"/>
                    </a:cubicBezTo>
                    <a:cubicBezTo>
                      <a:pt x="201" y="111"/>
                      <a:pt x="212" y="154"/>
                      <a:pt x="181" y="210"/>
                    </a:cubicBezTo>
                    <a:cubicBezTo>
                      <a:pt x="181" y="208"/>
                      <a:pt x="167" y="164"/>
                      <a:pt x="167" y="162"/>
                    </a:cubicBezTo>
                    <a:cubicBezTo>
                      <a:pt x="168" y="168"/>
                      <a:pt x="154" y="181"/>
                      <a:pt x="150" y="187"/>
                    </a:cubicBezTo>
                    <a:cubicBezTo>
                      <a:pt x="137" y="210"/>
                      <a:pt x="126" y="275"/>
                      <a:pt x="121" y="300"/>
                    </a:cubicBezTo>
                    <a:cubicBezTo>
                      <a:pt x="121" y="300"/>
                      <a:pt x="94" y="134"/>
                      <a:pt x="43"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grpSp>
        <p:grpSp>
          <p:nvGrpSpPr>
            <p:cNvPr id="30756" name="Group 124"/>
            <p:cNvGrpSpPr>
              <a:grpSpLocks/>
            </p:cNvGrpSpPr>
            <p:nvPr/>
          </p:nvGrpSpPr>
          <p:grpSpPr bwMode="auto">
            <a:xfrm>
              <a:off x="2284413" y="412750"/>
              <a:ext cx="2824162" cy="4770438"/>
              <a:chOff x="2284413" y="412750"/>
              <a:chExt cx="2824162" cy="4770438"/>
            </a:xfrm>
            <a:grpFill/>
          </p:grpSpPr>
          <p:sp>
            <p:nvSpPr>
              <p:cNvPr id="30757" name="Freeform 102"/>
              <p:cNvSpPr>
                <a:spLocks/>
              </p:cNvSpPr>
              <p:nvPr/>
            </p:nvSpPr>
            <p:spPr bwMode="auto">
              <a:xfrm>
                <a:off x="2284413" y="3319463"/>
                <a:ext cx="1177925" cy="1860550"/>
              </a:xfrm>
              <a:custGeom>
                <a:avLst/>
                <a:gdLst>
                  <a:gd name="T0" fmla="*/ 587081 w 313"/>
                  <a:gd name="T1" fmla="*/ 0 h 495"/>
                  <a:gd name="T2" fmla="*/ 0 w 313"/>
                  <a:gd name="T3" fmla="*/ 597631 h 495"/>
                  <a:gd name="T4" fmla="*/ 0 w 313"/>
                  <a:gd name="T5" fmla="*/ 612666 h 495"/>
                  <a:gd name="T6" fmla="*/ 0 w 313"/>
                  <a:gd name="T7" fmla="*/ 612666 h 495"/>
                  <a:gd name="T8" fmla="*/ 380097 w 313"/>
                  <a:gd name="T9" fmla="*/ 1804170 h 495"/>
                  <a:gd name="T10" fmla="*/ 398914 w 313"/>
                  <a:gd name="T11" fmla="*/ 1826722 h 495"/>
                  <a:gd name="T12" fmla="*/ 398914 w 313"/>
                  <a:gd name="T13" fmla="*/ 1826722 h 495"/>
                  <a:gd name="T14" fmla="*/ 398914 w 313"/>
                  <a:gd name="T15" fmla="*/ 1826722 h 495"/>
                  <a:gd name="T16" fmla="*/ 481707 w 313"/>
                  <a:gd name="T17" fmla="*/ 1860550 h 495"/>
                  <a:gd name="T18" fmla="*/ 594608 w 313"/>
                  <a:gd name="T19" fmla="*/ 1762824 h 495"/>
                  <a:gd name="T20" fmla="*/ 587081 w 313"/>
                  <a:gd name="T21" fmla="*/ 1740272 h 495"/>
                  <a:gd name="T22" fmla="*/ 587081 w 313"/>
                  <a:gd name="T23" fmla="*/ 1740272 h 495"/>
                  <a:gd name="T24" fmla="*/ 556974 w 313"/>
                  <a:gd name="T25" fmla="*/ 1559855 h 495"/>
                  <a:gd name="T26" fmla="*/ 718798 w 313"/>
                  <a:gd name="T27" fmla="*/ 1168952 h 495"/>
                  <a:gd name="T28" fmla="*/ 718798 w 313"/>
                  <a:gd name="T29" fmla="*/ 1165193 h 495"/>
                  <a:gd name="T30" fmla="*/ 1016101 w 313"/>
                  <a:gd name="T31" fmla="*/ 992293 h 495"/>
                  <a:gd name="T32" fmla="*/ 1177925 w 313"/>
                  <a:gd name="T33" fmla="*/ 590114 h 495"/>
                  <a:gd name="T34" fmla="*/ 587081 w 313"/>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58" name="Freeform 103"/>
              <p:cNvSpPr>
                <a:spLocks/>
              </p:cNvSpPr>
              <p:nvPr/>
            </p:nvSpPr>
            <p:spPr bwMode="auto">
              <a:xfrm>
                <a:off x="2284413" y="3319463"/>
                <a:ext cx="1177925" cy="1860550"/>
              </a:xfrm>
              <a:custGeom>
                <a:avLst/>
                <a:gdLst>
                  <a:gd name="T0" fmla="*/ 587081 w 313"/>
                  <a:gd name="T1" fmla="*/ 0 h 495"/>
                  <a:gd name="T2" fmla="*/ 0 w 313"/>
                  <a:gd name="T3" fmla="*/ 597631 h 495"/>
                  <a:gd name="T4" fmla="*/ 0 w 313"/>
                  <a:gd name="T5" fmla="*/ 612666 h 495"/>
                  <a:gd name="T6" fmla="*/ 0 w 313"/>
                  <a:gd name="T7" fmla="*/ 612666 h 495"/>
                  <a:gd name="T8" fmla="*/ 380097 w 313"/>
                  <a:gd name="T9" fmla="*/ 1804170 h 495"/>
                  <a:gd name="T10" fmla="*/ 398914 w 313"/>
                  <a:gd name="T11" fmla="*/ 1826722 h 495"/>
                  <a:gd name="T12" fmla="*/ 398914 w 313"/>
                  <a:gd name="T13" fmla="*/ 1826722 h 495"/>
                  <a:gd name="T14" fmla="*/ 398914 w 313"/>
                  <a:gd name="T15" fmla="*/ 1826722 h 495"/>
                  <a:gd name="T16" fmla="*/ 481707 w 313"/>
                  <a:gd name="T17" fmla="*/ 1860550 h 495"/>
                  <a:gd name="T18" fmla="*/ 594608 w 313"/>
                  <a:gd name="T19" fmla="*/ 1762824 h 495"/>
                  <a:gd name="T20" fmla="*/ 587081 w 313"/>
                  <a:gd name="T21" fmla="*/ 1740272 h 495"/>
                  <a:gd name="T22" fmla="*/ 587081 w 313"/>
                  <a:gd name="T23" fmla="*/ 1740272 h 495"/>
                  <a:gd name="T24" fmla="*/ 556974 w 313"/>
                  <a:gd name="T25" fmla="*/ 1559855 h 495"/>
                  <a:gd name="T26" fmla="*/ 718798 w 313"/>
                  <a:gd name="T27" fmla="*/ 1168952 h 495"/>
                  <a:gd name="T28" fmla="*/ 718798 w 313"/>
                  <a:gd name="T29" fmla="*/ 1165193 h 495"/>
                  <a:gd name="T30" fmla="*/ 1016101 w 313"/>
                  <a:gd name="T31" fmla="*/ 992293 h 495"/>
                  <a:gd name="T32" fmla="*/ 1177925 w 313"/>
                  <a:gd name="T33" fmla="*/ 590114 h 495"/>
                  <a:gd name="T34" fmla="*/ 587081 w 313"/>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59" name="Freeform 104"/>
              <p:cNvSpPr>
                <a:spLocks/>
              </p:cNvSpPr>
              <p:nvPr/>
            </p:nvSpPr>
            <p:spPr bwMode="auto">
              <a:xfrm>
                <a:off x="2284413" y="3319463"/>
                <a:ext cx="1177925" cy="1860550"/>
              </a:xfrm>
              <a:custGeom>
                <a:avLst/>
                <a:gdLst>
                  <a:gd name="T0" fmla="*/ 587081 w 313"/>
                  <a:gd name="T1" fmla="*/ 0 h 495"/>
                  <a:gd name="T2" fmla="*/ 0 w 313"/>
                  <a:gd name="T3" fmla="*/ 597631 h 495"/>
                  <a:gd name="T4" fmla="*/ 0 w 313"/>
                  <a:gd name="T5" fmla="*/ 612666 h 495"/>
                  <a:gd name="T6" fmla="*/ 0 w 313"/>
                  <a:gd name="T7" fmla="*/ 612666 h 495"/>
                  <a:gd name="T8" fmla="*/ 380097 w 313"/>
                  <a:gd name="T9" fmla="*/ 1804170 h 495"/>
                  <a:gd name="T10" fmla="*/ 398914 w 313"/>
                  <a:gd name="T11" fmla="*/ 1826722 h 495"/>
                  <a:gd name="T12" fmla="*/ 398914 w 313"/>
                  <a:gd name="T13" fmla="*/ 1826722 h 495"/>
                  <a:gd name="T14" fmla="*/ 398914 w 313"/>
                  <a:gd name="T15" fmla="*/ 1826722 h 495"/>
                  <a:gd name="T16" fmla="*/ 481707 w 313"/>
                  <a:gd name="T17" fmla="*/ 1860550 h 495"/>
                  <a:gd name="T18" fmla="*/ 594608 w 313"/>
                  <a:gd name="T19" fmla="*/ 1762824 h 495"/>
                  <a:gd name="T20" fmla="*/ 587081 w 313"/>
                  <a:gd name="T21" fmla="*/ 1740272 h 495"/>
                  <a:gd name="T22" fmla="*/ 587081 w 313"/>
                  <a:gd name="T23" fmla="*/ 1740272 h 495"/>
                  <a:gd name="T24" fmla="*/ 556974 w 313"/>
                  <a:gd name="T25" fmla="*/ 1559855 h 495"/>
                  <a:gd name="T26" fmla="*/ 718798 w 313"/>
                  <a:gd name="T27" fmla="*/ 1168952 h 495"/>
                  <a:gd name="T28" fmla="*/ 718798 w 313"/>
                  <a:gd name="T29" fmla="*/ 1165193 h 495"/>
                  <a:gd name="T30" fmla="*/ 1016101 w 313"/>
                  <a:gd name="T31" fmla="*/ 992293 h 495"/>
                  <a:gd name="T32" fmla="*/ 1177925 w 313"/>
                  <a:gd name="T33" fmla="*/ 590114 h 495"/>
                  <a:gd name="T34" fmla="*/ 587081 w 313"/>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3" h="495">
                    <a:moveTo>
                      <a:pt x="156" y="0"/>
                    </a:moveTo>
                    <a:cubicBezTo>
                      <a:pt x="70" y="0"/>
                      <a:pt x="0" y="72"/>
                      <a:pt x="0" y="159"/>
                    </a:cubicBezTo>
                    <a:cubicBezTo>
                      <a:pt x="0" y="159"/>
                      <a:pt x="0" y="163"/>
                      <a:pt x="0" y="163"/>
                    </a:cubicBezTo>
                    <a:cubicBezTo>
                      <a:pt x="0" y="163"/>
                      <a:pt x="0" y="163"/>
                      <a:pt x="0" y="163"/>
                    </a:cubicBezTo>
                    <a:cubicBezTo>
                      <a:pt x="0" y="283"/>
                      <a:pt x="38" y="389"/>
                      <a:pt x="101" y="480"/>
                    </a:cubicBezTo>
                    <a:cubicBezTo>
                      <a:pt x="102" y="482"/>
                      <a:pt x="104" y="484"/>
                      <a:pt x="106" y="486"/>
                    </a:cubicBezTo>
                    <a:cubicBezTo>
                      <a:pt x="106" y="486"/>
                      <a:pt x="106" y="486"/>
                      <a:pt x="106" y="486"/>
                    </a:cubicBezTo>
                    <a:cubicBezTo>
                      <a:pt x="106" y="486"/>
                      <a:pt x="106" y="486"/>
                      <a:pt x="106" y="486"/>
                    </a:cubicBezTo>
                    <a:cubicBezTo>
                      <a:pt x="111" y="491"/>
                      <a:pt x="119" y="495"/>
                      <a:pt x="128" y="495"/>
                    </a:cubicBezTo>
                    <a:cubicBezTo>
                      <a:pt x="145" y="495"/>
                      <a:pt x="158" y="486"/>
                      <a:pt x="158" y="469"/>
                    </a:cubicBezTo>
                    <a:cubicBezTo>
                      <a:pt x="158" y="465"/>
                      <a:pt x="158" y="463"/>
                      <a:pt x="156" y="463"/>
                    </a:cubicBezTo>
                    <a:cubicBezTo>
                      <a:pt x="156" y="463"/>
                      <a:pt x="156" y="463"/>
                      <a:pt x="156" y="463"/>
                    </a:cubicBezTo>
                    <a:cubicBezTo>
                      <a:pt x="152" y="443"/>
                      <a:pt x="145" y="431"/>
                      <a:pt x="148" y="415"/>
                    </a:cubicBezTo>
                    <a:cubicBezTo>
                      <a:pt x="155" y="374"/>
                      <a:pt x="164" y="339"/>
                      <a:pt x="191" y="311"/>
                    </a:cubicBezTo>
                    <a:cubicBezTo>
                      <a:pt x="191" y="311"/>
                      <a:pt x="191" y="310"/>
                      <a:pt x="191" y="310"/>
                    </a:cubicBezTo>
                    <a:cubicBezTo>
                      <a:pt x="212" y="288"/>
                      <a:pt x="239" y="271"/>
                      <a:pt x="270" y="264"/>
                    </a:cubicBezTo>
                    <a:cubicBezTo>
                      <a:pt x="297" y="236"/>
                      <a:pt x="313" y="198"/>
                      <a:pt x="313" y="157"/>
                    </a:cubicBezTo>
                    <a:cubicBezTo>
                      <a:pt x="313" y="70"/>
                      <a:pt x="243" y="0"/>
                      <a:pt x="1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60" name="Freeform 105"/>
              <p:cNvSpPr>
                <a:spLocks/>
              </p:cNvSpPr>
              <p:nvPr/>
            </p:nvSpPr>
            <p:spPr bwMode="auto">
              <a:xfrm>
                <a:off x="3933825" y="3319463"/>
                <a:ext cx="1174750" cy="1860550"/>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61" name="Freeform 106"/>
              <p:cNvSpPr>
                <a:spLocks/>
              </p:cNvSpPr>
              <p:nvPr/>
            </p:nvSpPr>
            <p:spPr bwMode="auto">
              <a:xfrm>
                <a:off x="3933825" y="3319463"/>
                <a:ext cx="1174750" cy="1860550"/>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62" name="Freeform 107"/>
              <p:cNvSpPr>
                <a:spLocks/>
              </p:cNvSpPr>
              <p:nvPr/>
            </p:nvSpPr>
            <p:spPr bwMode="auto">
              <a:xfrm>
                <a:off x="3933825" y="3319463"/>
                <a:ext cx="1174750" cy="1860550"/>
              </a:xfrm>
              <a:custGeom>
                <a:avLst/>
                <a:gdLst>
                  <a:gd name="T0" fmla="*/ 587375 w 312"/>
                  <a:gd name="T1" fmla="*/ 0 h 495"/>
                  <a:gd name="T2" fmla="*/ 1174750 w 312"/>
                  <a:gd name="T3" fmla="*/ 597631 h 495"/>
                  <a:gd name="T4" fmla="*/ 1174750 w 312"/>
                  <a:gd name="T5" fmla="*/ 612666 h 495"/>
                  <a:gd name="T6" fmla="*/ 1174750 w 312"/>
                  <a:gd name="T7" fmla="*/ 612666 h 495"/>
                  <a:gd name="T8" fmla="*/ 798228 w 312"/>
                  <a:gd name="T9" fmla="*/ 1804170 h 495"/>
                  <a:gd name="T10" fmla="*/ 779401 w 312"/>
                  <a:gd name="T11" fmla="*/ 1826722 h 495"/>
                  <a:gd name="T12" fmla="*/ 779401 w 312"/>
                  <a:gd name="T13" fmla="*/ 1826722 h 495"/>
                  <a:gd name="T14" fmla="*/ 779401 w 312"/>
                  <a:gd name="T15" fmla="*/ 1826722 h 495"/>
                  <a:gd name="T16" fmla="*/ 692801 w 312"/>
                  <a:gd name="T17" fmla="*/ 1860550 h 495"/>
                  <a:gd name="T18" fmla="*/ 579845 w 312"/>
                  <a:gd name="T19" fmla="*/ 1762824 h 495"/>
                  <a:gd name="T20" fmla="*/ 587375 w 312"/>
                  <a:gd name="T21" fmla="*/ 1740272 h 495"/>
                  <a:gd name="T22" fmla="*/ 587375 w 312"/>
                  <a:gd name="T23" fmla="*/ 1740272 h 495"/>
                  <a:gd name="T24" fmla="*/ 621262 w 312"/>
                  <a:gd name="T25" fmla="*/ 1559855 h 495"/>
                  <a:gd name="T26" fmla="*/ 459357 w 312"/>
                  <a:gd name="T27" fmla="*/ 1168952 h 495"/>
                  <a:gd name="T28" fmla="*/ 459357 w 312"/>
                  <a:gd name="T29" fmla="*/ 1165193 h 495"/>
                  <a:gd name="T30" fmla="*/ 158139 w 312"/>
                  <a:gd name="T31" fmla="*/ 992293 h 495"/>
                  <a:gd name="T32" fmla="*/ 0 w 312"/>
                  <a:gd name="T33" fmla="*/ 590114 h 495"/>
                  <a:gd name="T34" fmla="*/ 587375 w 312"/>
                  <a:gd name="T35" fmla="*/ 0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2" h="495">
                    <a:moveTo>
                      <a:pt x="156" y="0"/>
                    </a:moveTo>
                    <a:cubicBezTo>
                      <a:pt x="242" y="0"/>
                      <a:pt x="312" y="72"/>
                      <a:pt x="312" y="159"/>
                    </a:cubicBezTo>
                    <a:cubicBezTo>
                      <a:pt x="312" y="159"/>
                      <a:pt x="312" y="163"/>
                      <a:pt x="312" y="163"/>
                    </a:cubicBezTo>
                    <a:cubicBezTo>
                      <a:pt x="312" y="163"/>
                      <a:pt x="312" y="163"/>
                      <a:pt x="312" y="163"/>
                    </a:cubicBezTo>
                    <a:cubicBezTo>
                      <a:pt x="312" y="283"/>
                      <a:pt x="275" y="389"/>
                      <a:pt x="212" y="480"/>
                    </a:cubicBezTo>
                    <a:cubicBezTo>
                      <a:pt x="210" y="482"/>
                      <a:pt x="209" y="484"/>
                      <a:pt x="207" y="486"/>
                    </a:cubicBezTo>
                    <a:cubicBezTo>
                      <a:pt x="207" y="486"/>
                      <a:pt x="207" y="486"/>
                      <a:pt x="207" y="486"/>
                    </a:cubicBezTo>
                    <a:cubicBezTo>
                      <a:pt x="207" y="486"/>
                      <a:pt x="207" y="486"/>
                      <a:pt x="207" y="486"/>
                    </a:cubicBezTo>
                    <a:cubicBezTo>
                      <a:pt x="201" y="491"/>
                      <a:pt x="193" y="495"/>
                      <a:pt x="184" y="495"/>
                    </a:cubicBezTo>
                    <a:cubicBezTo>
                      <a:pt x="168" y="495"/>
                      <a:pt x="154" y="486"/>
                      <a:pt x="154" y="469"/>
                    </a:cubicBezTo>
                    <a:cubicBezTo>
                      <a:pt x="154" y="465"/>
                      <a:pt x="155" y="463"/>
                      <a:pt x="156" y="463"/>
                    </a:cubicBezTo>
                    <a:cubicBezTo>
                      <a:pt x="156" y="463"/>
                      <a:pt x="156" y="463"/>
                      <a:pt x="156" y="463"/>
                    </a:cubicBezTo>
                    <a:cubicBezTo>
                      <a:pt x="160" y="443"/>
                      <a:pt x="167" y="431"/>
                      <a:pt x="165" y="415"/>
                    </a:cubicBezTo>
                    <a:cubicBezTo>
                      <a:pt x="158" y="374"/>
                      <a:pt x="148" y="339"/>
                      <a:pt x="122" y="311"/>
                    </a:cubicBezTo>
                    <a:cubicBezTo>
                      <a:pt x="122" y="311"/>
                      <a:pt x="122" y="310"/>
                      <a:pt x="122" y="310"/>
                    </a:cubicBezTo>
                    <a:cubicBezTo>
                      <a:pt x="101" y="288"/>
                      <a:pt x="73" y="271"/>
                      <a:pt x="42" y="264"/>
                    </a:cubicBezTo>
                    <a:cubicBezTo>
                      <a:pt x="16" y="236"/>
                      <a:pt x="0" y="198"/>
                      <a:pt x="0" y="157"/>
                    </a:cubicBezTo>
                    <a:cubicBezTo>
                      <a:pt x="0" y="70"/>
                      <a:pt x="70" y="0"/>
                      <a:pt x="1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119" name="Freeform 108"/>
              <p:cNvSpPr>
                <a:spLocks/>
              </p:cNvSpPr>
              <p:nvPr/>
            </p:nvSpPr>
            <p:spPr bwMode="auto">
              <a:xfrm>
                <a:off x="2598954" y="412750"/>
                <a:ext cx="2241927" cy="4108874"/>
              </a:xfrm>
              <a:custGeom>
                <a:avLst/>
                <a:gdLst>
                  <a:gd name="T0" fmla="*/ 298 w 596"/>
                  <a:gd name="T1" fmla="*/ 1092 h 1092"/>
                  <a:gd name="T2" fmla="*/ 159 w 596"/>
                  <a:gd name="T3" fmla="*/ 1092 h 1092"/>
                  <a:gd name="T4" fmla="*/ 21 w 596"/>
                  <a:gd name="T5" fmla="*/ 513 h 1092"/>
                  <a:gd name="T6" fmla="*/ 298 w 596"/>
                  <a:gd name="T7" fmla="*/ 0 h 1092"/>
                  <a:gd name="T8" fmla="*/ 299 w 596"/>
                  <a:gd name="T9" fmla="*/ 0 h 1092"/>
                  <a:gd name="T10" fmla="*/ 575 w 596"/>
                  <a:gd name="T11" fmla="*/ 513 h 1092"/>
                  <a:gd name="T12" fmla="*/ 437 w 596"/>
                  <a:gd name="T13" fmla="*/ 1092 h 1092"/>
                  <a:gd name="T14" fmla="*/ 298 w 596"/>
                  <a:gd name="T15" fmla="*/ 1092 h 10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6" h="1092">
                    <a:moveTo>
                      <a:pt x="298" y="1092"/>
                    </a:moveTo>
                    <a:cubicBezTo>
                      <a:pt x="159" y="1092"/>
                      <a:pt x="159" y="1092"/>
                      <a:pt x="159" y="1092"/>
                    </a:cubicBezTo>
                    <a:cubicBezTo>
                      <a:pt x="31" y="824"/>
                      <a:pt x="21" y="513"/>
                      <a:pt x="21" y="513"/>
                    </a:cubicBezTo>
                    <a:cubicBezTo>
                      <a:pt x="0" y="212"/>
                      <a:pt x="298" y="0"/>
                      <a:pt x="298" y="0"/>
                    </a:cubicBezTo>
                    <a:cubicBezTo>
                      <a:pt x="299" y="0"/>
                      <a:pt x="299" y="0"/>
                      <a:pt x="299" y="0"/>
                    </a:cubicBezTo>
                    <a:cubicBezTo>
                      <a:pt x="299" y="0"/>
                      <a:pt x="596" y="212"/>
                      <a:pt x="575" y="513"/>
                    </a:cubicBezTo>
                    <a:cubicBezTo>
                      <a:pt x="575" y="513"/>
                      <a:pt x="566" y="824"/>
                      <a:pt x="437" y="1092"/>
                    </a:cubicBezTo>
                    <a:lnTo>
                      <a:pt x="298" y="1092"/>
                    </a:lnTo>
                    <a:close/>
                  </a:path>
                </a:pathLst>
              </a:custGeom>
              <a:grpFill/>
              <a:ln>
                <a:noFill/>
              </a:ln>
            </p:spPr>
            <p:txBody>
              <a:bodyPr/>
              <a:lstStyle/>
              <a:p>
                <a:pPr fontAlgn="auto">
                  <a:spcBef>
                    <a:spcPts val="0"/>
                  </a:spcBef>
                  <a:spcAft>
                    <a:spcPts val="0"/>
                  </a:spcAft>
                  <a:defRPr/>
                </a:pPr>
                <a:endParaRPr lang="id-ID">
                  <a:solidFill>
                    <a:schemeClr val="bg1"/>
                  </a:solidFill>
                  <a:latin typeface="+mn-lt"/>
                  <a:ea typeface="+mn-ea"/>
                </a:endParaRPr>
              </a:p>
            </p:txBody>
          </p:sp>
          <p:sp>
            <p:nvSpPr>
              <p:cNvPr id="30764" name="Freeform 109"/>
              <p:cNvSpPr>
                <a:spLocks/>
              </p:cNvSpPr>
              <p:nvPr/>
            </p:nvSpPr>
            <p:spPr bwMode="auto">
              <a:xfrm>
                <a:off x="2728913" y="2792413"/>
                <a:ext cx="1987550" cy="647700"/>
              </a:xfrm>
              <a:custGeom>
                <a:avLst/>
                <a:gdLst>
                  <a:gd name="T0" fmla="*/ 1912264 w 528"/>
                  <a:gd name="T1" fmla="*/ 466947 h 172"/>
                  <a:gd name="T2" fmla="*/ 1987550 w 528"/>
                  <a:gd name="T3" fmla="*/ 0 h 172"/>
                  <a:gd name="T4" fmla="*/ 933546 w 528"/>
                  <a:gd name="T5" fmla="*/ 248536 h 172"/>
                  <a:gd name="T6" fmla="*/ 0 w 528"/>
                  <a:gd name="T7" fmla="*/ 56485 h 172"/>
                  <a:gd name="T8" fmla="*/ 79050 w 528"/>
                  <a:gd name="T9" fmla="*/ 512135 h 172"/>
                  <a:gd name="T10" fmla="*/ 933546 w 528"/>
                  <a:gd name="T11" fmla="*/ 647700 h 172"/>
                  <a:gd name="T12" fmla="*/ 1912264 w 528"/>
                  <a:gd name="T13" fmla="*/ 466947 h 1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8" h="172">
                    <a:moveTo>
                      <a:pt x="508" y="124"/>
                    </a:moveTo>
                    <a:cubicBezTo>
                      <a:pt x="517" y="79"/>
                      <a:pt x="524" y="36"/>
                      <a:pt x="528" y="0"/>
                    </a:cubicBezTo>
                    <a:cubicBezTo>
                      <a:pt x="444" y="42"/>
                      <a:pt x="349" y="66"/>
                      <a:pt x="248" y="66"/>
                    </a:cubicBezTo>
                    <a:cubicBezTo>
                      <a:pt x="160" y="66"/>
                      <a:pt x="76" y="48"/>
                      <a:pt x="0" y="15"/>
                    </a:cubicBezTo>
                    <a:cubicBezTo>
                      <a:pt x="5" y="51"/>
                      <a:pt x="12" y="92"/>
                      <a:pt x="21" y="136"/>
                    </a:cubicBezTo>
                    <a:cubicBezTo>
                      <a:pt x="92" y="159"/>
                      <a:pt x="169" y="172"/>
                      <a:pt x="248" y="172"/>
                    </a:cubicBezTo>
                    <a:cubicBezTo>
                      <a:pt x="340" y="172"/>
                      <a:pt x="427" y="155"/>
                      <a:pt x="508" y="1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65" name="Freeform 110"/>
              <p:cNvSpPr>
                <a:spLocks/>
              </p:cNvSpPr>
              <p:nvPr/>
            </p:nvSpPr>
            <p:spPr bwMode="auto">
              <a:xfrm>
                <a:off x="2668588" y="1962150"/>
                <a:ext cx="2100262" cy="530225"/>
              </a:xfrm>
              <a:custGeom>
                <a:avLst/>
                <a:gdLst>
                  <a:gd name="T0" fmla="*/ 2096498 w 558"/>
                  <a:gd name="T1" fmla="*/ 300837 h 141"/>
                  <a:gd name="T2" fmla="*/ 2077679 w 558"/>
                  <a:gd name="T3" fmla="*/ 0 h 141"/>
                  <a:gd name="T4" fmla="*/ 1046367 w 558"/>
                  <a:gd name="T5" fmla="*/ 233149 h 141"/>
                  <a:gd name="T6" fmla="*/ 22583 w 558"/>
                  <a:gd name="T7" fmla="*/ 3760 h 141"/>
                  <a:gd name="T8" fmla="*/ 7528 w 558"/>
                  <a:gd name="T9" fmla="*/ 345962 h 141"/>
                  <a:gd name="T10" fmla="*/ 993672 w 558"/>
                  <a:gd name="T11" fmla="*/ 530225 h 141"/>
                  <a:gd name="T12" fmla="*/ 2096498 w 558"/>
                  <a:gd name="T13" fmla="*/ 300837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8" h="141">
                    <a:moveTo>
                      <a:pt x="557" y="80"/>
                    </a:moveTo>
                    <a:cubicBezTo>
                      <a:pt x="558" y="53"/>
                      <a:pt x="556" y="26"/>
                      <a:pt x="552" y="0"/>
                    </a:cubicBezTo>
                    <a:cubicBezTo>
                      <a:pt x="469" y="40"/>
                      <a:pt x="376" y="62"/>
                      <a:pt x="278" y="62"/>
                    </a:cubicBezTo>
                    <a:cubicBezTo>
                      <a:pt x="181" y="62"/>
                      <a:pt x="88" y="40"/>
                      <a:pt x="6" y="1"/>
                    </a:cubicBezTo>
                    <a:cubicBezTo>
                      <a:pt x="2" y="31"/>
                      <a:pt x="0" y="61"/>
                      <a:pt x="2" y="92"/>
                    </a:cubicBezTo>
                    <a:cubicBezTo>
                      <a:pt x="84" y="123"/>
                      <a:pt x="172" y="141"/>
                      <a:pt x="264" y="141"/>
                    </a:cubicBezTo>
                    <a:cubicBezTo>
                      <a:pt x="368" y="141"/>
                      <a:pt x="467" y="119"/>
                      <a:pt x="557"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66" name="Oval 111"/>
              <p:cNvSpPr>
                <a:spLocks noChangeArrowheads="1"/>
              </p:cNvSpPr>
              <p:nvPr/>
            </p:nvSpPr>
            <p:spPr bwMode="auto">
              <a:xfrm>
                <a:off x="3587750" y="2214563"/>
                <a:ext cx="255587"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67" name="Oval 112"/>
              <p:cNvSpPr>
                <a:spLocks noChangeArrowheads="1"/>
              </p:cNvSpPr>
              <p:nvPr/>
            </p:nvSpPr>
            <p:spPr bwMode="auto">
              <a:xfrm>
                <a:off x="3587750" y="2214563"/>
                <a:ext cx="255587"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68" name="Oval 113"/>
              <p:cNvSpPr>
                <a:spLocks noChangeArrowheads="1"/>
              </p:cNvSpPr>
              <p:nvPr/>
            </p:nvSpPr>
            <p:spPr bwMode="auto">
              <a:xfrm>
                <a:off x="3587750" y="2214563"/>
                <a:ext cx="255587" cy="2555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69" name="Oval 114"/>
              <p:cNvSpPr>
                <a:spLocks noChangeArrowheads="1"/>
              </p:cNvSpPr>
              <p:nvPr/>
            </p:nvSpPr>
            <p:spPr bwMode="auto">
              <a:xfrm>
                <a:off x="3602038" y="2635250"/>
                <a:ext cx="207962"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0" name="Oval 115"/>
              <p:cNvSpPr>
                <a:spLocks noChangeArrowheads="1"/>
              </p:cNvSpPr>
              <p:nvPr/>
            </p:nvSpPr>
            <p:spPr bwMode="auto">
              <a:xfrm>
                <a:off x="3602038" y="2635250"/>
                <a:ext cx="207962"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1" name="Oval 116"/>
              <p:cNvSpPr>
                <a:spLocks noChangeArrowheads="1"/>
              </p:cNvSpPr>
              <p:nvPr/>
            </p:nvSpPr>
            <p:spPr bwMode="auto">
              <a:xfrm>
                <a:off x="3602038" y="2635250"/>
                <a:ext cx="207962"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2" name="Oval 117"/>
              <p:cNvSpPr>
                <a:spLocks noChangeArrowheads="1"/>
              </p:cNvSpPr>
              <p:nvPr/>
            </p:nvSpPr>
            <p:spPr bwMode="auto">
              <a:xfrm>
                <a:off x="3602038" y="2987675"/>
                <a:ext cx="207962"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3" name="Oval 118"/>
              <p:cNvSpPr>
                <a:spLocks noChangeArrowheads="1"/>
              </p:cNvSpPr>
              <p:nvPr/>
            </p:nvSpPr>
            <p:spPr bwMode="auto">
              <a:xfrm>
                <a:off x="3602038" y="2987675"/>
                <a:ext cx="207962"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4" name="Oval 119"/>
              <p:cNvSpPr>
                <a:spLocks noChangeArrowheads="1"/>
              </p:cNvSpPr>
              <p:nvPr/>
            </p:nvSpPr>
            <p:spPr bwMode="auto">
              <a:xfrm>
                <a:off x="3602038" y="2987675"/>
                <a:ext cx="207962"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5" name="Freeform 120"/>
              <p:cNvSpPr>
                <a:spLocks/>
              </p:cNvSpPr>
              <p:nvPr/>
            </p:nvSpPr>
            <p:spPr bwMode="auto">
              <a:xfrm>
                <a:off x="3568700" y="3319463"/>
                <a:ext cx="293687" cy="1863725"/>
              </a:xfrm>
              <a:custGeom>
                <a:avLst/>
                <a:gdLst>
                  <a:gd name="T0" fmla="*/ 289922 w 78"/>
                  <a:gd name="T1" fmla="*/ 180360 h 496"/>
                  <a:gd name="T2" fmla="*/ 293687 w 78"/>
                  <a:gd name="T3" fmla="*/ 146543 h 496"/>
                  <a:gd name="T4" fmla="*/ 146844 w 78"/>
                  <a:gd name="T5" fmla="*/ 0 h 496"/>
                  <a:gd name="T6" fmla="*/ 0 w 78"/>
                  <a:gd name="T7" fmla="*/ 150300 h 496"/>
                  <a:gd name="T8" fmla="*/ 67774 w 78"/>
                  <a:gd name="T9" fmla="*/ 1784817 h 496"/>
                  <a:gd name="T10" fmla="*/ 71539 w 78"/>
                  <a:gd name="T11" fmla="*/ 1784817 h 496"/>
                  <a:gd name="T12" fmla="*/ 71539 w 78"/>
                  <a:gd name="T13" fmla="*/ 1784817 h 496"/>
                  <a:gd name="T14" fmla="*/ 150609 w 78"/>
                  <a:gd name="T15" fmla="*/ 1863725 h 496"/>
                  <a:gd name="T16" fmla="*/ 229678 w 78"/>
                  <a:gd name="T17" fmla="*/ 1784817 h 496"/>
                  <a:gd name="T18" fmla="*/ 229678 w 78"/>
                  <a:gd name="T19" fmla="*/ 1784817 h 496"/>
                  <a:gd name="T20" fmla="*/ 229678 w 78"/>
                  <a:gd name="T21" fmla="*/ 1784817 h 496"/>
                  <a:gd name="T22" fmla="*/ 289922 w 78"/>
                  <a:gd name="T23" fmla="*/ 180360 h 4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496">
                    <a:moveTo>
                      <a:pt x="77" y="48"/>
                    </a:moveTo>
                    <a:cubicBezTo>
                      <a:pt x="77" y="45"/>
                      <a:pt x="78" y="42"/>
                      <a:pt x="78" y="39"/>
                    </a:cubicBezTo>
                    <a:cubicBezTo>
                      <a:pt x="78" y="18"/>
                      <a:pt x="60" y="0"/>
                      <a:pt x="39" y="0"/>
                    </a:cubicBezTo>
                    <a:cubicBezTo>
                      <a:pt x="17" y="0"/>
                      <a:pt x="0" y="18"/>
                      <a:pt x="0" y="40"/>
                    </a:cubicBezTo>
                    <a:cubicBezTo>
                      <a:pt x="18" y="475"/>
                      <a:pt x="18" y="475"/>
                      <a:pt x="18" y="475"/>
                    </a:cubicBezTo>
                    <a:cubicBezTo>
                      <a:pt x="19" y="475"/>
                      <a:pt x="19" y="475"/>
                      <a:pt x="19" y="475"/>
                    </a:cubicBezTo>
                    <a:cubicBezTo>
                      <a:pt x="19" y="475"/>
                      <a:pt x="19" y="475"/>
                      <a:pt x="19" y="475"/>
                    </a:cubicBezTo>
                    <a:cubicBezTo>
                      <a:pt x="19" y="487"/>
                      <a:pt x="29" y="496"/>
                      <a:pt x="40" y="496"/>
                    </a:cubicBezTo>
                    <a:cubicBezTo>
                      <a:pt x="52" y="496"/>
                      <a:pt x="61" y="487"/>
                      <a:pt x="61" y="475"/>
                    </a:cubicBezTo>
                    <a:cubicBezTo>
                      <a:pt x="61" y="475"/>
                      <a:pt x="61" y="475"/>
                      <a:pt x="61" y="475"/>
                    </a:cubicBezTo>
                    <a:cubicBezTo>
                      <a:pt x="61" y="475"/>
                      <a:pt x="61" y="475"/>
                      <a:pt x="61" y="475"/>
                    </a:cubicBezTo>
                    <a:lnTo>
                      <a:pt x="77"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sp>
            <p:nvSpPr>
              <p:cNvPr id="30776" name="Oval 121"/>
              <p:cNvSpPr>
                <a:spLocks noChangeArrowheads="1"/>
              </p:cNvSpPr>
              <p:nvPr/>
            </p:nvSpPr>
            <p:spPr bwMode="auto">
              <a:xfrm>
                <a:off x="3360738" y="1187450"/>
                <a:ext cx="735012" cy="7334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d-ID" altLang="zh-CN">
                  <a:solidFill>
                    <a:schemeClr val="bg1"/>
                  </a:solidFill>
                </a:endParaRPr>
              </a:p>
            </p:txBody>
          </p:sp>
          <p:sp>
            <p:nvSpPr>
              <p:cNvPr id="30777" name="Freeform 122"/>
              <p:cNvSpPr>
                <a:spLocks noEditPoints="1"/>
              </p:cNvSpPr>
              <p:nvPr/>
            </p:nvSpPr>
            <p:spPr bwMode="auto">
              <a:xfrm>
                <a:off x="3319463" y="1157288"/>
                <a:ext cx="790575" cy="790575"/>
              </a:xfrm>
              <a:custGeom>
                <a:avLst/>
                <a:gdLst>
                  <a:gd name="T0" fmla="*/ 395288 w 210"/>
                  <a:gd name="T1" fmla="*/ 0 h 210"/>
                  <a:gd name="T2" fmla="*/ 0 w 210"/>
                  <a:gd name="T3" fmla="*/ 395288 h 210"/>
                  <a:gd name="T4" fmla="*/ 395288 w 210"/>
                  <a:gd name="T5" fmla="*/ 790575 h 210"/>
                  <a:gd name="T6" fmla="*/ 790575 w 210"/>
                  <a:gd name="T7" fmla="*/ 395288 h 210"/>
                  <a:gd name="T8" fmla="*/ 395288 w 210"/>
                  <a:gd name="T9" fmla="*/ 0 h 210"/>
                  <a:gd name="T10" fmla="*/ 395288 w 210"/>
                  <a:gd name="T11" fmla="*/ 726576 h 210"/>
                  <a:gd name="T12" fmla="*/ 63999 w 210"/>
                  <a:gd name="T13" fmla="*/ 395288 h 210"/>
                  <a:gd name="T14" fmla="*/ 395288 w 210"/>
                  <a:gd name="T15" fmla="*/ 67764 h 210"/>
                  <a:gd name="T16" fmla="*/ 722811 w 210"/>
                  <a:gd name="T17" fmla="*/ 395288 h 210"/>
                  <a:gd name="T18" fmla="*/ 395288 w 210"/>
                  <a:gd name="T19" fmla="*/ 726576 h 2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0" h="210">
                    <a:moveTo>
                      <a:pt x="105" y="0"/>
                    </a:moveTo>
                    <a:cubicBezTo>
                      <a:pt x="47" y="0"/>
                      <a:pt x="0" y="47"/>
                      <a:pt x="0" y="105"/>
                    </a:cubicBezTo>
                    <a:cubicBezTo>
                      <a:pt x="0" y="163"/>
                      <a:pt x="47" y="210"/>
                      <a:pt x="105" y="210"/>
                    </a:cubicBezTo>
                    <a:cubicBezTo>
                      <a:pt x="163" y="210"/>
                      <a:pt x="210" y="163"/>
                      <a:pt x="210" y="105"/>
                    </a:cubicBezTo>
                    <a:cubicBezTo>
                      <a:pt x="210" y="47"/>
                      <a:pt x="163" y="0"/>
                      <a:pt x="105" y="0"/>
                    </a:cubicBezTo>
                    <a:close/>
                    <a:moveTo>
                      <a:pt x="105" y="193"/>
                    </a:moveTo>
                    <a:cubicBezTo>
                      <a:pt x="56" y="193"/>
                      <a:pt x="17" y="154"/>
                      <a:pt x="17" y="105"/>
                    </a:cubicBezTo>
                    <a:cubicBezTo>
                      <a:pt x="17" y="57"/>
                      <a:pt x="56" y="18"/>
                      <a:pt x="105" y="18"/>
                    </a:cubicBezTo>
                    <a:cubicBezTo>
                      <a:pt x="153" y="18"/>
                      <a:pt x="192" y="57"/>
                      <a:pt x="192" y="105"/>
                    </a:cubicBezTo>
                    <a:cubicBezTo>
                      <a:pt x="192" y="154"/>
                      <a:pt x="153" y="193"/>
                      <a:pt x="105"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chemeClr val="bg1"/>
                  </a:solidFill>
                </a:endParaRPr>
              </a:p>
            </p:txBody>
          </p:sp>
        </p:grpSp>
      </p:grpSp>
      <p:sp>
        <p:nvSpPr>
          <p:cNvPr id="235" name="TextBox 234"/>
          <p:cNvSpPr txBox="1">
            <a:spLocks noChangeArrowheads="1"/>
          </p:cNvSpPr>
          <p:nvPr/>
        </p:nvSpPr>
        <p:spPr bwMode="auto">
          <a:xfrm>
            <a:off x="1342472" y="3727450"/>
            <a:ext cx="279539" cy="23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5" rIns="68568" bIns="3428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id-ID" altLang="zh-CN" sz="1100" b="1" dirty="0">
                <a:solidFill>
                  <a:schemeClr val="bg1"/>
                </a:solidFill>
                <a:latin typeface="Raleway"/>
              </a:rPr>
              <a:t>01</a:t>
            </a:r>
          </a:p>
        </p:txBody>
      </p:sp>
      <p:sp>
        <p:nvSpPr>
          <p:cNvPr id="239" name="TextBox 238"/>
          <p:cNvSpPr txBox="1">
            <a:spLocks noChangeArrowheads="1"/>
          </p:cNvSpPr>
          <p:nvPr/>
        </p:nvSpPr>
        <p:spPr bwMode="auto">
          <a:xfrm>
            <a:off x="1305050" y="1650464"/>
            <a:ext cx="279539" cy="238517"/>
          </a:xfrm>
          <a:prstGeom prst="rect">
            <a:avLst/>
          </a:prstGeom>
          <a:noFill/>
          <a:ln>
            <a:noFill/>
          </a:ln>
          <a:extLst/>
        </p:spPr>
        <p:txBody>
          <a:bodyPr wrap="none" lIns="68568" tIns="34285" rIns="68568" bIns="3428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id-ID" altLang="zh-CN" sz="1100" b="1" dirty="0">
                <a:solidFill>
                  <a:schemeClr val="bg1"/>
                </a:solidFill>
                <a:latin typeface="Raleway"/>
              </a:rPr>
              <a:t>02</a:t>
            </a:r>
          </a:p>
        </p:txBody>
      </p:sp>
      <p:sp>
        <p:nvSpPr>
          <p:cNvPr id="247" name="TextBox 246"/>
          <p:cNvSpPr txBox="1">
            <a:spLocks noChangeArrowheads="1"/>
          </p:cNvSpPr>
          <p:nvPr/>
        </p:nvSpPr>
        <p:spPr bwMode="auto">
          <a:xfrm>
            <a:off x="3590925" y="1222375"/>
            <a:ext cx="279539" cy="23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5" rIns="68568" bIns="3428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1100" b="1">
                <a:solidFill>
                  <a:schemeClr val="bg1"/>
                </a:solidFill>
                <a:latin typeface="Raleway"/>
              </a:rPr>
              <a:t>03</a:t>
            </a:r>
            <a:endParaRPr lang="id-ID" altLang="zh-CN" sz="1100" b="1">
              <a:solidFill>
                <a:schemeClr val="bg1"/>
              </a:solidFill>
              <a:latin typeface="Raleway"/>
            </a:endParaRPr>
          </a:p>
        </p:txBody>
      </p:sp>
      <p:sp>
        <p:nvSpPr>
          <p:cNvPr id="251" name="TextBox 250"/>
          <p:cNvSpPr txBox="1">
            <a:spLocks noChangeArrowheads="1"/>
          </p:cNvSpPr>
          <p:nvPr/>
        </p:nvSpPr>
        <p:spPr bwMode="auto">
          <a:xfrm>
            <a:off x="3581400" y="3163888"/>
            <a:ext cx="279539" cy="23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5" rIns="68568" bIns="3428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1100" b="1">
                <a:solidFill>
                  <a:schemeClr val="bg1"/>
                </a:solidFill>
                <a:latin typeface="Raleway"/>
              </a:rPr>
              <a:t>04</a:t>
            </a:r>
            <a:endParaRPr lang="id-ID" altLang="zh-CN" sz="1100" b="1">
              <a:solidFill>
                <a:schemeClr val="bg1"/>
              </a:solidFill>
              <a:latin typeface="Raleway"/>
            </a:endParaRPr>
          </a:p>
        </p:txBody>
      </p:sp>
      <p:sp>
        <p:nvSpPr>
          <p:cNvPr id="255" name="TextBox 254"/>
          <p:cNvSpPr txBox="1">
            <a:spLocks noChangeArrowheads="1"/>
          </p:cNvSpPr>
          <p:nvPr/>
        </p:nvSpPr>
        <p:spPr bwMode="auto">
          <a:xfrm>
            <a:off x="6445250" y="3367088"/>
            <a:ext cx="279539" cy="23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8" tIns="34285" rIns="68568" bIns="34285">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id-ID" altLang="zh-CN" sz="1100" b="1">
                <a:solidFill>
                  <a:schemeClr val="bg1"/>
                </a:solidFill>
                <a:latin typeface="Raleway"/>
              </a:rPr>
              <a:t>05</a:t>
            </a:r>
          </a:p>
        </p:txBody>
      </p:sp>
      <p:grpSp>
        <p:nvGrpSpPr>
          <p:cNvPr id="285" name="Group 545"/>
          <p:cNvGrpSpPr/>
          <p:nvPr/>
        </p:nvGrpSpPr>
        <p:grpSpPr>
          <a:xfrm>
            <a:off x="6993694" y="2860758"/>
            <a:ext cx="558386" cy="489716"/>
            <a:chOff x="3175" y="-1587"/>
            <a:chExt cx="490538" cy="430212"/>
          </a:xfrm>
          <a:solidFill>
            <a:srgbClr val="FE7F00"/>
          </a:solidFill>
        </p:grpSpPr>
        <p:sp>
          <p:nvSpPr>
            <p:cNvPr id="286" name="Freeform 175"/>
            <p:cNvSpPr>
              <a:spLocks noEditPoints="1"/>
            </p:cNvSpPr>
            <p:nvPr/>
          </p:nvSpPr>
          <p:spPr bwMode="auto">
            <a:xfrm>
              <a:off x="3175" y="-1587"/>
              <a:ext cx="490538" cy="430212"/>
            </a:xfrm>
            <a:custGeom>
              <a:avLst/>
              <a:gdLst>
                <a:gd name="T0" fmla="*/ 128 w 128"/>
                <a:gd name="T1" fmla="*/ 66 h 112"/>
                <a:gd name="T2" fmla="*/ 112 w 128"/>
                <a:gd name="T3" fmla="*/ 6 h 112"/>
                <a:gd name="T4" fmla="*/ 104 w 128"/>
                <a:gd name="T5" fmla="*/ 0 h 112"/>
                <a:gd name="T6" fmla="*/ 64 w 128"/>
                <a:gd name="T7" fmla="*/ 0 h 112"/>
                <a:gd name="T8" fmla="*/ 24 w 128"/>
                <a:gd name="T9" fmla="*/ 0 h 112"/>
                <a:gd name="T10" fmla="*/ 16 w 128"/>
                <a:gd name="T11" fmla="*/ 6 h 112"/>
                <a:gd name="T12" fmla="*/ 0 w 128"/>
                <a:gd name="T13" fmla="*/ 66 h 112"/>
                <a:gd name="T14" fmla="*/ 0 w 128"/>
                <a:gd name="T15" fmla="*/ 68 h 112"/>
                <a:gd name="T16" fmla="*/ 0 w 128"/>
                <a:gd name="T17" fmla="*/ 96 h 112"/>
                <a:gd name="T18" fmla="*/ 16 w 128"/>
                <a:gd name="T19" fmla="*/ 112 h 112"/>
                <a:gd name="T20" fmla="*/ 112 w 128"/>
                <a:gd name="T21" fmla="*/ 112 h 112"/>
                <a:gd name="T22" fmla="*/ 128 w 128"/>
                <a:gd name="T23" fmla="*/ 96 h 112"/>
                <a:gd name="T24" fmla="*/ 128 w 128"/>
                <a:gd name="T25" fmla="*/ 68 h 112"/>
                <a:gd name="T26" fmla="*/ 128 w 128"/>
                <a:gd name="T27" fmla="*/ 66 h 112"/>
                <a:gd name="T28" fmla="*/ 120 w 128"/>
                <a:gd name="T29" fmla="*/ 96 h 112"/>
                <a:gd name="T30" fmla="*/ 112 w 128"/>
                <a:gd name="T31" fmla="*/ 104 h 112"/>
                <a:gd name="T32" fmla="*/ 16 w 128"/>
                <a:gd name="T33" fmla="*/ 104 h 112"/>
                <a:gd name="T34" fmla="*/ 8 w 128"/>
                <a:gd name="T35" fmla="*/ 96 h 112"/>
                <a:gd name="T36" fmla="*/ 8 w 128"/>
                <a:gd name="T37" fmla="*/ 68 h 112"/>
                <a:gd name="T38" fmla="*/ 24 w 128"/>
                <a:gd name="T39" fmla="*/ 8 h 112"/>
                <a:gd name="T40" fmla="*/ 104 w 128"/>
                <a:gd name="T41" fmla="*/ 8 h 112"/>
                <a:gd name="T42" fmla="*/ 120 w 128"/>
                <a:gd name="T43" fmla="*/ 68 h 112"/>
                <a:gd name="T44" fmla="*/ 120 w 128"/>
                <a:gd name="T45"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112">
                  <a:moveTo>
                    <a:pt x="128" y="66"/>
                  </a:moveTo>
                  <a:cubicBezTo>
                    <a:pt x="112" y="6"/>
                    <a:pt x="112" y="6"/>
                    <a:pt x="112" y="6"/>
                  </a:cubicBezTo>
                  <a:cubicBezTo>
                    <a:pt x="111" y="2"/>
                    <a:pt x="108" y="0"/>
                    <a:pt x="104" y="0"/>
                  </a:cubicBezTo>
                  <a:cubicBezTo>
                    <a:pt x="64" y="0"/>
                    <a:pt x="64" y="0"/>
                    <a:pt x="64" y="0"/>
                  </a:cubicBezTo>
                  <a:cubicBezTo>
                    <a:pt x="24" y="0"/>
                    <a:pt x="24" y="0"/>
                    <a:pt x="24" y="0"/>
                  </a:cubicBezTo>
                  <a:cubicBezTo>
                    <a:pt x="20" y="0"/>
                    <a:pt x="17" y="2"/>
                    <a:pt x="16" y="6"/>
                  </a:cubicBezTo>
                  <a:cubicBezTo>
                    <a:pt x="0" y="66"/>
                    <a:pt x="0" y="66"/>
                    <a:pt x="0" y="66"/>
                  </a:cubicBezTo>
                  <a:cubicBezTo>
                    <a:pt x="0" y="67"/>
                    <a:pt x="0" y="67"/>
                    <a:pt x="0" y="68"/>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68"/>
                    <a:pt x="128" y="68"/>
                    <a:pt x="128" y="68"/>
                  </a:cubicBezTo>
                  <a:cubicBezTo>
                    <a:pt x="128" y="67"/>
                    <a:pt x="128" y="67"/>
                    <a:pt x="128" y="66"/>
                  </a:cubicBezTo>
                  <a:close/>
                  <a:moveTo>
                    <a:pt x="120" y="96"/>
                  </a:moveTo>
                  <a:cubicBezTo>
                    <a:pt x="120" y="100"/>
                    <a:pt x="116" y="104"/>
                    <a:pt x="112" y="104"/>
                  </a:cubicBezTo>
                  <a:cubicBezTo>
                    <a:pt x="16" y="104"/>
                    <a:pt x="16" y="104"/>
                    <a:pt x="16" y="104"/>
                  </a:cubicBezTo>
                  <a:cubicBezTo>
                    <a:pt x="12" y="104"/>
                    <a:pt x="8" y="100"/>
                    <a:pt x="8" y="96"/>
                  </a:cubicBezTo>
                  <a:cubicBezTo>
                    <a:pt x="8" y="68"/>
                    <a:pt x="8" y="68"/>
                    <a:pt x="8" y="68"/>
                  </a:cubicBezTo>
                  <a:cubicBezTo>
                    <a:pt x="24" y="8"/>
                    <a:pt x="24" y="8"/>
                    <a:pt x="24" y="8"/>
                  </a:cubicBezTo>
                  <a:cubicBezTo>
                    <a:pt x="104" y="8"/>
                    <a:pt x="104" y="8"/>
                    <a:pt x="104" y="8"/>
                  </a:cubicBezTo>
                  <a:cubicBezTo>
                    <a:pt x="120" y="68"/>
                    <a:pt x="120" y="68"/>
                    <a:pt x="120" y="68"/>
                  </a:cubicBezTo>
                  <a:lnTo>
                    <a:pt x="120" y="96"/>
                  </a:lnTo>
                  <a:close/>
                </a:path>
              </a:pathLst>
            </a:custGeom>
            <a:grpFill/>
            <a:ln w="9525">
              <a:solidFill>
                <a:srgbClr val="000000"/>
              </a:solidFill>
              <a:round/>
              <a:headEnd/>
              <a:tailEnd/>
            </a:ln>
            <a:extLst/>
          </p:spPr>
          <p:txBody>
            <a:bodyPr/>
            <a:lstStyle/>
            <a:p>
              <a:pPr fontAlgn="auto">
                <a:spcBef>
                  <a:spcPts val="0"/>
                </a:spcBef>
                <a:spcAft>
                  <a:spcPts val="0"/>
                </a:spcAft>
                <a:defRPr/>
              </a:pPr>
              <a:endParaRPr lang="id-ID">
                <a:solidFill>
                  <a:schemeClr val="bg1"/>
                </a:solidFill>
                <a:latin typeface="+mn-lt"/>
                <a:ea typeface="+mn-ea"/>
              </a:endParaRPr>
            </a:p>
          </p:txBody>
        </p:sp>
        <p:sp>
          <p:nvSpPr>
            <p:cNvPr id="287" name="Freeform 176"/>
            <p:cNvSpPr>
              <a:spLocks noEditPoints="1"/>
            </p:cNvSpPr>
            <p:nvPr/>
          </p:nvSpPr>
          <p:spPr bwMode="auto">
            <a:xfrm>
              <a:off x="60325" y="58738"/>
              <a:ext cx="374650" cy="277812"/>
            </a:xfrm>
            <a:custGeom>
              <a:avLst/>
              <a:gdLst>
                <a:gd name="T0" fmla="*/ 80 w 98"/>
                <a:gd name="T1" fmla="*/ 0 h 72"/>
                <a:gd name="T2" fmla="*/ 18 w 98"/>
                <a:gd name="T3" fmla="*/ 0 h 72"/>
                <a:gd name="T4" fmla="*/ 14 w 98"/>
                <a:gd name="T5" fmla="*/ 3 h 72"/>
                <a:gd name="T6" fmla="*/ 0 w 98"/>
                <a:gd name="T7" fmla="*/ 51 h 72"/>
                <a:gd name="T8" fmla="*/ 1 w 98"/>
                <a:gd name="T9" fmla="*/ 54 h 72"/>
                <a:gd name="T10" fmla="*/ 4 w 98"/>
                <a:gd name="T11" fmla="*/ 56 h 72"/>
                <a:gd name="T12" fmla="*/ 16 w 98"/>
                <a:gd name="T13" fmla="*/ 56 h 72"/>
                <a:gd name="T14" fmla="*/ 20 w 98"/>
                <a:gd name="T15" fmla="*/ 56 h 72"/>
                <a:gd name="T16" fmla="*/ 23 w 98"/>
                <a:gd name="T17" fmla="*/ 56 h 72"/>
                <a:gd name="T18" fmla="*/ 28 w 98"/>
                <a:gd name="T19" fmla="*/ 68 h 72"/>
                <a:gd name="T20" fmla="*/ 35 w 98"/>
                <a:gd name="T21" fmla="*/ 72 h 72"/>
                <a:gd name="T22" fmla="*/ 63 w 98"/>
                <a:gd name="T23" fmla="*/ 72 h 72"/>
                <a:gd name="T24" fmla="*/ 70 w 98"/>
                <a:gd name="T25" fmla="*/ 68 h 72"/>
                <a:gd name="T26" fmla="*/ 75 w 98"/>
                <a:gd name="T27" fmla="*/ 56 h 72"/>
                <a:gd name="T28" fmla="*/ 78 w 98"/>
                <a:gd name="T29" fmla="*/ 56 h 72"/>
                <a:gd name="T30" fmla="*/ 82 w 98"/>
                <a:gd name="T31" fmla="*/ 56 h 72"/>
                <a:gd name="T32" fmla="*/ 94 w 98"/>
                <a:gd name="T33" fmla="*/ 56 h 72"/>
                <a:gd name="T34" fmla="*/ 97 w 98"/>
                <a:gd name="T35" fmla="*/ 54 h 72"/>
                <a:gd name="T36" fmla="*/ 98 w 98"/>
                <a:gd name="T37" fmla="*/ 51 h 72"/>
                <a:gd name="T38" fmla="*/ 84 w 98"/>
                <a:gd name="T39" fmla="*/ 3 h 72"/>
                <a:gd name="T40" fmla="*/ 80 w 98"/>
                <a:gd name="T41" fmla="*/ 0 h 72"/>
                <a:gd name="T42" fmla="*/ 82 w 98"/>
                <a:gd name="T43" fmla="*/ 48 h 72"/>
                <a:gd name="T44" fmla="*/ 75 w 98"/>
                <a:gd name="T45" fmla="*/ 48 h 72"/>
                <a:gd name="T46" fmla="*/ 68 w 98"/>
                <a:gd name="T47" fmla="*/ 52 h 72"/>
                <a:gd name="T48" fmla="*/ 63 w 98"/>
                <a:gd name="T49" fmla="*/ 64 h 72"/>
                <a:gd name="T50" fmla="*/ 35 w 98"/>
                <a:gd name="T51" fmla="*/ 64 h 72"/>
                <a:gd name="T52" fmla="*/ 30 w 98"/>
                <a:gd name="T53" fmla="*/ 52 h 72"/>
                <a:gd name="T54" fmla="*/ 23 w 98"/>
                <a:gd name="T55" fmla="*/ 48 h 72"/>
                <a:gd name="T56" fmla="*/ 16 w 98"/>
                <a:gd name="T57" fmla="*/ 48 h 72"/>
                <a:gd name="T58" fmla="*/ 6 w 98"/>
                <a:gd name="T59" fmla="*/ 48 h 72"/>
                <a:gd name="T60" fmla="*/ 18 w 98"/>
                <a:gd name="T61" fmla="*/ 4 h 72"/>
                <a:gd name="T62" fmla="*/ 80 w 98"/>
                <a:gd name="T63" fmla="*/ 4 h 72"/>
                <a:gd name="T64" fmla="*/ 92 w 98"/>
                <a:gd name="T65" fmla="*/ 48 h 72"/>
                <a:gd name="T66" fmla="*/ 82 w 98"/>
                <a:gd name="T67"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72">
                  <a:moveTo>
                    <a:pt x="80" y="0"/>
                  </a:moveTo>
                  <a:cubicBezTo>
                    <a:pt x="18" y="0"/>
                    <a:pt x="18" y="0"/>
                    <a:pt x="18" y="0"/>
                  </a:cubicBezTo>
                  <a:cubicBezTo>
                    <a:pt x="16" y="0"/>
                    <a:pt x="15" y="1"/>
                    <a:pt x="14" y="3"/>
                  </a:cubicBezTo>
                  <a:cubicBezTo>
                    <a:pt x="0" y="51"/>
                    <a:pt x="0" y="51"/>
                    <a:pt x="0" y="51"/>
                  </a:cubicBezTo>
                  <a:cubicBezTo>
                    <a:pt x="0" y="52"/>
                    <a:pt x="0" y="53"/>
                    <a:pt x="1" y="54"/>
                  </a:cubicBezTo>
                  <a:cubicBezTo>
                    <a:pt x="2" y="55"/>
                    <a:pt x="3" y="56"/>
                    <a:pt x="4" y="56"/>
                  </a:cubicBezTo>
                  <a:cubicBezTo>
                    <a:pt x="16" y="56"/>
                    <a:pt x="16" y="56"/>
                    <a:pt x="16" y="56"/>
                  </a:cubicBezTo>
                  <a:cubicBezTo>
                    <a:pt x="20" y="56"/>
                    <a:pt x="20" y="56"/>
                    <a:pt x="20" y="56"/>
                  </a:cubicBezTo>
                  <a:cubicBezTo>
                    <a:pt x="23" y="56"/>
                    <a:pt x="23" y="56"/>
                    <a:pt x="23" y="56"/>
                  </a:cubicBezTo>
                  <a:cubicBezTo>
                    <a:pt x="28" y="68"/>
                    <a:pt x="28" y="68"/>
                    <a:pt x="28" y="68"/>
                  </a:cubicBezTo>
                  <a:cubicBezTo>
                    <a:pt x="30" y="70"/>
                    <a:pt x="32" y="72"/>
                    <a:pt x="35" y="72"/>
                  </a:cubicBezTo>
                  <a:cubicBezTo>
                    <a:pt x="63" y="72"/>
                    <a:pt x="63" y="72"/>
                    <a:pt x="63" y="72"/>
                  </a:cubicBezTo>
                  <a:cubicBezTo>
                    <a:pt x="66" y="72"/>
                    <a:pt x="68" y="70"/>
                    <a:pt x="70" y="68"/>
                  </a:cubicBezTo>
                  <a:cubicBezTo>
                    <a:pt x="75" y="56"/>
                    <a:pt x="75" y="56"/>
                    <a:pt x="75" y="56"/>
                  </a:cubicBezTo>
                  <a:cubicBezTo>
                    <a:pt x="78" y="56"/>
                    <a:pt x="78" y="56"/>
                    <a:pt x="78" y="56"/>
                  </a:cubicBezTo>
                  <a:cubicBezTo>
                    <a:pt x="82" y="56"/>
                    <a:pt x="82" y="56"/>
                    <a:pt x="82" y="56"/>
                  </a:cubicBezTo>
                  <a:cubicBezTo>
                    <a:pt x="94" y="56"/>
                    <a:pt x="94" y="56"/>
                    <a:pt x="94" y="56"/>
                  </a:cubicBezTo>
                  <a:cubicBezTo>
                    <a:pt x="95" y="56"/>
                    <a:pt x="96" y="55"/>
                    <a:pt x="97" y="54"/>
                  </a:cubicBezTo>
                  <a:cubicBezTo>
                    <a:pt x="98" y="53"/>
                    <a:pt x="98" y="52"/>
                    <a:pt x="98" y="51"/>
                  </a:cubicBezTo>
                  <a:cubicBezTo>
                    <a:pt x="84" y="3"/>
                    <a:pt x="84" y="3"/>
                    <a:pt x="84" y="3"/>
                  </a:cubicBezTo>
                  <a:cubicBezTo>
                    <a:pt x="83" y="1"/>
                    <a:pt x="82" y="0"/>
                    <a:pt x="80" y="0"/>
                  </a:cubicBezTo>
                  <a:close/>
                  <a:moveTo>
                    <a:pt x="82" y="48"/>
                  </a:moveTo>
                  <a:cubicBezTo>
                    <a:pt x="75" y="48"/>
                    <a:pt x="75" y="48"/>
                    <a:pt x="75" y="48"/>
                  </a:cubicBezTo>
                  <a:cubicBezTo>
                    <a:pt x="72" y="48"/>
                    <a:pt x="70" y="50"/>
                    <a:pt x="68" y="52"/>
                  </a:cubicBezTo>
                  <a:cubicBezTo>
                    <a:pt x="63" y="64"/>
                    <a:pt x="63" y="64"/>
                    <a:pt x="63" y="64"/>
                  </a:cubicBezTo>
                  <a:cubicBezTo>
                    <a:pt x="35" y="64"/>
                    <a:pt x="35" y="64"/>
                    <a:pt x="35" y="64"/>
                  </a:cubicBezTo>
                  <a:cubicBezTo>
                    <a:pt x="30" y="52"/>
                    <a:pt x="30" y="52"/>
                    <a:pt x="30" y="52"/>
                  </a:cubicBezTo>
                  <a:cubicBezTo>
                    <a:pt x="28" y="50"/>
                    <a:pt x="26" y="48"/>
                    <a:pt x="23" y="48"/>
                  </a:cubicBezTo>
                  <a:cubicBezTo>
                    <a:pt x="16" y="48"/>
                    <a:pt x="16" y="48"/>
                    <a:pt x="16" y="48"/>
                  </a:cubicBezTo>
                  <a:cubicBezTo>
                    <a:pt x="6" y="48"/>
                    <a:pt x="6" y="48"/>
                    <a:pt x="6" y="48"/>
                  </a:cubicBezTo>
                  <a:cubicBezTo>
                    <a:pt x="18" y="4"/>
                    <a:pt x="18" y="4"/>
                    <a:pt x="18" y="4"/>
                  </a:cubicBezTo>
                  <a:cubicBezTo>
                    <a:pt x="80" y="4"/>
                    <a:pt x="80" y="4"/>
                    <a:pt x="80" y="4"/>
                  </a:cubicBezTo>
                  <a:cubicBezTo>
                    <a:pt x="92" y="48"/>
                    <a:pt x="92" y="48"/>
                    <a:pt x="92" y="48"/>
                  </a:cubicBezTo>
                  <a:lnTo>
                    <a:pt x="82" y="48"/>
                  </a:lnTo>
                  <a:close/>
                </a:path>
              </a:pathLst>
            </a:custGeom>
            <a:grpFill/>
            <a:ln w="9525">
              <a:solidFill>
                <a:srgbClr val="000000"/>
              </a:solidFill>
              <a:round/>
              <a:headEnd/>
              <a:tailEnd/>
            </a:ln>
            <a:extLst/>
          </p:spPr>
          <p:txBody>
            <a:bodyPr/>
            <a:lstStyle/>
            <a:p>
              <a:pPr fontAlgn="auto">
                <a:spcBef>
                  <a:spcPts val="0"/>
                </a:spcBef>
                <a:spcAft>
                  <a:spcPts val="0"/>
                </a:spcAft>
                <a:defRPr/>
              </a:pPr>
              <a:endParaRPr lang="id-ID">
                <a:solidFill>
                  <a:schemeClr val="bg1"/>
                </a:solidFill>
                <a:latin typeface="+mn-lt"/>
                <a:ea typeface="+mn-ea"/>
              </a:endParaRPr>
            </a:p>
          </p:txBody>
        </p:sp>
      </p:grpSp>
      <p:sp>
        <p:nvSpPr>
          <p:cNvPr id="63" name="TextBox 62"/>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64" name="直接连接符 63"/>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五年发展规划</a:t>
            </a:r>
            <a:endParaRPr lang="zh-CN" altLang="en-US" sz="2000" b="1" dirty="0">
              <a:solidFill>
                <a:srgbClr val="FE7F00"/>
              </a:solidFill>
              <a:latin typeface="微软雅黑" pitchFamily="34" charset="-122"/>
              <a:ea typeface="微软雅黑" pitchFamily="34" charset="-122"/>
            </a:endParaRPr>
          </a:p>
        </p:txBody>
      </p:sp>
      <p:sp>
        <p:nvSpPr>
          <p:cNvPr id="66" name="矩形 65"/>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7"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68" name="图片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71" name="图片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713" y="2662677"/>
            <a:ext cx="898721" cy="898721"/>
          </a:xfrm>
          <a:prstGeom prst="rect">
            <a:avLst/>
          </a:prstGeom>
        </p:spPr>
      </p:pic>
      <p:cxnSp>
        <p:nvCxnSpPr>
          <p:cNvPr id="73" name="Straight Connector 187"/>
          <p:cNvCxnSpPr/>
          <p:nvPr/>
        </p:nvCxnSpPr>
        <p:spPr>
          <a:xfrm>
            <a:off x="6202363" y="1485323"/>
            <a:ext cx="1898029" cy="0"/>
          </a:xfrm>
          <a:prstGeom prst="line">
            <a:avLst/>
          </a:prstGeom>
          <a:ln w="15875">
            <a:solidFill>
              <a:srgbClr val="FE7F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Connector 187"/>
          <p:cNvCxnSpPr/>
          <p:nvPr/>
        </p:nvCxnSpPr>
        <p:spPr>
          <a:xfrm>
            <a:off x="3371850" y="4193536"/>
            <a:ext cx="2830513" cy="0"/>
          </a:xfrm>
          <a:prstGeom prst="line">
            <a:avLst/>
          </a:prstGeom>
          <a:ln w="15875">
            <a:solidFill>
              <a:srgbClr val="FE7F0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64"/>
                                        </p:tgtEl>
                                        <p:attrNameLst>
                                          <p:attrName>style.visibility</p:attrName>
                                        </p:attrNameLst>
                                      </p:cBhvr>
                                      <p:to>
                                        <p:strVal val="visible"/>
                                      </p:to>
                                    </p:set>
                                    <p:anim calcmode="lin" valueType="num">
                                      <p:cBhvr additive="base">
                                        <p:cTn id="14" dur="500" fill="hold"/>
                                        <p:tgtEl>
                                          <p:spTgt spid="64"/>
                                        </p:tgtEl>
                                        <p:attrNameLst>
                                          <p:attrName>ppt_x</p:attrName>
                                        </p:attrNameLst>
                                      </p:cBhvr>
                                      <p:tavLst>
                                        <p:tav tm="0">
                                          <p:val>
                                            <p:strVal val="0-#ppt_w/2"/>
                                          </p:val>
                                        </p:tav>
                                        <p:tav tm="100000">
                                          <p:val>
                                            <p:strVal val="#ppt_x"/>
                                          </p:val>
                                        </p:tav>
                                      </p:tavLst>
                                    </p:anim>
                                    <p:anim calcmode="lin" valueType="num">
                                      <p:cBhvr additive="base">
                                        <p:cTn id="15"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fade">
                                      <p:cBhvr>
                                        <p:cTn id="20" dur="1000"/>
                                        <p:tgtEl>
                                          <p:spTgt spid="65"/>
                                        </p:tgtEl>
                                      </p:cBhvr>
                                    </p:animEffect>
                                    <p:anim calcmode="lin" valueType="num">
                                      <p:cBhvr>
                                        <p:cTn id="21" dur="1000" fill="hold"/>
                                        <p:tgtEl>
                                          <p:spTgt spid="65"/>
                                        </p:tgtEl>
                                        <p:attrNameLst>
                                          <p:attrName>ppt_x</p:attrName>
                                        </p:attrNameLst>
                                      </p:cBhvr>
                                      <p:tavLst>
                                        <p:tav tm="0">
                                          <p:val>
                                            <p:strVal val="#ppt_x"/>
                                          </p:val>
                                        </p:tav>
                                        <p:tav tm="100000">
                                          <p:val>
                                            <p:strVal val="#ppt_x"/>
                                          </p:val>
                                        </p:tav>
                                      </p:tavLst>
                                    </p:anim>
                                    <p:anim calcmode="lin" valueType="num">
                                      <p:cBhvr>
                                        <p:cTn id="2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1000"/>
                                        <p:tgtEl>
                                          <p:spTgt spid="66"/>
                                        </p:tgtEl>
                                      </p:cBhvr>
                                    </p:animEffect>
                                    <p:anim calcmode="lin" valueType="num">
                                      <p:cBhvr>
                                        <p:cTn id="28" dur="1000" fill="hold"/>
                                        <p:tgtEl>
                                          <p:spTgt spid="66"/>
                                        </p:tgtEl>
                                        <p:attrNameLst>
                                          <p:attrName>ppt_x</p:attrName>
                                        </p:attrNameLst>
                                      </p:cBhvr>
                                      <p:tavLst>
                                        <p:tav tm="0">
                                          <p:val>
                                            <p:strVal val="#ppt_x"/>
                                          </p:val>
                                        </p:tav>
                                        <p:tav tm="100000">
                                          <p:val>
                                            <p:strVal val="#ppt_x"/>
                                          </p:val>
                                        </p:tav>
                                      </p:tavLst>
                                    </p:anim>
                                    <p:anim calcmode="lin" valueType="num">
                                      <p:cBhvr>
                                        <p:cTn id="29" dur="1000" fill="hold"/>
                                        <p:tgtEl>
                                          <p:spTgt spid="6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1000"/>
                                        <p:tgtEl>
                                          <p:spTgt spid="67"/>
                                        </p:tgtEl>
                                      </p:cBhvr>
                                    </p:animEffect>
                                    <p:anim calcmode="lin" valueType="num">
                                      <p:cBhvr>
                                        <p:cTn id="33" dur="1000" fill="hold"/>
                                        <p:tgtEl>
                                          <p:spTgt spid="67"/>
                                        </p:tgtEl>
                                        <p:attrNameLst>
                                          <p:attrName>ppt_x</p:attrName>
                                        </p:attrNameLst>
                                      </p:cBhvr>
                                      <p:tavLst>
                                        <p:tav tm="0">
                                          <p:val>
                                            <p:strVal val="#ppt_x"/>
                                          </p:val>
                                        </p:tav>
                                        <p:tav tm="100000">
                                          <p:val>
                                            <p:strVal val="#ppt_x"/>
                                          </p:val>
                                        </p:tav>
                                      </p:tavLst>
                                    </p:anim>
                                    <p:anim calcmode="lin" valueType="num">
                                      <p:cBhvr>
                                        <p:cTn id="34" dur="1000" fill="hold"/>
                                        <p:tgtEl>
                                          <p:spTgt spid="6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fade">
                                      <p:cBhvr>
                                        <p:cTn id="38" dur="1000"/>
                                        <p:tgtEl>
                                          <p:spTgt spid="110"/>
                                        </p:tgtEl>
                                      </p:cBhvr>
                                    </p:animEffect>
                                    <p:anim calcmode="lin" valueType="num">
                                      <p:cBhvr>
                                        <p:cTn id="39" dur="1000" fill="hold"/>
                                        <p:tgtEl>
                                          <p:spTgt spid="110"/>
                                        </p:tgtEl>
                                        <p:attrNameLst>
                                          <p:attrName>ppt_x</p:attrName>
                                        </p:attrNameLst>
                                      </p:cBhvr>
                                      <p:tavLst>
                                        <p:tav tm="0">
                                          <p:val>
                                            <p:strVal val="#ppt_x"/>
                                          </p:val>
                                        </p:tav>
                                        <p:tav tm="100000">
                                          <p:val>
                                            <p:strVal val="#ppt_x"/>
                                          </p:val>
                                        </p:tav>
                                      </p:tavLst>
                                    </p:anim>
                                    <p:anim calcmode="lin" valueType="num">
                                      <p:cBhvr>
                                        <p:cTn id="40" dur="1000" fill="hold"/>
                                        <p:tgtEl>
                                          <p:spTgt spid="110"/>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2000"/>
                            </p:stCondLst>
                            <p:childTnLst>
                              <p:par>
                                <p:cTn id="42" presetID="2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down)">
                                      <p:cBhvr>
                                        <p:cTn id="49" dur="500"/>
                                        <p:tgtEl>
                                          <p:spTgt spid="62"/>
                                        </p:tgtEl>
                                      </p:cBhvr>
                                    </p:animEffect>
                                  </p:childTnLst>
                                </p:cTn>
                              </p:par>
                            </p:childTnLst>
                          </p:cTn>
                        </p:par>
                        <p:par>
                          <p:cTn id="50" fill="hold" nodeType="afterGroup">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235"/>
                                        </p:tgtEl>
                                        <p:attrNameLst>
                                          <p:attrName>style.visibility</p:attrName>
                                        </p:attrNameLst>
                                      </p:cBhvr>
                                      <p:to>
                                        <p:strVal val="visible"/>
                                      </p:to>
                                    </p:set>
                                    <p:anim calcmode="lin" valueType="num">
                                      <p:cBhvr>
                                        <p:cTn id="53" dur="500" fill="hold"/>
                                        <p:tgtEl>
                                          <p:spTgt spid="235"/>
                                        </p:tgtEl>
                                        <p:attrNameLst>
                                          <p:attrName>ppt_w</p:attrName>
                                        </p:attrNameLst>
                                      </p:cBhvr>
                                      <p:tavLst>
                                        <p:tav tm="0">
                                          <p:val>
                                            <p:fltVal val="0"/>
                                          </p:val>
                                        </p:tav>
                                        <p:tav tm="100000">
                                          <p:val>
                                            <p:strVal val="#ppt_w"/>
                                          </p:val>
                                        </p:tav>
                                      </p:tavLst>
                                    </p:anim>
                                    <p:anim calcmode="lin" valueType="num">
                                      <p:cBhvr>
                                        <p:cTn id="54" dur="500" fill="hold"/>
                                        <p:tgtEl>
                                          <p:spTgt spid="235"/>
                                        </p:tgtEl>
                                        <p:attrNameLst>
                                          <p:attrName>ppt_h</p:attrName>
                                        </p:attrNameLst>
                                      </p:cBhvr>
                                      <p:tavLst>
                                        <p:tav tm="0">
                                          <p:val>
                                            <p:fltVal val="0"/>
                                          </p:val>
                                        </p:tav>
                                        <p:tav tm="100000">
                                          <p:val>
                                            <p:strVal val="#ppt_h"/>
                                          </p:val>
                                        </p:tav>
                                      </p:tavLst>
                                    </p:anim>
                                    <p:animEffect transition="in" filter="fade">
                                      <p:cBhvr>
                                        <p:cTn id="55" dur="500"/>
                                        <p:tgtEl>
                                          <p:spTgt spid="235"/>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88"/>
                                        </p:tgtEl>
                                        <p:attrNameLst>
                                          <p:attrName>style.visibility</p:attrName>
                                        </p:attrNameLst>
                                      </p:cBhvr>
                                      <p:to>
                                        <p:strVal val="visible"/>
                                      </p:to>
                                    </p:set>
                                    <p:animEffect transition="in" filter="wipe(right)">
                                      <p:cBhvr>
                                        <p:cTn id="58" dur="500"/>
                                        <p:tgtEl>
                                          <p:spTgt spid="28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89"/>
                                        </p:tgtEl>
                                        <p:attrNameLst>
                                          <p:attrName>style.visibility</p:attrName>
                                        </p:attrNameLst>
                                      </p:cBhvr>
                                      <p:to>
                                        <p:strVal val="visible"/>
                                      </p:to>
                                    </p:set>
                                    <p:animEffect transition="in" filter="wipe(right)">
                                      <p:cBhvr>
                                        <p:cTn id="61" dur="750"/>
                                        <p:tgtEl>
                                          <p:spTgt spid="289"/>
                                        </p:tgtEl>
                                      </p:cBhvr>
                                    </p:animEffect>
                                  </p:childTnLst>
                                </p:cTn>
                              </p:par>
                            </p:childTnLst>
                          </p:cTn>
                        </p:par>
                        <p:par>
                          <p:cTn id="62" fill="hold" nodeType="afterGroup">
                            <p:stCondLst>
                              <p:cond delay="1250"/>
                            </p:stCondLst>
                            <p:childTnLst>
                              <p:par>
                                <p:cTn id="63" presetID="42" presetClass="path" presetSubtype="0" accel="50000" decel="50000" fill="hold" nodeType="afterEffect">
                                  <p:stCondLst>
                                    <p:cond delay="0"/>
                                  </p:stCondLst>
                                  <p:childTnLst>
                                    <p:animMotion origin="layout" path="M -1.38889E-6 0.00031 L -1.38889E-6 -0.58902 " pathEditMode="relative" rAng="0" ptsTypes="AA">
                                      <p:cBhvr>
                                        <p:cTn id="64" dur="2000" fill="hold"/>
                                        <p:tgtEl>
                                          <p:spTgt spid="110"/>
                                        </p:tgtEl>
                                        <p:attrNameLst>
                                          <p:attrName>ppt_x</p:attrName>
                                          <p:attrName>ppt_y</p:attrName>
                                        </p:attrNameLst>
                                      </p:cBhvr>
                                      <p:rCtr x="0" y="-29466"/>
                                    </p:animMotion>
                                  </p:childTnLst>
                                </p:cTn>
                              </p:par>
                            </p:childTnLst>
                          </p:cTn>
                        </p:par>
                        <p:par>
                          <p:cTn id="65" fill="hold" nodeType="afterGroup">
                            <p:stCondLst>
                              <p:cond delay="3250"/>
                            </p:stCondLst>
                            <p:childTnLst>
                              <p:par>
                                <p:cTn id="66" presetID="8" presetClass="emph" presetSubtype="0" fill="hold" nodeType="afterEffect">
                                  <p:stCondLst>
                                    <p:cond delay="0"/>
                                  </p:stCondLst>
                                  <p:childTnLst>
                                    <p:animRot by="5400000">
                                      <p:cBhvr>
                                        <p:cTn id="67" dur="1250" fill="hold"/>
                                        <p:tgtEl>
                                          <p:spTgt spid="110"/>
                                        </p:tgtEl>
                                        <p:attrNameLst>
                                          <p:attrName>r</p:attrName>
                                        </p:attrNameLst>
                                      </p:cBhvr>
                                    </p:animRot>
                                  </p:childTnLst>
                                </p:cTn>
                              </p:par>
                              <p:par>
                                <p:cTn id="68" presetID="22" presetClass="entr" presetSubtype="8" fill="hold" nodeType="withEffect">
                                  <p:stCondLst>
                                    <p:cond delay="0"/>
                                  </p:stCondLst>
                                  <p:childTnLst>
                                    <p:set>
                                      <p:cBhvr>
                                        <p:cTn id="69" dur="1" fill="hold">
                                          <p:stCondLst>
                                            <p:cond delay="0"/>
                                          </p:stCondLst>
                                        </p:cTn>
                                        <p:tgtEl>
                                          <p:spTgt spid="232"/>
                                        </p:tgtEl>
                                        <p:attrNameLst>
                                          <p:attrName>style.visibility</p:attrName>
                                        </p:attrNameLst>
                                      </p:cBhvr>
                                      <p:to>
                                        <p:strVal val="visible"/>
                                      </p:to>
                                    </p:set>
                                    <p:animEffect transition="in" filter="wipe(left)">
                                      <p:cBhvr>
                                        <p:cTn id="70" dur="500"/>
                                        <p:tgtEl>
                                          <p:spTgt spid="232"/>
                                        </p:tgtEl>
                                      </p:cBhvr>
                                    </p:animEffect>
                                  </p:childTnLst>
                                </p:cTn>
                              </p:par>
                            </p:childTnLst>
                          </p:cTn>
                        </p:par>
                      </p:childTnLst>
                    </p:cTn>
                  </p:par>
                  <p:par>
                    <p:cTn id="71" fill="hold">
                      <p:stCondLst>
                        <p:cond delay="indefinite"/>
                      </p:stCondLst>
                      <p:childTnLst>
                        <p:par>
                          <p:cTn id="72" fill="hold" nodeType="afterGroup">
                            <p:stCondLst>
                              <p:cond delay="0"/>
                            </p:stCondLst>
                            <p:childTnLst>
                              <p:par>
                                <p:cTn id="73" presetID="22" presetClass="entr" presetSubtype="4"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down)">
                                      <p:cBhvr>
                                        <p:cTn id="75" dur="500"/>
                                        <p:tgtEl>
                                          <p:spTgt spid="69"/>
                                        </p:tgtEl>
                                      </p:cBhvr>
                                    </p:animEffect>
                                  </p:childTnLst>
                                </p:cTn>
                              </p:par>
                            </p:childTnLst>
                          </p:cTn>
                        </p:par>
                        <p:par>
                          <p:cTn id="76" fill="hold">
                            <p:stCondLst>
                              <p:cond delay="500"/>
                            </p:stCondLst>
                            <p:childTnLst>
                              <p:par>
                                <p:cTn id="77" presetID="53" presetClass="entr" presetSubtype="16" fill="hold" grpId="0" nodeType="afterEffect">
                                  <p:stCondLst>
                                    <p:cond delay="0"/>
                                  </p:stCondLst>
                                  <p:childTnLst>
                                    <p:set>
                                      <p:cBhvr>
                                        <p:cTn id="78" dur="1" fill="hold">
                                          <p:stCondLst>
                                            <p:cond delay="0"/>
                                          </p:stCondLst>
                                        </p:cTn>
                                        <p:tgtEl>
                                          <p:spTgt spid="239"/>
                                        </p:tgtEl>
                                        <p:attrNameLst>
                                          <p:attrName>style.visibility</p:attrName>
                                        </p:attrNameLst>
                                      </p:cBhvr>
                                      <p:to>
                                        <p:strVal val="visible"/>
                                      </p:to>
                                    </p:set>
                                    <p:anim calcmode="lin" valueType="num">
                                      <p:cBhvr>
                                        <p:cTn id="79" dur="500" fill="hold"/>
                                        <p:tgtEl>
                                          <p:spTgt spid="239"/>
                                        </p:tgtEl>
                                        <p:attrNameLst>
                                          <p:attrName>ppt_w</p:attrName>
                                        </p:attrNameLst>
                                      </p:cBhvr>
                                      <p:tavLst>
                                        <p:tav tm="0">
                                          <p:val>
                                            <p:fltVal val="0"/>
                                          </p:val>
                                        </p:tav>
                                        <p:tav tm="100000">
                                          <p:val>
                                            <p:strVal val="#ppt_w"/>
                                          </p:val>
                                        </p:tav>
                                      </p:tavLst>
                                    </p:anim>
                                    <p:anim calcmode="lin" valueType="num">
                                      <p:cBhvr>
                                        <p:cTn id="80" dur="500" fill="hold"/>
                                        <p:tgtEl>
                                          <p:spTgt spid="239"/>
                                        </p:tgtEl>
                                        <p:attrNameLst>
                                          <p:attrName>ppt_h</p:attrName>
                                        </p:attrNameLst>
                                      </p:cBhvr>
                                      <p:tavLst>
                                        <p:tav tm="0">
                                          <p:val>
                                            <p:fltVal val="0"/>
                                          </p:val>
                                        </p:tav>
                                        <p:tav tm="100000">
                                          <p:val>
                                            <p:strVal val="#ppt_h"/>
                                          </p:val>
                                        </p:tav>
                                      </p:tavLst>
                                    </p:anim>
                                    <p:animEffect transition="in" filter="fade">
                                      <p:cBhvr>
                                        <p:cTn id="81" dur="500"/>
                                        <p:tgtEl>
                                          <p:spTgt spid="239"/>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290"/>
                                        </p:tgtEl>
                                        <p:attrNameLst>
                                          <p:attrName>style.visibility</p:attrName>
                                        </p:attrNameLst>
                                      </p:cBhvr>
                                      <p:to>
                                        <p:strVal val="visible"/>
                                      </p:to>
                                    </p:set>
                                    <p:animEffect transition="in" filter="wipe(right)">
                                      <p:cBhvr>
                                        <p:cTn id="84" dur="500"/>
                                        <p:tgtEl>
                                          <p:spTgt spid="290"/>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291"/>
                                        </p:tgtEl>
                                        <p:attrNameLst>
                                          <p:attrName>style.visibility</p:attrName>
                                        </p:attrNameLst>
                                      </p:cBhvr>
                                      <p:to>
                                        <p:strVal val="visible"/>
                                      </p:to>
                                    </p:set>
                                    <p:animEffect transition="in" filter="wipe(right)">
                                      <p:cBhvr>
                                        <p:cTn id="87" dur="750"/>
                                        <p:tgtEl>
                                          <p:spTgt spid="291"/>
                                        </p:tgtEl>
                                      </p:cBhvr>
                                    </p:animEffect>
                                  </p:childTnLst>
                                </p:cTn>
                              </p:par>
                            </p:childTnLst>
                          </p:cTn>
                        </p:par>
                        <p:par>
                          <p:cTn id="88" fill="hold" nodeType="afterGroup">
                            <p:stCondLst>
                              <p:cond delay="1250"/>
                            </p:stCondLst>
                            <p:childTnLst>
                              <p:par>
                                <p:cTn id="89" presetID="42" presetClass="path" presetSubtype="0" accel="50000" decel="50000" fill="hold" nodeType="afterEffect">
                                  <p:stCondLst>
                                    <p:cond delay="0"/>
                                  </p:stCondLst>
                                  <p:childTnLst>
                                    <p:animMotion origin="layout" path="M 3.05556E-6 -0.60241 L 0.26024 -0.60241 " pathEditMode="relative" rAng="0" ptsTypes="AA">
                                      <p:cBhvr>
                                        <p:cTn id="90" dur="2000" fill="hold"/>
                                        <p:tgtEl>
                                          <p:spTgt spid="110"/>
                                        </p:tgtEl>
                                        <p:attrNameLst>
                                          <p:attrName>ppt_x</p:attrName>
                                          <p:attrName>ppt_y</p:attrName>
                                        </p:attrNameLst>
                                      </p:cBhvr>
                                      <p:rCtr x="13003" y="0"/>
                                    </p:animMotion>
                                  </p:childTnLst>
                                </p:cTn>
                              </p:par>
                            </p:childTnLst>
                          </p:cTn>
                        </p:par>
                        <p:par>
                          <p:cTn id="91" fill="hold" nodeType="afterGroup">
                            <p:stCondLst>
                              <p:cond delay="3250"/>
                            </p:stCondLst>
                            <p:childTnLst>
                              <p:par>
                                <p:cTn id="92" presetID="8" presetClass="emph" presetSubtype="0" fill="hold" nodeType="afterEffect">
                                  <p:stCondLst>
                                    <p:cond delay="0"/>
                                  </p:stCondLst>
                                  <p:childTnLst>
                                    <p:animRot by="5400000">
                                      <p:cBhvr>
                                        <p:cTn id="93" dur="1250" fill="hold"/>
                                        <p:tgtEl>
                                          <p:spTgt spid="110"/>
                                        </p:tgtEl>
                                        <p:attrNameLst>
                                          <p:attrName>r</p:attrName>
                                        </p:attrNameLst>
                                      </p:cBhvr>
                                    </p:animRot>
                                  </p:childTnLst>
                                </p:cTn>
                              </p:par>
                            </p:childTnLst>
                          </p:cTn>
                        </p:par>
                        <p:par>
                          <p:cTn id="94" fill="hold" nodeType="afterGroup">
                            <p:stCondLst>
                              <p:cond delay="4500"/>
                            </p:stCondLst>
                            <p:childTnLst>
                              <p:par>
                                <p:cTn id="95" presetID="8" presetClass="emph" presetSubtype="0" fill="hold" nodeType="afterEffect">
                                  <p:stCondLst>
                                    <p:cond delay="0"/>
                                  </p:stCondLst>
                                  <p:childTnLst>
                                    <p:animRot by="21600000">
                                      <p:cBhvr>
                                        <p:cTn id="96" dur="1250" fill="hold"/>
                                        <p:tgtEl>
                                          <p:spTgt spid="110"/>
                                        </p:tgtEl>
                                        <p:attrNameLst>
                                          <p:attrName>r</p:attrName>
                                        </p:attrNameLst>
                                      </p:cBhvr>
                                    </p:animRot>
                                  </p:childTnLst>
                                </p:cTn>
                              </p:par>
                              <p:par>
                                <p:cTn id="97" presetID="22" presetClass="entr" presetSubtype="1" fill="hold"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up)">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nodeType="click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wipe(down)">
                                      <p:cBhvr>
                                        <p:cTn id="104" dur="500"/>
                                        <p:tgtEl>
                                          <p:spTgt spid="7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47"/>
                                        </p:tgtEl>
                                        <p:attrNameLst>
                                          <p:attrName>style.visibility</p:attrName>
                                        </p:attrNameLst>
                                      </p:cBhvr>
                                      <p:to>
                                        <p:strVal val="visible"/>
                                      </p:to>
                                    </p:set>
                                    <p:anim calcmode="lin" valueType="num">
                                      <p:cBhvr>
                                        <p:cTn id="107" dur="1000" fill="hold"/>
                                        <p:tgtEl>
                                          <p:spTgt spid="247"/>
                                        </p:tgtEl>
                                        <p:attrNameLst>
                                          <p:attrName>ppt_w</p:attrName>
                                        </p:attrNameLst>
                                      </p:cBhvr>
                                      <p:tavLst>
                                        <p:tav tm="0">
                                          <p:val>
                                            <p:fltVal val="0"/>
                                          </p:val>
                                        </p:tav>
                                        <p:tav tm="100000">
                                          <p:val>
                                            <p:strVal val="#ppt_w"/>
                                          </p:val>
                                        </p:tav>
                                      </p:tavLst>
                                    </p:anim>
                                    <p:anim calcmode="lin" valueType="num">
                                      <p:cBhvr>
                                        <p:cTn id="108" dur="1000" fill="hold"/>
                                        <p:tgtEl>
                                          <p:spTgt spid="247"/>
                                        </p:tgtEl>
                                        <p:attrNameLst>
                                          <p:attrName>ppt_h</p:attrName>
                                        </p:attrNameLst>
                                      </p:cBhvr>
                                      <p:tavLst>
                                        <p:tav tm="0">
                                          <p:val>
                                            <p:fltVal val="0"/>
                                          </p:val>
                                        </p:tav>
                                        <p:tav tm="100000">
                                          <p:val>
                                            <p:strVal val="#ppt_h"/>
                                          </p:val>
                                        </p:tav>
                                      </p:tavLst>
                                    </p:anim>
                                    <p:animEffect transition="in" filter="fade">
                                      <p:cBhvr>
                                        <p:cTn id="109" dur="1000"/>
                                        <p:tgtEl>
                                          <p:spTgt spid="247"/>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292"/>
                                        </p:tgtEl>
                                        <p:attrNameLst>
                                          <p:attrName>style.visibility</p:attrName>
                                        </p:attrNameLst>
                                      </p:cBhvr>
                                      <p:to>
                                        <p:strVal val="visible"/>
                                      </p:to>
                                    </p:set>
                                    <p:animEffect transition="in" filter="wipe(right)">
                                      <p:cBhvr>
                                        <p:cTn id="112" dur="500"/>
                                        <p:tgtEl>
                                          <p:spTgt spid="292"/>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294"/>
                                        </p:tgtEl>
                                        <p:attrNameLst>
                                          <p:attrName>style.visibility</p:attrName>
                                        </p:attrNameLst>
                                      </p:cBhvr>
                                      <p:to>
                                        <p:strVal val="visible"/>
                                      </p:to>
                                    </p:set>
                                    <p:animEffect transition="in" filter="wipe(right)">
                                      <p:cBhvr>
                                        <p:cTn id="115" dur="750"/>
                                        <p:tgtEl>
                                          <p:spTgt spid="294"/>
                                        </p:tgtEl>
                                      </p:cBhvr>
                                    </p:animEffect>
                                  </p:childTnLst>
                                </p:cTn>
                              </p:par>
                            </p:childTnLst>
                          </p:cTn>
                        </p:par>
                        <p:par>
                          <p:cTn id="116" fill="hold" nodeType="afterGroup">
                            <p:stCondLst>
                              <p:cond delay="1000"/>
                            </p:stCondLst>
                            <p:childTnLst>
                              <p:par>
                                <p:cTn id="117" presetID="42" presetClass="path" presetSubtype="0" accel="50000" decel="50000" fill="hold" nodeType="afterEffect">
                                  <p:stCondLst>
                                    <p:cond delay="0"/>
                                  </p:stCondLst>
                                  <p:childTnLst>
                                    <p:animMotion origin="layout" path="M 0.26029 -0.58935 L 0.25899 -0.00648 " pathEditMode="relative" rAng="0" ptsTypes="AA">
                                      <p:cBhvr>
                                        <p:cTn id="118" dur="2000" fill="hold"/>
                                        <p:tgtEl>
                                          <p:spTgt spid="110"/>
                                        </p:tgtEl>
                                        <p:attrNameLst>
                                          <p:attrName>ppt_x</p:attrName>
                                          <p:attrName>ppt_y</p:attrName>
                                        </p:attrNameLst>
                                      </p:cBhvr>
                                      <p:rCtr x="-65" y="29144"/>
                                    </p:animMotion>
                                  </p:childTnLst>
                                </p:cTn>
                              </p:par>
                            </p:childTnLst>
                          </p:cTn>
                        </p:par>
                        <p:par>
                          <p:cTn id="119" fill="hold" nodeType="afterGroup">
                            <p:stCondLst>
                              <p:cond delay="3000"/>
                            </p:stCondLst>
                            <p:childTnLst>
                              <p:par>
                                <p:cTn id="120" presetID="8" presetClass="emph" presetSubtype="0" fill="hold" nodeType="afterEffect">
                                  <p:stCondLst>
                                    <p:cond delay="0"/>
                                  </p:stCondLst>
                                  <p:childTnLst>
                                    <p:animRot by="-5400000">
                                      <p:cBhvr>
                                        <p:cTn id="121" dur="1250" fill="hold"/>
                                        <p:tgtEl>
                                          <p:spTgt spid="110"/>
                                        </p:tgtEl>
                                        <p:attrNameLst>
                                          <p:attrName>r</p:attrName>
                                        </p:attrNameLst>
                                      </p:cBhvr>
                                    </p:animRot>
                                  </p:childTnLst>
                                </p:cTn>
                              </p:par>
                              <p:par>
                                <p:cTn id="122" presetID="22" presetClass="entr" presetSubtype="8" fill="hold" nodeType="withEffect">
                                  <p:stCondLst>
                                    <p:cond delay="0"/>
                                  </p:stCondLst>
                                  <p:childTnLst>
                                    <p:set>
                                      <p:cBhvr>
                                        <p:cTn id="123" dur="1" fill="hold">
                                          <p:stCondLst>
                                            <p:cond delay="0"/>
                                          </p:stCondLst>
                                        </p:cTn>
                                        <p:tgtEl>
                                          <p:spTgt spid="74"/>
                                        </p:tgtEl>
                                        <p:attrNameLst>
                                          <p:attrName>style.visibility</p:attrName>
                                        </p:attrNameLst>
                                      </p:cBhvr>
                                      <p:to>
                                        <p:strVal val="visible"/>
                                      </p:to>
                                    </p:set>
                                    <p:animEffect transition="in" filter="wipe(left)">
                                      <p:cBhvr>
                                        <p:cTn id="124" dur="500"/>
                                        <p:tgtEl>
                                          <p:spTgt spid="74"/>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nodeType="click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wipe(down)">
                                      <p:cBhvr>
                                        <p:cTn id="129" dur="500"/>
                                        <p:tgtEl>
                                          <p:spTgt spid="71"/>
                                        </p:tgtEl>
                                      </p:cBhvr>
                                    </p:animEffect>
                                  </p:childTnLst>
                                </p:cTn>
                              </p:par>
                            </p:childTnLst>
                          </p:cTn>
                        </p:par>
                        <p:par>
                          <p:cTn id="130" fill="hold">
                            <p:stCondLst>
                              <p:cond delay="500"/>
                            </p:stCondLst>
                            <p:childTnLst>
                              <p:par>
                                <p:cTn id="131" presetID="53" presetClass="entr" presetSubtype="16" fill="hold" grpId="0" nodeType="afterEffect">
                                  <p:stCondLst>
                                    <p:cond delay="0"/>
                                  </p:stCondLst>
                                  <p:childTnLst>
                                    <p:set>
                                      <p:cBhvr>
                                        <p:cTn id="132" dur="1" fill="hold">
                                          <p:stCondLst>
                                            <p:cond delay="0"/>
                                          </p:stCondLst>
                                        </p:cTn>
                                        <p:tgtEl>
                                          <p:spTgt spid="251"/>
                                        </p:tgtEl>
                                        <p:attrNameLst>
                                          <p:attrName>style.visibility</p:attrName>
                                        </p:attrNameLst>
                                      </p:cBhvr>
                                      <p:to>
                                        <p:strVal val="visible"/>
                                      </p:to>
                                    </p:set>
                                    <p:anim calcmode="lin" valueType="num">
                                      <p:cBhvr>
                                        <p:cTn id="133" dur="500" fill="hold"/>
                                        <p:tgtEl>
                                          <p:spTgt spid="251"/>
                                        </p:tgtEl>
                                        <p:attrNameLst>
                                          <p:attrName>ppt_w</p:attrName>
                                        </p:attrNameLst>
                                      </p:cBhvr>
                                      <p:tavLst>
                                        <p:tav tm="0">
                                          <p:val>
                                            <p:fltVal val="0"/>
                                          </p:val>
                                        </p:tav>
                                        <p:tav tm="100000">
                                          <p:val>
                                            <p:strVal val="#ppt_w"/>
                                          </p:val>
                                        </p:tav>
                                      </p:tavLst>
                                    </p:anim>
                                    <p:anim calcmode="lin" valueType="num">
                                      <p:cBhvr>
                                        <p:cTn id="134" dur="500" fill="hold"/>
                                        <p:tgtEl>
                                          <p:spTgt spid="251"/>
                                        </p:tgtEl>
                                        <p:attrNameLst>
                                          <p:attrName>ppt_h</p:attrName>
                                        </p:attrNameLst>
                                      </p:cBhvr>
                                      <p:tavLst>
                                        <p:tav tm="0">
                                          <p:val>
                                            <p:fltVal val="0"/>
                                          </p:val>
                                        </p:tav>
                                        <p:tav tm="100000">
                                          <p:val>
                                            <p:strVal val="#ppt_h"/>
                                          </p:val>
                                        </p:tav>
                                      </p:tavLst>
                                    </p:anim>
                                    <p:animEffect transition="in" filter="fade">
                                      <p:cBhvr>
                                        <p:cTn id="135" dur="500"/>
                                        <p:tgtEl>
                                          <p:spTgt spid="251"/>
                                        </p:tgtEl>
                                      </p:cBhvr>
                                    </p:animEffect>
                                  </p:childTnLst>
                                </p:cTn>
                              </p:par>
                              <p:par>
                                <p:cTn id="136" presetID="22" presetClass="entr" presetSubtype="2" fill="hold" grpId="0" nodeType="withEffect">
                                  <p:stCondLst>
                                    <p:cond delay="0"/>
                                  </p:stCondLst>
                                  <p:childTnLst>
                                    <p:set>
                                      <p:cBhvr>
                                        <p:cTn id="137" dur="1" fill="hold">
                                          <p:stCondLst>
                                            <p:cond delay="0"/>
                                          </p:stCondLst>
                                        </p:cTn>
                                        <p:tgtEl>
                                          <p:spTgt spid="295"/>
                                        </p:tgtEl>
                                        <p:attrNameLst>
                                          <p:attrName>style.visibility</p:attrName>
                                        </p:attrNameLst>
                                      </p:cBhvr>
                                      <p:to>
                                        <p:strVal val="visible"/>
                                      </p:to>
                                    </p:set>
                                    <p:animEffect transition="in" filter="wipe(right)">
                                      <p:cBhvr>
                                        <p:cTn id="138" dur="500"/>
                                        <p:tgtEl>
                                          <p:spTgt spid="295"/>
                                        </p:tgtEl>
                                      </p:cBhvr>
                                    </p:animEffect>
                                  </p:childTnLst>
                                </p:cTn>
                              </p:par>
                              <p:par>
                                <p:cTn id="139" presetID="22" presetClass="entr" presetSubtype="2" fill="hold" grpId="0" nodeType="withEffect">
                                  <p:stCondLst>
                                    <p:cond delay="0"/>
                                  </p:stCondLst>
                                  <p:childTnLst>
                                    <p:set>
                                      <p:cBhvr>
                                        <p:cTn id="140" dur="1" fill="hold">
                                          <p:stCondLst>
                                            <p:cond delay="0"/>
                                          </p:stCondLst>
                                        </p:cTn>
                                        <p:tgtEl>
                                          <p:spTgt spid="296"/>
                                        </p:tgtEl>
                                        <p:attrNameLst>
                                          <p:attrName>style.visibility</p:attrName>
                                        </p:attrNameLst>
                                      </p:cBhvr>
                                      <p:to>
                                        <p:strVal val="visible"/>
                                      </p:to>
                                    </p:set>
                                    <p:animEffect transition="in" filter="wipe(right)">
                                      <p:cBhvr>
                                        <p:cTn id="141" dur="750"/>
                                        <p:tgtEl>
                                          <p:spTgt spid="296"/>
                                        </p:tgtEl>
                                      </p:cBhvr>
                                    </p:animEffect>
                                  </p:childTnLst>
                                </p:cTn>
                              </p:par>
                            </p:childTnLst>
                          </p:cTn>
                        </p:par>
                        <p:par>
                          <p:cTn id="142" fill="hold" nodeType="afterGroup">
                            <p:stCondLst>
                              <p:cond delay="1250"/>
                            </p:stCondLst>
                            <p:childTnLst>
                              <p:par>
                                <p:cTn id="143" presetID="42" presetClass="path" presetSubtype="0" accel="50000" decel="50000" fill="hold" nodeType="afterEffect">
                                  <p:stCondLst>
                                    <p:cond delay="0"/>
                                  </p:stCondLst>
                                  <p:childTnLst>
                                    <p:animMotion origin="layout" path="M 0.25902 -0.01759 L 0.56979 -0.01759 " pathEditMode="relative" rAng="0" ptsTypes="AA">
                                      <p:cBhvr>
                                        <p:cTn id="144" dur="2000" fill="hold"/>
                                        <p:tgtEl>
                                          <p:spTgt spid="110"/>
                                        </p:tgtEl>
                                        <p:attrNameLst>
                                          <p:attrName>ppt_x</p:attrName>
                                          <p:attrName>ppt_y</p:attrName>
                                        </p:attrNameLst>
                                      </p:cBhvr>
                                      <p:rCtr x="15538" y="0"/>
                                    </p:animMotion>
                                  </p:childTnLst>
                                </p:cTn>
                              </p:par>
                            </p:childTnLst>
                          </p:cTn>
                        </p:par>
                        <p:par>
                          <p:cTn id="145" fill="hold" nodeType="afterGroup">
                            <p:stCondLst>
                              <p:cond delay="3250"/>
                            </p:stCondLst>
                            <p:childTnLst>
                              <p:par>
                                <p:cTn id="146" presetID="8" presetClass="emph" presetSubtype="0" fill="hold" nodeType="afterEffect">
                                  <p:stCondLst>
                                    <p:cond delay="0"/>
                                  </p:stCondLst>
                                  <p:childTnLst>
                                    <p:animRot by="-5400000">
                                      <p:cBhvr>
                                        <p:cTn id="147" dur="1250" fill="hold"/>
                                        <p:tgtEl>
                                          <p:spTgt spid="110"/>
                                        </p:tgtEl>
                                        <p:attrNameLst>
                                          <p:attrName>r</p:attrName>
                                        </p:attrNameLst>
                                      </p:cBhvr>
                                    </p:animRot>
                                  </p:childTnLst>
                                </p:cTn>
                              </p:par>
                              <p:par>
                                <p:cTn id="148" presetID="22" presetClass="entr" presetSubtype="4" fill="hold" nodeType="withEffect">
                                  <p:stCondLst>
                                    <p:cond delay="0"/>
                                  </p:stCondLst>
                                  <p:childTnLst>
                                    <p:set>
                                      <p:cBhvr>
                                        <p:cTn id="149" dur="1" fill="hold">
                                          <p:stCondLst>
                                            <p:cond delay="0"/>
                                          </p:stCondLst>
                                        </p:cTn>
                                        <p:tgtEl>
                                          <p:spTgt spid="233"/>
                                        </p:tgtEl>
                                        <p:attrNameLst>
                                          <p:attrName>style.visibility</p:attrName>
                                        </p:attrNameLst>
                                      </p:cBhvr>
                                      <p:to>
                                        <p:strVal val="visible"/>
                                      </p:to>
                                    </p:set>
                                    <p:animEffect transition="in" filter="wipe(down)">
                                      <p:cBhvr>
                                        <p:cTn id="150" dur="500"/>
                                        <p:tgtEl>
                                          <p:spTgt spid="233"/>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72"/>
                                        </p:tgtEl>
                                        <p:attrNameLst>
                                          <p:attrName>style.visibility</p:attrName>
                                        </p:attrNameLst>
                                      </p:cBhvr>
                                      <p:to>
                                        <p:strVal val="visible"/>
                                      </p:to>
                                    </p:set>
                                    <p:animEffect transition="in" filter="wipe(down)">
                                      <p:cBhvr>
                                        <p:cTn id="155" dur="500"/>
                                        <p:tgtEl>
                                          <p:spTgt spid="72"/>
                                        </p:tgtEl>
                                      </p:cBhvr>
                                    </p:animEffect>
                                  </p:childTnLst>
                                </p:cTn>
                              </p:par>
                            </p:childTnLst>
                          </p:cTn>
                        </p:par>
                        <p:par>
                          <p:cTn id="156" fill="hold" nodeType="afterGroup">
                            <p:stCondLst>
                              <p:cond delay="500"/>
                            </p:stCondLst>
                            <p:childTnLst>
                              <p:par>
                                <p:cTn id="157" presetID="53" presetClass="entr" presetSubtype="16" fill="hold" grpId="0" nodeType="afterEffect">
                                  <p:stCondLst>
                                    <p:cond delay="0"/>
                                  </p:stCondLst>
                                  <p:childTnLst>
                                    <p:set>
                                      <p:cBhvr>
                                        <p:cTn id="158" dur="1" fill="hold">
                                          <p:stCondLst>
                                            <p:cond delay="0"/>
                                          </p:stCondLst>
                                        </p:cTn>
                                        <p:tgtEl>
                                          <p:spTgt spid="255"/>
                                        </p:tgtEl>
                                        <p:attrNameLst>
                                          <p:attrName>style.visibility</p:attrName>
                                        </p:attrNameLst>
                                      </p:cBhvr>
                                      <p:to>
                                        <p:strVal val="visible"/>
                                      </p:to>
                                    </p:set>
                                    <p:anim calcmode="lin" valueType="num">
                                      <p:cBhvr>
                                        <p:cTn id="159" dur="500" fill="hold"/>
                                        <p:tgtEl>
                                          <p:spTgt spid="255"/>
                                        </p:tgtEl>
                                        <p:attrNameLst>
                                          <p:attrName>ppt_w</p:attrName>
                                        </p:attrNameLst>
                                      </p:cBhvr>
                                      <p:tavLst>
                                        <p:tav tm="0">
                                          <p:val>
                                            <p:fltVal val="0"/>
                                          </p:val>
                                        </p:tav>
                                        <p:tav tm="100000">
                                          <p:val>
                                            <p:strVal val="#ppt_w"/>
                                          </p:val>
                                        </p:tav>
                                      </p:tavLst>
                                    </p:anim>
                                    <p:anim calcmode="lin" valueType="num">
                                      <p:cBhvr>
                                        <p:cTn id="160" dur="500" fill="hold"/>
                                        <p:tgtEl>
                                          <p:spTgt spid="255"/>
                                        </p:tgtEl>
                                        <p:attrNameLst>
                                          <p:attrName>ppt_h</p:attrName>
                                        </p:attrNameLst>
                                      </p:cBhvr>
                                      <p:tavLst>
                                        <p:tav tm="0">
                                          <p:val>
                                            <p:fltVal val="0"/>
                                          </p:val>
                                        </p:tav>
                                        <p:tav tm="100000">
                                          <p:val>
                                            <p:strVal val="#ppt_h"/>
                                          </p:val>
                                        </p:tav>
                                      </p:tavLst>
                                    </p:anim>
                                    <p:animEffect transition="in" filter="fade">
                                      <p:cBhvr>
                                        <p:cTn id="161" dur="500"/>
                                        <p:tgtEl>
                                          <p:spTgt spid="255"/>
                                        </p:tgtEl>
                                      </p:cBhvr>
                                    </p:animEffect>
                                  </p:childTnLst>
                                </p:cTn>
                              </p:par>
                              <p:par>
                                <p:cTn id="162" presetID="53" presetClass="entr" presetSubtype="16" fill="hold" nodeType="withEffect">
                                  <p:stCondLst>
                                    <p:cond delay="0"/>
                                  </p:stCondLst>
                                  <p:childTnLst>
                                    <p:set>
                                      <p:cBhvr>
                                        <p:cTn id="163" dur="1" fill="hold">
                                          <p:stCondLst>
                                            <p:cond delay="0"/>
                                          </p:stCondLst>
                                        </p:cTn>
                                        <p:tgtEl>
                                          <p:spTgt spid="285"/>
                                        </p:tgtEl>
                                        <p:attrNameLst>
                                          <p:attrName>style.visibility</p:attrName>
                                        </p:attrNameLst>
                                      </p:cBhvr>
                                      <p:to>
                                        <p:strVal val="visible"/>
                                      </p:to>
                                    </p:set>
                                    <p:anim calcmode="lin" valueType="num">
                                      <p:cBhvr>
                                        <p:cTn id="164" dur="500" fill="hold"/>
                                        <p:tgtEl>
                                          <p:spTgt spid="285"/>
                                        </p:tgtEl>
                                        <p:attrNameLst>
                                          <p:attrName>ppt_w</p:attrName>
                                        </p:attrNameLst>
                                      </p:cBhvr>
                                      <p:tavLst>
                                        <p:tav tm="0">
                                          <p:val>
                                            <p:fltVal val="0"/>
                                          </p:val>
                                        </p:tav>
                                        <p:tav tm="100000">
                                          <p:val>
                                            <p:strVal val="#ppt_w"/>
                                          </p:val>
                                        </p:tav>
                                      </p:tavLst>
                                    </p:anim>
                                    <p:anim calcmode="lin" valueType="num">
                                      <p:cBhvr>
                                        <p:cTn id="165" dur="500" fill="hold"/>
                                        <p:tgtEl>
                                          <p:spTgt spid="285"/>
                                        </p:tgtEl>
                                        <p:attrNameLst>
                                          <p:attrName>ppt_h</p:attrName>
                                        </p:attrNameLst>
                                      </p:cBhvr>
                                      <p:tavLst>
                                        <p:tav tm="0">
                                          <p:val>
                                            <p:fltVal val="0"/>
                                          </p:val>
                                        </p:tav>
                                        <p:tav tm="100000">
                                          <p:val>
                                            <p:strVal val="#ppt_h"/>
                                          </p:val>
                                        </p:tav>
                                      </p:tavLst>
                                    </p:anim>
                                    <p:animEffect transition="in" filter="fade">
                                      <p:cBhvr>
                                        <p:cTn id="166" dur="500"/>
                                        <p:tgtEl>
                                          <p:spTgt spid="285"/>
                                        </p:tgtEl>
                                      </p:cBhvr>
                                    </p:animEffect>
                                  </p:childTnLst>
                                </p:cTn>
                              </p:par>
                              <p:par>
                                <p:cTn id="167" presetID="22" presetClass="entr" presetSubtype="2" fill="hold" grpId="0" nodeType="withEffect">
                                  <p:stCondLst>
                                    <p:cond delay="0"/>
                                  </p:stCondLst>
                                  <p:childTnLst>
                                    <p:set>
                                      <p:cBhvr>
                                        <p:cTn id="168" dur="1" fill="hold">
                                          <p:stCondLst>
                                            <p:cond delay="0"/>
                                          </p:stCondLst>
                                        </p:cTn>
                                        <p:tgtEl>
                                          <p:spTgt spid="297"/>
                                        </p:tgtEl>
                                        <p:attrNameLst>
                                          <p:attrName>style.visibility</p:attrName>
                                        </p:attrNameLst>
                                      </p:cBhvr>
                                      <p:to>
                                        <p:strVal val="visible"/>
                                      </p:to>
                                    </p:set>
                                    <p:animEffect transition="in" filter="wipe(right)">
                                      <p:cBhvr>
                                        <p:cTn id="169" dur="500"/>
                                        <p:tgtEl>
                                          <p:spTgt spid="297"/>
                                        </p:tgtEl>
                                      </p:cBhvr>
                                    </p:animEffect>
                                  </p:childTnLst>
                                </p:cTn>
                              </p:par>
                              <p:par>
                                <p:cTn id="170" presetID="22" presetClass="entr" presetSubtype="2" fill="hold" grpId="0" nodeType="withEffect">
                                  <p:stCondLst>
                                    <p:cond delay="0"/>
                                  </p:stCondLst>
                                  <p:childTnLst>
                                    <p:set>
                                      <p:cBhvr>
                                        <p:cTn id="171" dur="1" fill="hold">
                                          <p:stCondLst>
                                            <p:cond delay="0"/>
                                          </p:stCondLst>
                                        </p:cTn>
                                        <p:tgtEl>
                                          <p:spTgt spid="298"/>
                                        </p:tgtEl>
                                        <p:attrNameLst>
                                          <p:attrName>style.visibility</p:attrName>
                                        </p:attrNameLst>
                                      </p:cBhvr>
                                      <p:to>
                                        <p:strVal val="visible"/>
                                      </p:to>
                                    </p:set>
                                    <p:animEffect transition="in" filter="wipe(right)">
                                      <p:cBhvr>
                                        <p:cTn id="172" dur="750"/>
                                        <p:tgtEl>
                                          <p:spTgt spid="298"/>
                                        </p:tgtEl>
                                      </p:cBhvr>
                                    </p:animEffect>
                                  </p:childTnLst>
                                </p:cTn>
                              </p:par>
                              <p:par>
                                <p:cTn id="173" presetID="22" presetClass="entr" presetSubtype="8" fill="hold" nodeType="withEffect">
                                  <p:stCondLst>
                                    <p:cond delay="0"/>
                                  </p:stCondLst>
                                  <p:childTnLst>
                                    <p:set>
                                      <p:cBhvr>
                                        <p:cTn id="174" dur="1" fill="hold">
                                          <p:stCondLst>
                                            <p:cond delay="0"/>
                                          </p:stCondLst>
                                        </p:cTn>
                                        <p:tgtEl>
                                          <p:spTgt spid="73"/>
                                        </p:tgtEl>
                                        <p:attrNameLst>
                                          <p:attrName>style.visibility</p:attrName>
                                        </p:attrNameLst>
                                      </p:cBhvr>
                                      <p:to>
                                        <p:strVal val="visible"/>
                                      </p:to>
                                    </p:set>
                                    <p:animEffect transition="in" filter="wipe(left)">
                                      <p:cBhvr>
                                        <p:cTn id="175" dur="500"/>
                                        <p:tgtEl>
                                          <p:spTgt spid="73"/>
                                        </p:tgtEl>
                                      </p:cBhvr>
                                    </p:animEffect>
                                  </p:childTnLst>
                                </p:cTn>
                              </p:par>
                            </p:childTnLst>
                          </p:cTn>
                        </p:par>
                        <p:par>
                          <p:cTn id="176" fill="hold">
                            <p:stCondLst>
                              <p:cond delay="1250"/>
                            </p:stCondLst>
                            <p:childTnLst>
                              <p:par>
                                <p:cTn id="177" presetID="42" presetClass="path" presetSubtype="0" accel="50000" decel="50000" fill="hold" nodeType="afterEffect">
                                  <p:stCondLst>
                                    <p:cond delay="0"/>
                                  </p:stCondLst>
                                  <p:childTnLst>
                                    <p:animMotion origin="layout" path="M 0.56979 -0.01759 L 0.57048 -0.5435 " pathEditMode="relative" rAng="0" ptsTypes="AA">
                                      <p:cBhvr>
                                        <p:cTn id="178" dur="2000" fill="hold"/>
                                        <p:tgtEl>
                                          <p:spTgt spid="110"/>
                                        </p:tgtEl>
                                        <p:attrNameLst>
                                          <p:attrName>ppt_x</p:attrName>
                                          <p:attrName>ppt_y</p:attrName>
                                        </p:attrNameLst>
                                      </p:cBhvr>
                                      <p:rCtr x="35" y="-26311"/>
                                    </p:animMotion>
                                  </p:childTnLst>
                                </p:cTn>
                              </p:par>
                            </p:childTnLst>
                          </p:cTn>
                        </p:par>
                        <p:par>
                          <p:cTn id="179" fill="hold" nodeType="afterGroup">
                            <p:stCondLst>
                              <p:cond delay="3250"/>
                            </p:stCondLst>
                            <p:childTnLst>
                              <p:par>
                                <p:cTn id="180" presetID="8" presetClass="emph" presetSubtype="0" fill="hold" nodeType="afterEffect">
                                  <p:stCondLst>
                                    <p:cond delay="0"/>
                                  </p:stCondLst>
                                  <p:childTnLst>
                                    <p:animRot by="5400000">
                                      <p:cBhvr>
                                        <p:cTn id="181" dur="1250" fill="hold"/>
                                        <p:tgtEl>
                                          <p:spTgt spid="110"/>
                                        </p:tgtEl>
                                        <p:attrNameLst>
                                          <p:attrName>r</p:attrName>
                                        </p:attrNameLst>
                                      </p:cBhvr>
                                    </p:animRot>
                                  </p:childTnLst>
                                </p:cTn>
                              </p:par>
                            </p:childTnLst>
                          </p:cTn>
                        </p:par>
                        <p:par>
                          <p:cTn id="182" fill="hold" nodeType="afterGroup">
                            <p:stCondLst>
                              <p:cond delay="4500"/>
                            </p:stCondLst>
                            <p:childTnLst>
                              <p:par>
                                <p:cTn id="183" presetID="42" presetClass="path" presetSubtype="0" accel="50000" decel="50000" fill="hold" nodeType="afterEffect">
                                  <p:stCondLst>
                                    <p:cond delay="0"/>
                                  </p:stCondLst>
                                  <p:childTnLst>
                                    <p:animMotion origin="layout" path="M 0.57048 -0.54535 L 0.78055 -0.54442 " pathEditMode="relative" rAng="0" ptsTypes="AA">
                                      <p:cBhvr>
                                        <p:cTn id="184" dur="2000" fill="hold"/>
                                        <p:tgtEl>
                                          <p:spTgt spid="110"/>
                                        </p:tgtEl>
                                        <p:attrNameLst>
                                          <p:attrName>ppt_x</p:attrName>
                                          <p:attrName>ppt_y</p:attrName>
                                        </p:attrNameLst>
                                      </p:cBhvr>
                                      <p:rCtr x="10503" y="31"/>
                                    </p:animMotion>
                                  </p:childTnLst>
                                </p:cTn>
                              </p:par>
                            </p:childTnLst>
                          </p:cTn>
                        </p:par>
                        <p:par>
                          <p:cTn id="185" fill="hold">
                            <p:stCondLst>
                              <p:cond delay="6500"/>
                            </p:stCondLst>
                            <p:childTnLst>
                              <p:par>
                                <p:cTn id="186" presetID="42" presetClass="entr" presetSubtype="0" fill="hold" grpId="0" nodeType="afterEffect">
                                  <p:stCondLst>
                                    <p:cond delay="0"/>
                                  </p:stCondLst>
                                  <p:childTnLst>
                                    <p:set>
                                      <p:cBhvr>
                                        <p:cTn id="187" dur="1" fill="hold">
                                          <p:stCondLst>
                                            <p:cond delay="0"/>
                                          </p:stCondLst>
                                        </p:cTn>
                                        <p:tgtEl>
                                          <p:spTgt spid="63"/>
                                        </p:tgtEl>
                                        <p:attrNameLst>
                                          <p:attrName>style.visibility</p:attrName>
                                        </p:attrNameLst>
                                      </p:cBhvr>
                                      <p:to>
                                        <p:strVal val="visible"/>
                                      </p:to>
                                    </p:set>
                                    <p:animEffect transition="in" filter="fade">
                                      <p:cBhvr>
                                        <p:cTn id="188" dur="1200"/>
                                        <p:tgtEl>
                                          <p:spTgt spid="63"/>
                                        </p:tgtEl>
                                      </p:cBhvr>
                                    </p:animEffect>
                                    <p:anim calcmode="lin" valueType="num">
                                      <p:cBhvr>
                                        <p:cTn id="189" dur="1200" fill="hold"/>
                                        <p:tgtEl>
                                          <p:spTgt spid="63"/>
                                        </p:tgtEl>
                                        <p:attrNameLst>
                                          <p:attrName>ppt_x</p:attrName>
                                        </p:attrNameLst>
                                      </p:cBhvr>
                                      <p:tavLst>
                                        <p:tav tm="0">
                                          <p:val>
                                            <p:strVal val="#ppt_x"/>
                                          </p:val>
                                        </p:tav>
                                        <p:tav tm="100000">
                                          <p:val>
                                            <p:strVal val="#ppt_x"/>
                                          </p:val>
                                        </p:tav>
                                      </p:tavLst>
                                    </p:anim>
                                    <p:anim calcmode="lin" valueType="num">
                                      <p:cBhvr>
                                        <p:cTn id="190" dur="12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P spid="289" grpId="0"/>
      <p:bldP spid="290" grpId="0"/>
      <p:bldP spid="291" grpId="0"/>
      <p:bldP spid="292" grpId="0"/>
      <p:bldP spid="294" grpId="0"/>
      <p:bldP spid="295" grpId="0"/>
      <p:bldP spid="296" grpId="0"/>
      <p:bldP spid="297" grpId="0"/>
      <p:bldP spid="298" grpId="0"/>
      <p:bldP spid="235" grpId="0"/>
      <p:bldP spid="239" grpId="0"/>
      <p:bldP spid="247" grpId="0"/>
      <p:bldP spid="251" grpId="0"/>
      <p:bldP spid="255" grpId="0"/>
      <p:bldP spid="63" grpId="0"/>
      <p:bldP spid="65" grpId="0"/>
      <p:bldP spid="66"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84"/>
          <p:cNvGrpSpPr>
            <a:grpSpLocks/>
          </p:cNvGrpSpPr>
          <p:nvPr/>
        </p:nvGrpSpPr>
        <p:grpSpPr bwMode="auto">
          <a:xfrm>
            <a:off x="1095375" y="1065063"/>
            <a:ext cx="3963988" cy="3090863"/>
            <a:chOff x="0" y="0"/>
            <a:chExt cx="5407191" cy="4756567"/>
          </a:xfrm>
        </p:grpSpPr>
        <p:sp>
          <p:nvSpPr>
            <p:cNvPr id="31768" name="Freeform 3"/>
            <p:cNvSpPr>
              <a:spLocks noChangeArrowheads="1"/>
            </p:cNvSpPr>
            <p:nvPr/>
          </p:nvSpPr>
          <p:spPr bwMode="auto">
            <a:xfrm>
              <a:off x="3148473" y="4482387"/>
              <a:ext cx="297052" cy="274180"/>
            </a:xfrm>
            <a:custGeom>
              <a:avLst/>
              <a:gdLst>
                <a:gd name="T0" fmla="*/ 194678 w 177"/>
                <a:gd name="T1" fmla="*/ 45980 h 161"/>
                <a:gd name="T2" fmla="*/ 265165 w 177"/>
                <a:gd name="T3" fmla="*/ 45980 h 161"/>
                <a:gd name="T4" fmla="*/ 332295 w 177"/>
                <a:gd name="T5" fmla="*/ 22139 h 161"/>
                <a:gd name="T6" fmla="*/ 397748 w 177"/>
                <a:gd name="T7" fmla="*/ 45980 h 161"/>
                <a:gd name="T8" fmla="*/ 496765 w 177"/>
                <a:gd name="T9" fmla="*/ 0 h 161"/>
                <a:gd name="T10" fmla="*/ 629347 w 177"/>
                <a:gd name="T11" fmla="*/ 22139 h 161"/>
                <a:gd name="T12" fmla="*/ 694800 w 177"/>
                <a:gd name="T13" fmla="*/ 0 h 161"/>
                <a:gd name="T14" fmla="*/ 730043 w 177"/>
                <a:gd name="T15" fmla="*/ 90258 h 161"/>
                <a:gd name="T16" fmla="*/ 629347 w 177"/>
                <a:gd name="T17" fmla="*/ 136239 h 161"/>
                <a:gd name="T18" fmla="*/ 595782 w 177"/>
                <a:gd name="T19" fmla="*/ 291210 h 161"/>
                <a:gd name="T20" fmla="*/ 526974 w 177"/>
                <a:gd name="T21" fmla="*/ 338893 h 161"/>
                <a:gd name="T22" fmla="*/ 526974 w 177"/>
                <a:gd name="T23" fmla="*/ 407013 h 161"/>
                <a:gd name="T24" fmla="*/ 434669 w 177"/>
                <a:gd name="T25" fmla="*/ 381468 h 161"/>
                <a:gd name="T26" fmla="*/ 397748 w 177"/>
                <a:gd name="T27" fmla="*/ 407013 h 161"/>
                <a:gd name="T28" fmla="*/ 397748 w 177"/>
                <a:gd name="T29" fmla="*/ 451290 h 161"/>
                <a:gd name="T30" fmla="*/ 332295 w 177"/>
                <a:gd name="T31" fmla="*/ 451290 h 161"/>
                <a:gd name="T32" fmla="*/ 194678 w 177"/>
                <a:gd name="T33" fmla="*/ 407013 h 161"/>
                <a:gd name="T34" fmla="*/ 33565 w 177"/>
                <a:gd name="T35" fmla="*/ 381468 h 161"/>
                <a:gd name="T36" fmla="*/ 0 w 177"/>
                <a:gd name="T37" fmla="*/ 245229 h 161"/>
                <a:gd name="T38" fmla="*/ 0 w 177"/>
                <a:gd name="T39" fmla="*/ 178813 h 161"/>
                <a:gd name="T40" fmla="*/ 162791 w 177"/>
                <a:gd name="T41" fmla="*/ 90258 h 161"/>
                <a:gd name="T42" fmla="*/ 194678 w 177"/>
                <a:gd name="T43" fmla="*/ 45980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69" name="Freeform 4"/>
            <p:cNvSpPr>
              <a:spLocks noChangeArrowheads="1"/>
            </p:cNvSpPr>
            <p:nvPr/>
          </p:nvSpPr>
          <p:spPr bwMode="auto">
            <a:xfrm>
              <a:off x="4221785" y="0"/>
              <a:ext cx="1185406" cy="1190682"/>
            </a:xfrm>
            <a:custGeom>
              <a:avLst/>
              <a:gdLst>
                <a:gd name="T0" fmla="*/ 68939 w 705"/>
                <a:gd name="T1" fmla="*/ 182788 h 697"/>
                <a:gd name="T2" fmla="*/ 132833 w 705"/>
                <a:gd name="T3" fmla="*/ 295535 h 697"/>
                <a:gd name="T4" fmla="*/ 300975 w 705"/>
                <a:gd name="T5" fmla="*/ 295535 h 697"/>
                <a:gd name="T6" fmla="*/ 435490 w 705"/>
                <a:gd name="T7" fmla="*/ 502239 h 697"/>
                <a:gd name="T8" fmla="*/ 667526 w 705"/>
                <a:gd name="T9" fmla="*/ 454407 h 697"/>
                <a:gd name="T10" fmla="*/ 970183 w 705"/>
                <a:gd name="T11" fmla="*/ 478323 h 697"/>
                <a:gd name="T12" fmla="*/ 904608 w 705"/>
                <a:gd name="T13" fmla="*/ 890022 h 697"/>
                <a:gd name="T14" fmla="*/ 800359 w 705"/>
                <a:gd name="T15" fmla="*/ 1115517 h 697"/>
                <a:gd name="T16" fmla="*/ 435490 w 705"/>
                <a:gd name="T17" fmla="*/ 1320512 h 697"/>
                <a:gd name="T18" fmla="*/ 633898 w 705"/>
                <a:gd name="T19" fmla="*/ 1388844 h 697"/>
                <a:gd name="T20" fmla="*/ 568322 w 705"/>
                <a:gd name="T21" fmla="*/ 1481092 h 697"/>
                <a:gd name="T22" fmla="*/ 736465 w 705"/>
                <a:gd name="T23" fmla="*/ 1551132 h 697"/>
                <a:gd name="T24" fmla="*/ 800359 w 705"/>
                <a:gd name="T25" fmla="*/ 1639964 h 697"/>
                <a:gd name="T26" fmla="*/ 1207265 w 705"/>
                <a:gd name="T27" fmla="*/ 1663880 h 697"/>
                <a:gd name="T28" fmla="*/ 1340097 w 705"/>
                <a:gd name="T29" fmla="*/ 1687796 h 697"/>
                <a:gd name="T30" fmla="*/ 1607444 w 705"/>
                <a:gd name="T31" fmla="*/ 1822751 h 697"/>
                <a:gd name="T32" fmla="*/ 1775587 w 705"/>
                <a:gd name="T33" fmla="*/ 1889375 h 697"/>
                <a:gd name="T34" fmla="*/ 1805853 w 705"/>
                <a:gd name="T35" fmla="*/ 1774919 h 697"/>
                <a:gd name="T36" fmla="*/ 2007624 w 705"/>
                <a:gd name="T37" fmla="*/ 1983331 h 697"/>
                <a:gd name="T38" fmla="*/ 2074881 w 705"/>
                <a:gd name="T39" fmla="*/ 1935499 h 697"/>
                <a:gd name="T40" fmla="*/ 2308599 w 705"/>
                <a:gd name="T41" fmla="*/ 1935499 h 697"/>
                <a:gd name="T42" fmla="*/ 2473379 w 705"/>
                <a:gd name="T43" fmla="*/ 1797127 h 697"/>
                <a:gd name="T44" fmla="*/ 2510370 w 705"/>
                <a:gd name="T45" fmla="*/ 1505008 h 697"/>
                <a:gd name="T46" fmla="*/ 2776036 w 705"/>
                <a:gd name="T47" fmla="*/ 1527216 h 697"/>
                <a:gd name="T48" fmla="*/ 2844974 w 705"/>
                <a:gd name="T49" fmla="*/ 978853 h 697"/>
                <a:gd name="T50" fmla="*/ 2908869 w 705"/>
                <a:gd name="T51" fmla="*/ 842190 h 697"/>
                <a:gd name="T52" fmla="*/ 2945860 w 705"/>
                <a:gd name="T53" fmla="*/ 732859 h 697"/>
                <a:gd name="T54" fmla="*/ 2543999 w 705"/>
                <a:gd name="T55" fmla="*/ 910522 h 697"/>
                <a:gd name="T56" fmla="*/ 2340546 w 705"/>
                <a:gd name="T57" fmla="*/ 1026686 h 697"/>
                <a:gd name="T58" fmla="*/ 2044615 w 705"/>
                <a:gd name="T59" fmla="*/ 864398 h 697"/>
                <a:gd name="T60" fmla="*/ 1842844 w 705"/>
                <a:gd name="T61" fmla="*/ 796066 h 697"/>
                <a:gd name="T62" fmla="*/ 1572134 w 705"/>
                <a:gd name="T63" fmla="*/ 732859 h 697"/>
                <a:gd name="T64" fmla="*/ 1504877 w 705"/>
                <a:gd name="T65" fmla="*/ 685027 h 697"/>
                <a:gd name="T66" fmla="*/ 1405673 w 705"/>
                <a:gd name="T67" fmla="*/ 707234 h 697"/>
                <a:gd name="T68" fmla="*/ 1103016 w 705"/>
                <a:gd name="T69" fmla="*/ 365575 h 697"/>
                <a:gd name="T70" fmla="*/ 1040803 w 705"/>
                <a:gd name="T71" fmla="*/ 249411 h 697"/>
                <a:gd name="T72" fmla="*/ 605314 w 705"/>
                <a:gd name="T73" fmla="*/ 70040 h 697"/>
                <a:gd name="T74" fmla="*/ 68939 w 705"/>
                <a:gd name="T75" fmla="*/ 46124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0" name="Freeform 5"/>
            <p:cNvSpPr>
              <a:spLocks noChangeArrowheads="1"/>
            </p:cNvSpPr>
            <p:nvPr/>
          </p:nvSpPr>
          <p:spPr bwMode="auto">
            <a:xfrm>
              <a:off x="4335281" y="921123"/>
              <a:ext cx="889755" cy="685451"/>
            </a:xfrm>
            <a:custGeom>
              <a:avLst/>
              <a:gdLst>
                <a:gd name="T0" fmla="*/ 2213455 w 529"/>
                <a:gd name="T1" fmla="*/ 417082 h 401"/>
                <a:gd name="T2" fmla="*/ 2008256 w 529"/>
                <a:gd name="T3" fmla="*/ 417082 h 401"/>
                <a:gd name="T4" fmla="*/ 1912385 w 529"/>
                <a:gd name="T5" fmla="*/ 345290 h 401"/>
                <a:gd name="T6" fmla="*/ 1776146 w 529"/>
                <a:gd name="T7" fmla="*/ 439304 h 401"/>
                <a:gd name="T8" fmla="*/ 1742507 w 529"/>
                <a:gd name="T9" fmla="*/ 391442 h 401"/>
                <a:gd name="T10" fmla="*/ 1710550 w 529"/>
                <a:gd name="T11" fmla="*/ 463235 h 401"/>
                <a:gd name="T12" fmla="*/ 1510397 w 529"/>
                <a:gd name="T13" fmla="*/ 367511 h 401"/>
                <a:gd name="T14" fmla="*/ 1510397 w 529"/>
                <a:gd name="T15" fmla="*/ 254694 h 401"/>
                <a:gd name="T16" fmla="*/ 1441437 w 529"/>
                <a:gd name="T17" fmla="*/ 276915 h 401"/>
                <a:gd name="T18" fmla="*/ 1478440 w 529"/>
                <a:gd name="T19" fmla="*/ 367511 h 401"/>
                <a:gd name="T20" fmla="*/ 1377522 w 529"/>
                <a:gd name="T21" fmla="*/ 367511 h 401"/>
                <a:gd name="T22" fmla="*/ 1308562 w 529"/>
                <a:gd name="T23" fmla="*/ 299137 h 401"/>
                <a:gd name="T24" fmla="*/ 1237920 w 529"/>
                <a:gd name="T25" fmla="*/ 299137 h 401"/>
                <a:gd name="T26" fmla="*/ 1041131 w 529"/>
                <a:gd name="T27" fmla="*/ 160679 h 401"/>
                <a:gd name="T28" fmla="*/ 904893 w 529"/>
                <a:gd name="T29" fmla="*/ 208541 h 401"/>
                <a:gd name="T30" fmla="*/ 904893 w 529"/>
                <a:gd name="T31" fmla="*/ 160679 h 401"/>
                <a:gd name="T32" fmla="*/ 667737 w 529"/>
                <a:gd name="T33" fmla="*/ 186320 h 401"/>
                <a:gd name="T34" fmla="*/ 504587 w 529"/>
                <a:gd name="T35" fmla="*/ 114527 h 401"/>
                <a:gd name="T36" fmla="*/ 504587 w 529"/>
                <a:gd name="T37" fmla="*/ 0 h 401"/>
                <a:gd name="T38" fmla="*/ 435627 w 529"/>
                <a:gd name="T39" fmla="*/ 22222 h 401"/>
                <a:gd name="T40" fmla="*/ 265749 w 529"/>
                <a:gd name="T41" fmla="*/ 22222 h 401"/>
                <a:gd name="T42" fmla="*/ 301070 w 529"/>
                <a:gd name="T43" fmla="*/ 160679 h 401"/>
                <a:gd name="T44" fmla="*/ 203517 w 529"/>
                <a:gd name="T45" fmla="*/ 160679 h 401"/>
                <a:gd name="T46" fmla="*/ 33639 w 529"/>
                <a:gd name="T47" fmla="*/ 92305 h 401"/>
                <a:gd name="T48" fmla="*/ 0 w 529"/>
                <a:gd name="T49" fmla="*/ 160679 h 401"/>
                <a:gd name="T50" fmla="*/ 132875 w 529"/>
                <a:gd name="T51" fmla="*/ 254694 h 401"/>
                <a:gd name="T52" fmla="*/ 100917 w 529"/>
                <a:gd name="T53" fmla="*/ 345290 h 401"/>
                <a:gd name="T54" fmla="*/ 203517 w 529"/>
                <a:gd name="T55" fmla="*/ 463235 h 401"/>
                <a:gd name="T56" fmla="*/ 366667 w 529"/>
                <a:gd name="T57" fmla="*/ 391442 h 401"/>
                <a:gd name="T58" fmla="*/ 467584 w 529"/>
                <a:gd name="T59" fmla="*/ 529900 h 401"/>
                <a:gd name="T60" fmla="*/ 467584 w 529"/>
                <a:gd name="T61" fmla="*/ 644427 h 401"/>
                <a:gd name="T62" fmla="*/ 634098 w 529"/>
                <a:gd name="T63" fmla="*/ 644427 h 401"/>
                <a:gd name="T64" fmla="*/ 703058 w 529"/>
                <a:gd name="T65" fmla="*/ 760663 h 401"/>
                <a:gd name="T66" fmla="*/ 736697 w 529"/>
                <a:gd name="T67" fmla="*/ 666648 h 401"/>
                <a:gd name="T68" fmla="*/ 872935 w 529"/>
                <a:gd name="T69" fmla="*/ 806815 h 401"/>
                <a:gd name="T70" fmla="*/ 970489 w 529"/>
                <a:gd name="T71" fmla="*/ 919633 h 401"/>
                <a:gd name="T72" fmla="*/ 970489 w 529"/>
                <a:gd name="T73" fmla="*/ 991425 h 401"/>
                <a:gd name="T74" fmla="*/ 1108409 w 529"/>
                <a:gd name="T75" fmla="*/ 1152105 h 401"/>
                <a:gd name="T76" fmla="*/ 1207645 w 529"/>
                <a:gd name="T77" fmla="*/ 1082021 h 401"/>
                <a:gd name="T78" fmla="*/ 1273241 w 529"/>
                <a:gd name="T79" fmla="*/ 943563 h 401"/>
                <a:gd name="T80" fmla="*/ 1340519 w 529"/>
                <a:gd name="T81" fmla="*/ 919633 h 401"/>
                <a:gd name="T82" fmla="*/ 1407798 w 529"/>
                <a:gd name="T83" fmla="*/ 943563 h 401"/>
                <a:gd name="T84" fmla="*/ 1377522 w 529"/>
                <a:gd name="T85" fmla="*/ 991425 h 401"/>
                <a:gd name="T86" fmla="*/ 1572629 w 529"/>
                <a:gd name="T87" fmla="*/ 991425 h 401"/>
                <a:gd name="T88" fmla="*/ 1643272 w 529"/>
                <a:gd name="T89" fmla="*/ 943563 h 401"/>
                <a:gd name="T90" fmla="*/ 1643272 w 529"/>
                <a:gd name="T91" fmla="*/ 897411 h 401"/>
                <a:gd name="T92" fmla="*/ 1609632 w 529"/>
                <a:gd name="T93" fmla="*/ 849549 h 401"/>
                <a:gd name="T94" fmla="*/ 1813149 w 529"/>
                <a:gd name="T95" fmla="*/ 782884 h 401"/>
                <a:gd name="T96" fmla="*/ 1843424 w 529"/>
                <a:gd name="T97" fmla="*/ 760663 h 401"/>
                <a:gd name="T98" fmla="*/ 1843424 w 529"/>
                <a:gd name="T99" fmla="*/ 711091 h 401"/>
                <a:gd name="T100" fmla="*/ 1912385 w 529"/>
                <a:gd name="T101" fmla="*/ 688870 h 401"/>
                <a:gd name="T102" fmla="*/ 1912385 w 529"/>
                <a:gd name="T103" fmla="*/ 552121 h 401"/>
                <a:gd name="T104" fmla="*/ 1981345 w 529"/>
                <a:gd name="T105" fmla="*/ 552121 h 401"/>
                <a:gd name="T106" fmla="*/ 2008256 w 529"/>
                <a:gd name="T107" fmla="*/ 620496 h 401"/>
                <a:gd name="T108" fmla="*/ 2112537 w 529"/>
                <a:gd name="T109" fmla="*/ 666648 h 401"/>
                <a:gd name="T110" fmla="*/ 2147858 w 529"/>
                <a:gd name="T111" fmla="*/ 644427 h 401"/>
                <a:gd name="T112" fmla="*/ 2112537 w 529"/>
                <a:gd name="T113" fmla="*/ 598274 h 401"/>
                <a:gd name="T114" fmla="*/ 2112537 w 529"/>
                <a:gd name="T115" fmla="*/ 552121 h 401"/>
                <a:gd name="T116" fmla="*/ 2213455 w 529"/>
                <a:gd name="T117" fmla="*/ 529900 h 401"/>
                <a:gd name="T118" fmla="*/ 2213455 w 529"/>
                <a:gd name="T119" fmla="*/ 417082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1" name="Freeform 6"/>
            <p:cNvSpPr>
              <a:spLocks noChangeArrowheads="1"/>
            </p:cNvSpPr>
            <p:nvPr/>
          </p:nvSpPr>
          <p:spPr bwMode="auto">
            <a:xfrm>
              <a:off x="4147521" y="1301587"/>
              <a:ext cx="634739" cy="673128"/>
            </a:xfrm>
            <a:custGeom>
              <a:avLst/>
              <a:gdLst>
                <a:gd name="T0" fmla="*/ 1584322 w 377"/>
                <a:gd name="T1" fmla="*/ 512125 h 393"/>
                <a:gd name="T2" fmla="*/ 1417640 w 377"/>
                <a:gd name="T3" fmla="*/ 347697 h 393"/>
                <a:gd name="T4" fmla="*/ 1447946 w 377"/>
                <a:gd name="T5" fmla="*/ 279185 h 393"/>
                <a:gd name="T6" fmla="*/ 1316620 w 377"/>
                <a:gd name="T7" fmla="*/ 114757 h 393"/>
                <a:gd name="T8" fmla="*/ 1215601 w 377"/>
                <a:gd name="T9" fmla="*/ 22266 h 393"/>
                <a:gd name="T10" fmla="*/ 1180244 w 377"/>
                <a:gd name="T11" fmla="*/ 114757 h 393"/>
                <a:gd name="T12" fmla="*/ 1112898 w 377"/>
                <a:gd name="T13" fmla="*/ 0 h 393"/>
                <a:gd name="T14" fmla="*/ 979889 w 377"/>
                <a:gd name="T15" fmla="*/ 0 h 393"/>
                <a:gd name="T16" fmla="*/ 1011878 w 377"/>
                <a:gd name="T17" fmla="*/ 70225 h 393"/>
                <a:gd name="T18" fmla="*/ 841829 w 377"/>
                <a:gd name="T19" fmla="*/ 164428 h 393"/>
                <a:gd name="T20" fmla="*/ 740809 w 377"/>
                <a:gd name="T21" fmla="*/ 164428 h 393"/>
                <a:gd name="T22" fmla="*/ 203723 w 377"/>
                <a:gd name="T23" fmla="*/ 419635 h 393"/>
                <a:gd name="T24" fmla="*/ 101019 w 377"/>
                <a:gd name="T25" fmla="*/ 327144 h 393"/>
                <a:gd name="T26" fmla="*/ 33673 w 377"/>
                <a:gd name="T27" fmla="*/ 327144 h 393"/>
                <a:gd name="T28" fmla="*/ 69030 w 377"/>
                <a:gd name="T29" fmla="*/ 395655 h 393"/>
                <a:gd name="T30" fmla="*/ 69030 w 377"/>
                <a:gd name="T31" fmla="*/ 465880 h 393"/>
                <a:gd name="T32" fmla="*/ 101019 w 377"/>
                <a:gd name="T33" fmla="*/ 537817 h 393"/>
                <a:gd name="T34" fmla="*/ 33673 w 377"/>
                <a:gd name="T35" fmla="*/ 537817 h 393"/>
                <a:gd name="T36" fmla="*/ 33673 w 377"/>
                <a:gd name="T37" fmla="*/ 628595 h 393"/>
                <a:gd name="T38" fmla="*/ 0 w 377"/>
                <a:gd name="T39" fmla="*/ 676554 h 393"/>
                <a:gd name="T40" fmla="*/ 133009 w 377"/>
                <a:gd name="T41" fmla="*/ 698820 h 393"/>
                <a:gd name="T42" fmla="*/ 272753 w 377"/>
                <a:gd name="T43" fmla="*/ 863248 h 393"/>
                <a:gd name="T44" fmla="*/ 437751 w 377"/>
                <a:gd name="T45" fmla="*/ 698820 h 393"/>
                <a:gd name="T46" fmla="*/ 505097 w 377"/>
                <a:gd name="T47" fmla="*/ 606329 h 393"/>
                <a:gd name="T48" fmla="*/ 675147 w 377"/>
                <a:gd name="T49" fmla="*/ 582350 h 393"/>
                <a:gd name="T50" fmla="*/ 779534 w 377"/>
                <a:gd name="T51" fmla="*/ 628595 h 393"/>
                <a:gd name="T52" fmla="*/ 779534 w 377"/>
                <a:gd name="T53" fmla="*/ 650862 h 393"/>
                <a:gd name="T54" fmla="*/ 811523 w 377"/>
                <a:gd name="T55" fmla="*/ 650862 h 393"/>
                <a:gd name="T56" fmla="*/ 710504 w 377"/>
                <a:gd name="T57" fmla="*/ 815290 h 393"/>
                <a:gd name="T58" fmla="*/ 641474 w 377"/>
                <a:gd name="T59" fmla="*/ 815290 h 393"/>
                <a:gd name="T60" fmla="*/ 675147 w 377"/>
                <a:gd name="T61" fmla="*/ 907781 h 393"/>
                <a:gd name="T62" fmla="*/ 641474 w 377"/>
                <a:gd name="T63" fmla="*/ 931760 h 393"/>
                <a:gd name="T64" fmla="*/ 710504 w 377"/>
                <a:gd name="T65" fmla="*/ 931760 h 393"/>
                <a:gd name="T66" fmla="*/ 574127 w 377"/>
                <a:gd name="T67" fmla="*/ 1094475 h 393"/>
                <a:gd name="T68" fmla="*/ 606117 w 377"/>
                <a:gd name="T69" fmla="*/ 1140721 h 393"/>
                <a:gd name="T70" fmla="*/ 675147 w 377"/>
                <a:gd name="T71" fmla="*/ 1094475 h 393"/>
                <a:gd name="T72" fmla="*/ 710504 w 377"/>
                <a:gd name="T73" fmla="*/ 1024251 h 393"/>
                <a:gd name="T74" fmla="*/ 779534 w 377"/>
                <a:gd name="T75" fmla="*/ 1024251 h 393"/>
                <a:gd name="T76" fmla="*/ 841829 w 377"/>
                <a:gd name="T77" fmla="*/ 981431 h 393"/>
                <a:gd name="T78" fmla="*/ 841829 w 377"/>
                <a:gd name="T79" fmla="*/ 907781 h 393"/>
                <a:gd name="T80" fmla="*/ 1082592 w 377"/>
                <a:gd name="T81" fmla="*/ 815290 h 393"/>
                <a:gd name="T82" fmla="*/ 1281264 w 377"/>
                <a:gd name="T83" fmla="*/ 770757 h 393"/>
                <a:gd name="T84" fmla="*/ 1316620 w 377"/>
                <a:gd name="T85" fmla="*/ 650862 h 393"/>
                <a:gd name="T86" fmla="*/ 1447946 w 377"/>
                <a:gd name="T87" fmla="*/ 582350 h 393"/>
                <a:gd name="T88" fmla="*/ 1552333 w 377"/>
                <a:gd name="T89" fmla="*/ 560084 h 393"/>
                <a:gd name="T90" fmla="*/ 1584322 w 377"/>
                <a:gd name="T91" fmla="*/ 512125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2" name="Freeform 7"/>
            <p:cNvSpPr>
              <a:spLocks noChangeArrowheads="1"/>
            </p:cNvSpPr>
            <p:nvPr/>
          </p:nvSpPr>
          <p:spPr bwMode="auto">
            <a:xfrm>
              <a:off x="3664111" y="1454080"/>
              <a:ext cx="592703" cy="916502"/>
            </a:xfrm>
            <a:custGeom>
              <a:avLst/>
              <a:gdLst>
                <a:gd name="T0" fmla="*/ 1326446 w 353"/>
                <a:gd name="T1" fmla="*/ 453984 h 537"/>
                <a:gd name="T2" fmla="*/ 1227382 w 353"/>
                <a:gd name="T3" fmla="*/ 273073 h 537"/>
                <a:gd name="T4" fmla="*/ 1030934 w 353"/>
                <a:gd name="T5" fmla="*/ 252593 h 537"/>
                <a:gd name="T6" fmla="*/ 926833 w 353"/>
                <a:gd name="T7" fmla="*/ 0 h 537"/>
                <a:gd name="T8" fmla="*/ 730385 w 353"/>
                <a:gd name="T9" fmla="*/ 186031 h 537"/>
                <a:gd name="T10" fmla="*/ 564159 w 353"/>
                <a:gd name="T11" fmla="*/ 230406 h 537"/>
                <a:gd name="T12" fmla="*/ 332451 w 353"/>
                <a:gd name="T13" fmla="*/ 295260 h 537"/>
                <a:gd name="T14" fmla="*/ 132645 w 353"/>
                <a:gd name="T15" fmla="*/ 208218 h 537"/>
                <a:gd name="T16" fmla="*/ 33581 w 353"/>
                <a:gd name="T17" fmla="*/ 343048 h 537"/>
                <a:gd name="T18" fmla="*/ 231708 w 353"/>
                <a:gd name="T19" fmla="*/ 571747 h 537"/>
                <a:gd name="T20" fmla="*/ 100743 w 353"/>
                <a:gd name="T21" fmla="*/ 662203 h 537"/>
                <a:gd name="T22" fmla="*/ 265289 w 353"/>
                <a:gd name="T23" fmla="*/ 774845 h 537"/>
                <a:gd name="T24" fmla="*/ 132645 w 353"/>
                <a:gd name="T25" fmla="*/ 819220 h 537"/>
                <a:gd name="T26" fmla="*/ 68841 w 353"/>
                <a:gd name="T27" fmla="*/ 931862 h 537"/>
                <a:gd name="T28" fmla="*/ 132645 w 353"/>
                <a:gd name="T29" fmla="*/ 1140081 h 537"/>
                <a:gd name="T30" fmla="*/ 100743 w 353"/>
                <a:gd name="T31" fmla="*/ 1457528 h 537"/>
                <a:gd name="T32" fmla="*/ 364353 w 353"/>
                <a:gd name="T33" fmla="*/ 1505316 h 537"/>
                <a:gd name="T34" fmla="*/ 465096 w 353"/>
                <a:gd name="T35" fmla="*/ 1457528 h 537"/>
                <a:gd name="T36" fmla="*/ 629642 w 353"/>
                <a:gd name="T37" fmla="*/ 1208349 h 537"/>
                <a:gd name="T38" fmla="*/ 962093 w 353"/>
                <a:gd name="T39" fmla="*/ 1071812 h 537"/>
                <a:gd name="T40" fmla="*/ 995674 w 353"/>
                <a:gd name="T41" fmla="*/ 981357 h 537"/>
                <a:gd name="T42" fmla="*/ 799226 w 353"/>
                <a:gd name="T43" fmla="*/ 911382 h 537"/>
                <a:gd name="T44" fmla="*/ 762287 w 353"/>
                <a:gd name="T45" fmla="*/ 819220 h 537"/>
                <a:gd name="T46" fmla="*/ 666581 w 353"/>
                <a:gd name="T47" fmla="*/ 754365 h 537"/>
                <a:gd name="T48" fmla="*/ 434873 w 353"/>
                <a:gd name="T49" fmla="*/ 732178 h 537"/>
                <a:gd name="T50" fmla="*/ 564159 w 353"/>
                <a:gd name="T51" fmla="*/ 477878 h 537"/>
                <a:gd name="T52" fmla="*/ 666581 w 353"/>
                <a:gd name="T53" fmla="*/ 387423 h 537"/>
                <a:gd name="T54" fmla="*/ 799226 w 353"/>
                <a:gd name="T55" fmla="*/ 431797 h 537"/>
                <a:gd name="T56" fmla="*/ 861350 w 353"/>
                <a:gd name="T57" fmla="*/ 523959 h 537"/>
                <a:gd name="T58" fmla="*/ 926833 w 353"/>
                <a:gd name="T59" fmla="*/ 571747 h 537"/>
                <a:gd name="T60" fmla="*/ 1062836 w 353"/>
                <a:gd name="T61" fmla="*/ 732178 h 537"/>
                <a:gd name="T62" fmla="*/ 1129998 w 353"/>
                <a:gd name="T63" fmla="*/ 819220 h 537"/>
                <a:gd name="T64" fmla="*/ 1360027 w 353"/>
                <a:gd name="T65" fmla="*/ 61612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3" name="Freeform 8"/>
            <p:cNvSpPr>
              <a:spLocks noChangeArrowheads="1"/>
            </p:cNvSpPr>
            <p:nvPr/>
          </p:nvSpPr>
          <p:spPr bwMode="auto">
            <a:xfrm>
              <a:off x="3836457" y="1686671"/>
              <a:ext cx="190562" cy="218728"/>
            </a:xfrm>
            <a:custGeom>
              <a:avLst/>
              <a:gdLst>
                <a:gd name="T0" fmla="*/ 477248 w 113"/>
                <a:gd name="T1" fmla="*/ 174643 h 129"/>
                <a:gd name="T2" fmla="*/ 409793 w 113"/>
                <a:gd name="T3" fmla="*/ 108516 h 129"/>
                <a:gd name="T4" fmla="*/ 477248 w 113"/>
                <a:gd name="T5" fmla="*/ 44085 h 129"/>
                <a:gd name="T6" fmla="*/ 340651 w 113"/>
                <a:gd name="T7" fmla="*/ 44085 h 129"/>
                <a:gd name="T8" fmla="*/ 308609 w 113"/>
                <a:gd name="T9" fmla="*/ 0 h 129"/>
                <a:gd name="T10" fmla="*/ 237781 w 113"/>
                <a:gd name="T11" fmla="*/ 0 h 129"/>
                <a:gd name="T12" fmla="*/ 205740 w 113"/>
                <a:gd name="T13" fmla="*/ 88169 h 129"/>
                <a:gd name="T14" fmla="*/ 139970 w 113"/>
                <a:gd name="T15" fmla="*/ 88169 h 129"/>
                <a:gd name="T16" fmla="*/ 0 w 113"/>
                <a:gd name="T17" fmla="*/ 242466 h 129"/>
                <a:gd name="T18" fmla="*/ 0 w 113"/>
                <a:gd name="T19" fmla="*/ 328940 h 129"/>
                <a:gd name="T20" fmla="*/ 139970 w 113"/>
                <a:gd name="T21" fmla="*/ 328940 h 129"/>
                <a:gd name="T22" fmla="*/ 205740 w 113"/>
                <a:gd name="T23" fmla="*/ 350982 h 129"/>
                <a:gd name="T24" fmla="*/ 340651 w 113"/>
                <a:gd name="T25" fmla="*/ 306897 h 129"/>
                <a:gd name="T26" fmla="*/ 340651 w 113"/>
                <a:gd name="T27" fmla="*/ 264508 h 129"/>
                <a:gd name="T28" fmla="*/ 308609 w 113"/>
                <a:gd name="T29" fmla="*/ 220424 h 129"/>
                <a:gd name="T30" fmla="*/ 409793 w 113"/>
                <a:gd name="T31" fmla="*/ 220424 h 129"/>
                <a:gd name="T32" fmla="*/ 477248 w 113"/>
                <a:gd name="T33" fmla="*/ 17464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4" name="Freeform 9"/>
            <p:cNvSpPr>
              <a:spLocks noChangeArrowheads="1"/>
            </p:cNvSpPr>
            <p:nvPr/>
          </p:nvSpPr>
          <p:spPr bwMode="auto">
            <a:xfrm>
              <a:off x="3958361" y="1794495"/>
              <a:ext cx="149927" cy="206405"/>
            </a:xfrm>
            <a:custGeom>
              <a:avLst/>
              <a:gdLst>
                <a:gd name="T0" fmla="*/ 372291 w 89"/>
                <a:gd name="T1" fmla="*/ 230287 h 121"/>
                <a:gd name="T2" fmla="*/ 336915 w 89"/>
                <a:gd name="T3" fmla="*/ 158642 h 121"/>
                <a:gd name="T4" fmla="*/ 237525 w 89"/>
                <a:gd name="T5" fmla="*/ 112585 h 121"/>
                <a:gd name="T6" fmla="*/ 203833 w 89"/>
                <a:gd name="T7" fmla="*/ 22176 h 121"/>
                <a:gd name="T8" fmla="*/ 133081 w 89"/>
                <a:gd name="T9" fmla="*/ 0 h 121"/>
                <a:gd name="T10" fmla="*/ 101074 w 89"/>
                <a:gd name="T11" fmla="*/ 22176 h 121"/>
                <a:gd name="T12" fmla="*/ 133081 w 89"/>
                <a:gd name="T13" fmla="*/ 136466 h 121"/>
                <a:gd name="T14" fmla="*/ 33691 w 89"/>
                <a:gd name="T15" fmla="*/ 136466 h 121"/>
                <a:gd name="T16" fmla="*/ 0 w 89"/>
                <a:gd name="T17" fmla="*/ 317284 h 121"/>
                <a:gd name="T18" fmla="*/ 69067 w 89"/>
                <a:gd name="T19" fmla="*/ 341165 h 121"/>
                <a:gd name="T20" fmla="*/ 237525 w 89"/>
                <a:gd name="T21" fmla="*/ 317284 h 121"/>
                <a:gd name="T22" fmla="*/ 237525 w 89"/>
                <a:gd name="T23" fmla="*/ 230287 h 121"/>
                <a:gd name="T24" fmla="*/ 372291 w 89"/>
                <a:gd name="T25" fmla="*/ 230287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5" name="Freeform 10"/>
            <p:cNvSpPr>
              <a:spLocks noChangeArrowheads="1"/>
            </p:cNvSpPr>
            <p:nvPr/>
          </p:nvSpPr>
          <p:spPr bwMode="auto">
            <a:xfrm>
              <a:off x="3958361" y="1808358"/>
              <a:ext cx="57449" cy="69315"/>
            </a:xfrm>
            <a:custGeom>
              <a:avLst/>
              <a:gdLst>
                <a:gd name="T0" fmla="*/ 167124 w 33"/>
                <a:gd name="T1" fmla="*/ 108199 h 41"/>
                <a:gd name="T2" fmla="*/ 41781 w 33"/>
                <a:gd name="T3" fmla="*/ 108199 h 41"/>
                <a:gd name="T4" fmla="*/ 41781 w 33"/>
                <a:gd name="T5" fmla="*/ 64243 h 41"/>
                <a:gd name="T6" fmla="*/ 0 w 33"/>
                <a:gd name="T7" fmla="*/ 0 h 41"/>
                <a:gd name="T8" fmla="*/ 123602 w 33"/>
                <a:gd name="T9" fmla="*/ 21978 h 41"/>
                <a:gd name="T10" fmla="*/ 167124 w 33"/>
                <a:gd name="T11" fmla="*/ 108199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6" name="Freeform 11"/>
            <p:cNvSpPr>
              <a:spLocks noChangeArrowheads="1"/>
            </p:cNvSpPr>
            <p:nvPr/>
          </p:nvSpPr>
          <p:spPr bwMode="auto">
            <a:xfrm>
              <a:off x="3823847" y="2054812"/>
              <a:ext cx="730020" cy="494449"/>
            </a:xfrm>
            <a:custGeom>
              <a:avLst/>
              <a:gdLst>
                <a:gd name="T0" fmla="*/ 647408 w 433"/>
                <a:gd name="T1" fmla="*/ 22242 h 289"/>
                <a:gd name="T2" fmla="*/ 578284 w 433"/>
                <a:gd name="T3" fmla="*/ 70147 h 289"/>
                <a:gd name="T4" fmla="*/ 409688 w 433"/>
                <a:gd name="T5" fmla="*/ 92388 h 289"/>
                <a:gd name="T6" fmla="*/ 237720 w 433"/>
                <a:gd name="T7" fmla="*/ 208729 h 289"/>
                <a:gd name="T8" fmla="*/ 69124 w 433"/>
                <a:gd name="T9" fmla="*/ 367843 h 289"/>
                <a:gd name="T10" fmla="*/ 69124 w 433"/>
                <a:gd name="T11" fmla="*/ 463653 h 289"/>
                <a:gd name="T12" fmla="*/ 139935 w 433"/>
                <a:gd name="T13" fmla="*/ 532089 h 289"/>
                <a:gd name="T14" fmla="*/ 205687 w 433"/>
                <a:gd name="T15" fmla="*/ 509847 h 289"/>
                <a:gd name="T16" fmla="*/ 273125 w 433"/>
                <a:gd name="T17" fmla="*/ 509847 h 289"/>
                <a:gd name="T18" fmla="*/ 33719 w 433"/>
                <a:gd name="T19" fmla="*/ 650141 h 289"/>
                <a:gd name="T20" fmla="*/ 0 w 433"/>
                <a:gd name="T21" fmla="*/ 716866 h 289"/>
                <a:gd name="T22" fmla="*/ 69124 w 433"/>
                <a:gd name="T23" fmla="*/ 739107 h 289"/>
                <a:gd name="T24" fmla="*/ 205687 w 433"/>
                <a:gd name="T25" fmla="*/ 831496 h 289"/>
                <a:gd name="T26" fmla="*/ 340564 w 433"/>
                <a:gd name="T27" fmla="*/ 831496 h 289"/>
                <a:gd name="T28" fmla="*/ 409688 w 433"/>
                <a:gd name="T29" fmla="*/ 785301 h 289"/>
                <a:gd name="T30" fmla="*/ 409688 w 433"/>
                <a:gd name="T31" fmla="*/ 739107 h 289"/>
                <a:gd name="T32" fmla="*/ 477126 w 433"/>
                <a:gd name="T33" fmla="*/ 761349 h 289"/>
                <a:gd name="T34" fmla="*/ 507473 w 433"/>
                <a:gd name="T35" fmla="*/ 785301 h 289"/>
                <a:gd name="T36" fmla="*/ 647408 w 433"/>
                <a:gd name="T37" fmla="*/ 831496 h 289"/>
                <a:gd name="T38" fmla="*/ 711474 w 433"/>
                <a:gd name="T39" fmla="*/ 785301 h 289"/>
                <a:gd name="T40" fmla="*/ 816004 w 433"/>
                <a:gd name="T41" fmla="*/ 785301 h 289"/>
                <a:gd name="T42" fmla="*/ 816004 w 433"/>
                <a:gd name="T43" fmla="*/ 831496 h 289"/>
                <a:gd name="T44" fmla="*/ 885128 w 433"/>
                <a:gd name="T45" fmla="*/ 807543 h 289"/>
                <a:gd name="T46" fmla="*/ 1021691 w 433"/>
                <a:gd name="T47" fmla="*/ 672382 h 289"/>
                <a:gd name="T48" fmla="*/ 1089129 w 433"/>
                <a:gd name="T49" fmla="*/ 672382 h 289"/>
                <a:gd name="T50" fmla="*/ 1257725 w 433"/>
                <a:gd name="T51" fmla="*/ 487605 h 289"/>
                <a:gd name="T52" fmla="*/ 1257725 w 433"/>
                <a:gd name="T53" fmla="*/ 417459 h 289"/>
                <a:gd name="T54" fmla="*/ 1291444 w 433"/>
                <a:gd name="T55" fmla="*/ 395217 h 289"/>
                <a:gd name="T56" fmla="*/ 1325163 w 433"/>
                <a:gd name="T57" fmla="*/ 441411 h 289"/>
                <a:gd name="T58" fmla="*/ 1463412 w 433"/>
                <a:gd name="T59" fmla="*/ 278876 h 289"/>
                <a:gd name="T60" fmla="*/ 1598289 w 433"/>
                <a:gd name="T61" fmla="*/ 232682 h 289"/>
                <a:gd name="T62" fmla="*/ 1598289 w 433"/>
                <a:gd name="T63" fmla="*/ 254924 h 289"/>
                <a:gd name="T64" fmla="*/ 1702818 w 433"/>
                <a:gd name="T65" fmla="*/ 186488 h 289"/>
                <a:gd name="T66" fmla="*/ 1773628 w 433"/>
                <a:gd name="T67" fmla="*/ 208729 h 289"/>
                <a:gd name="T68" fmla="*/ 1837695 w 433"/>
                <a:gd name="T69" fmla="*/ 70147 h 289"/>
                <a:gd name="T70" fmla="*/ 1803976 w 433"/>
                <a:gd name="T71" fmla="*/ 46194 h 289"/>
                <a:gd name="T72" fmla="*/ 1702818 w 433"/>
                <a:gd name="T73" fmla="*/ 46194 h 289"/>
                <a:gd name="T74" fmla="*/ 1633694 w 433"/>
                <a:gd name="T75" fmla="*/ 70147 h 289"/>
                <a:gd name="T76" fmla="*/ 1463412 w 433"/>
                <a:gd name="T77" fmla="*/ 70147 h 289"/>
                <a:gd name="T78" fmla="*/ 1395974 w 433"/>
                <a:gd name="T79" fmla="*/ 0 h 289"/>
                <a:gd name="T80" fmla="*/ 1154882 w 433"/>
                <a:gd name="T81" fmla="*/ 114630 h 289"/>
                <a:gd name="T82" fmla="*/ 1126220 w 433"/>
                <a:gd name="T83" fmla="*/ 186488 h 289"/>
                <a:gd name="T84" fmla="*/ 1055410 w 433"/>
                <a:gd name="T85" fmla="*/ 186488 h 289"/>
                <a:gd name="T86" fmla="*/ 851409 w 433"/>
                <a:gd name="T87" fmla="*/ 186488 h 289"/>
                <a:gd name="T88" fmla="*/ 851409 w 433"/>
                <a:gd name="T89" fmla="*/ 138583 h 289"/>
                <a:gd name="T90" fmla="*/ 920533 w 433"/>
                <a:gd name="T91" fmla="*/ 92388 h 289"/>
                <a:gd name="T92" fmla="*/ 851409 w 433"/>
                <a:gd name="T93" fmla="*/ 0 h 289"/>
                <a:gd name="T94" fmla="*/ 748566 w 433"/>
                <a:gd name="T95" fmla="*/ 0 h 289"/>
                <a:gd name="T96" fmla="*/ 711474 w 433"/>
                <a:gd name="T97" fmla="*/ 0 h 289"/>
                <a:gd name="T98" fmla="*/ 681127 w 433"/>
                <a:gd name="T99" fmla="*/ 46194 h 289"/>
                <a:gd name="T100" fmla="*/ 647408 w 433"/>
                <a:gd name="T101" fmla="*/ 22242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7" name="Freeform 12"/>
            <p:cNvSpPr>
              <a:spLocks noChangeArrowheads="1"/>
            </p:cNvSpPr>
            <p:nvPr/>
          </p:nvSpPr>
          <p:spPr bwMode="auto">
            <a:xfrm>
              <a:off x="3973774" y="2450679"/>
              <a:ext cx="605314" cy="546820"/>
            </a:xfrm>
            <a:custGeom>
              <a:avLst/>
              <a:gdLst>
                <a:gd name="T0" fmla="*/ 692506 w 361"/>
                <a:gd name="T1" fmla="*/ 0 h 321"/>
                <a:gd name="T2" fmla="*/ 625435 w 361"/>
                <a:gd name="T3" fmla="*/ 0 h 321"/>
                <a:gd name="T4" fmla="*/ 496324 w 361"/>
                <a:gd name="T5" fmla="*/ 136279 h 321"/>
                <a:gd name="T6" fmla="*/ 395718 w 361"/>
                <a:gd name="T7" fmla="*/ 158424 h 321"/>
                <a:gd name="T8" fmla="*/ 395718 w 361"/>
                <a:gd name="T9" fmla="*/ 112430 h 321"/>
                <a:gd name="T10" fmla="*/ 330324 w 361"/>
                <a:gd name="T11" fmla="*/ 112430 h 321"/>
                <a:gd name="T12" fmla="*/ 264930 w 361"/>
                <a:gd name="T13" fmla="*/ 158424 h 321"/>
                <a:gd name="T14" fmla="*/ 130788 w 361"/>
                <a:gd name="T15" fmla="*/ 112430 h 321"/>
                <a:gd name="T16" fmla="*/ 100606 w 361"/>
                <a:gd name="T17" fmla="*/ 90285 h 321"/>
                <a:gd name="T18" fmla="*/ 33535 w 361"/>
                <a:gd name="T19" fmla="*/ 68140 h 321"/>
                <a:gd name="T20" fmla="*/ 33535 w 361"/>
                <a:gd name="T21" fmla="*/ 112430 h 321"/>
                <a:gd name="T22" fmla="*/ 0 w 361"/>
                <a:gd name="T23" fmla="*/ 136279 h 321"/>
                <a:gd name="T24" fmla="*/ 130788 w 361"/>
                <a:gd name="T25" fmla="*/ 158424 h 321"/>
                <a:gd name="T26" fmla="*/ 162647 w 361"/>
                <a:gd name="T27" fmla="*/ 221454 h 321"/>
                <a:gd name="T28" fmla="*/ 231394 w 361"/>
                <a:gd name="T29" fmla="*/ 221454 h 321"/>
                <a:gd name="T30" fmla="*/ 330324 w 361"/>
                <a:gd name="T31" fmla="*/ 316849 h 321"/>
                <a:gd name="T32" fmla="*/ 425900 w 361"/>
                <a:gd name="T33" fmla="*/ 291297 h 321"/>
                <a:gd name="T34" fmla="*/ 425900 w 361"/>
                <a:gd name="T35" fmla="*/ 407134 h 321"/>
                <a:gd name="T36" fmla="*/ 560041 w 361"/>
                <a:gd name="T37" fmla="*/ 517861 h 321"/>
                <a:gd name="T38" fmla="*/ 625435 w 361"/>
                <a:gd name="T39" fmla="*/ 517861 h 321"/>
                <a:gd name="T40" fmla="*/ 658971 w 361"/>
                <a:gd name="T41" fmla="*/ 475273 h 321"/>
                <a:gd name="T42" fmla="*/ 756223 w 361"/>
                <a:gd name="T43" fmla="*/ 538303 h 321"/>
                <a:gd name="T44" fmla="*/ 692506 w 361"/>
                <a:gd name="T45" fmla="*/ 586000 h 321"/>
                <a:gd name="T46" fmla="*/ 658971 w 361"/>
                <a:gd name="T47" fmla="*/ 563855 h 321"/>
                <a:gd name="T48" fmla="*/ 593577 w 361"/>
                <a:gd name="T49" fmla="*/ 538303 h 321"/>
                <a:gd name="T50" fmla="*/ 593577 w 361"/>
                <a:gd name="T51" fmla="*/ 630291 h 321"/>
                <a:gd name="T52" fmla="*/ 560041 w 361"/>
                <a:gd name="T53" fmla="*/ 674582 h 321"/>
                <a:gd name="T54" fmla="*/ 658971 w 361"/>
                <a:gd name="T55" fmla="*/ 766570 h 321"/>
                <a:gd name="T56" fmla="*/ 658971 w 361"/>
                <a:gd name="T57" fmla="*/ 833006 h 321"/>
                <a:gd name="T58" fmla="*/ 819941 w 361"/>
                <a:gd name="T59" fmla="*/ 833006 h 321"/>
                <a:gd name="T60" fmla="*/ 888688 w 361"/>
                <a:gd name="T61" fmla="*/ 879000 h 321"/>
                <a:gd name="T62" fmla="*/ 985941 w 361"/>
                <a:gd name="T63" fmla="*/ 856855 h 321"/>
                <a:gd name="T64" fmla="*/ 1120082 w 361"/>
                <a:gd name="T65" fmla="*/ 901146 h 321"/>
                <a:gd name="T66" fmla="*/ 1217335 w 361"/>
                <a:gd name="T67" fmla="*/ 833006 h 321"/>
                <a:gd name="T68" fmla="*/ 1316265 w 361"/>
                <a:gd name="T69" fmla="*/ 722279 h 321"/>
                <a:gd name="T70" fmla="*/ 1185476 w 361"/>
                <a:gd name="T71" fmla="*/ 674582 h 321"/>
                <a:gd name="T72" fmla="*/ 1316265 w 361"/>
                <a:gd name="T73" fmla="*/ 654140 h 321"/>
                <a:gd name="T74" fmla="*/ 1349800 w 361"/>
                <a:gd name="T75" fmla="*/ 674582 h 321"/>
                <a:gd name="T76" fmla="*/ 1480588 w 361"/>
                <a:gd name="T77" fmla="*/ 654140 h 321"/>
                <a:gd name="T78" fmla="*/ 1480588 w 361"/>
                <a:gd name="T79" fmla="*/ 630291 h 321"/>
                <a:gd name="T80" fmla="*/ 1316265 w 361"/>
                <a:gd name="T81" fmla="*/ 563855 h 321"/>
                <a:gd name="T82" fmla="*/ 1316265 w 361"/>
                <a:gd name="T83" fmla="*/ 517861 h 321"/>
                <a:gd name="T84" fmla="*/ 1254224 w 361"/>
                <a:gd name="T85" fmla="*/ 497419 h 321"/>
                <a:gd name="T86" fmla="*/ 1185476 w 361"/>
                <a:gd name="T87" fmla="*/ 475273 h 321"/>
                <a:gd name="T88" fmla="*/ 1120082 w 361"/>
                <a:gd name="T89" fmla="*/ 361140 h 321"/>
                <a:gd name="T90" fmla="*/ 955759 w 361"/>
                <a:gd name="T91" fmla="*/ 180570 h 321"/>
                <a:gd name="T92" fmla="*/ 955759 w 361"/>
                <a:gd name="T93" fmla="*/ 112430 h 321"/>
                <a:gd name="T94" fmla="*/ 789759 w 361"/>
                <a:gd name="T95" fmla="*/ 90285 h 321"/>
                <a:gd name="T96" fmla="*/ 724365 w 361"/>
                <a:gd name="T97" fmla="*/ 68140 h 321"/>
                <a:gd name="T98" fmla="*/ 69250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8" name="Freeform 13"/>
            <p:cNvSpPr>
              <a:spLocks noChangeArrowheads="1"/>
            </p:cNvSpPr>
            <p:nvPr/>
          </p:nvSpPr>
          <p:spPr bwMode="auto">
            <a:xfrm>
              <a:off x="4471196" y="2888136"/>
              <a:ext cx="107892" cy="93961"/>
            </a:xfrm>
            <a:custGeom>
              <a:avLst/>
              <a:gdLst>
                <a:gd name="T0" fmla="*/ 89633 w 65"/>
                <a:gd name="T1" fmla="*/ 0 h 57"/>
                <a:gd name="T2" fmla="*/ 0 w 65"/>
                <a:gd name="T3" fmla="*/ 92313 h 57"/>
                <a:gd name="T4" fmla="*/ 89633 w 65"/>
                <a:gd name="T5" fmla="*/ 128578 h 57"/>
                <a:gd name="T6" fmla="*/ 248982 w 65"/>
                <a:gd name="T7" fmla="*/ 92313 h 57"/>
                <a:gd name="T8" fmla="*/ 248982 w 65"/>
                <a:gd name="T9" fmla="*/ 56047 h 57"/>
                <a:gd name="T10" fmla="*/ 89633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79" name="Freeform 14"/>
            <p:cNvSpPr>
              <a:spLocks noChangeArrowheads="1"/>
            </p:cNvSpPr>
            <p:nvPr/>
          </p:nvSpPr>
          <p:spPr bwMode="auto">
            <a:xfrm>
              <a:off x="4202168" y="2954370"/>
              <a:ext cx="403543" cy="506772"/>
            </a:xfrm>
            <a:custGeom>
              <a:avLst/>
              <a:gdLst>
                <a:gd name="T0" fmla="*/ 750155 w 241"/>
                <a:gd name="T1" fmla="*/ 46070 h 297"/>
                <a:gd name="T2" fmla="*/ 649687 w 241"/>
                <a:gd name="T3" fmla="*/ 0 h 297"/>
                <a:gd name="T4" fmla="*/ 555918 w 241"/>
                <a:gd name="T5" fmla="*/ 69958 h 297"/>
                <a:gd name="T6" fmla="*/ 423636 w 241"/>
                <a:gd name="T7" fmla="*/ 22182 h 297"/>
                <a:gd name="T8" fmla="*/ 328193 w 241"/>
                <a:gd name="T9" fmla="*/ 46070 h 297"/>
                <a:gd name="T10" fmla="*/ 294704 w 241"/>
                <a:gd name="T11" fmla="*/ 90434 h 297"/>
                <a:gd name="T12" fmla="*/ 259540 w 241"/>
                <a:gd name="T13" fmla="*/ 136504 h 297"/>
                <a:gd name="T14" fmla="*/ 294704 w 241"/>
                <a:gd name="T15" fmla="*/ 208169 h 297"/>
                <a:gd name="T16" fmla="*/ 229400 w 241"/>
                <a:gd name="T17" fmla="*/ 208169 h 297"/>
                <a:gd name="T18" fmla="*/ 194236 w 241"/>
                <a:gd name="T19" fmla="*/ 182574 h 297"/>
                <a:gd name="T20" fmla="*/ 162422 w 241"/>
                <a:gd name="T21" fmla="*/ 182574 h 297"/>
                <a:gd name="T22" fmla="*/ 162422 w 241"/>
                <a:gd name="T23" fmla="*/ 230351 h 297"/>
                <a:gd name="T24" fmla="*/ 162422 w 241"/>
                <a:gd name="T25" fmla="*/ 273008 h 297"/>
                <a:gd name="T26" fmla="*/ 162422 w 241"/>
                <a:gd name="T27" fmla="*/ 273008 h 297"/>
                <a:gd name="T28" fmla="*/ 162422 w 241"/>
                <a:gd name="T29" fmla="*/ 317372 h 297"/>
                <a:gd name="T30" fmla="*/ 33489 w 241"/>
                <a:gd name="T31" fmla="*/ 387331 h 297"/>
                <a:gd name="T32" fmla="*/ 0 w 241"/>
                <a:gd name="T33" fmla="*/ 409513 h 297"/>
                <a:gd name="T34" fmla="*/ 0 w 241"/>
                <a:gd name="T35" fmla="*/ 501653 h 297"/>
                <a:gd name="T36" fmla="*/ 100467 w 241"/>
                <a:gd name="T37" fmla="*/ 546017 h 297"/>
                <a:gd name="T38" fmla="*/ 100467 w 241"/>
                <a:gd name="T39" fmla="*/ 662046 h 297"/>
                <a:gd name="T40" fmla="*/ 194236 w 241"/>
                <a:gd name="T41" fmla="*/ 662046 h 297"/>
                <a:gd name="T42" fmla="*/ 194236 w 241"/>
                <a:gd name="T43" fmla="*/ 706409 h 297"/>
                <a:gd name="T44" fmla="*/ 229400 w 241"/>
                <a:gd name="T45" fmla="*/ 750773 h 297"/>
                <a:gd name="T46" fmla="*/ 259540 w 241"/>
                <a:gd name="T47" fmla="*/ 819025 h 297"/>
                <a:gd name="T48" fmla="*/ 356658 w 241"/>
                <a:gd name="T49" fmla="*/ 819025 h 297"/>
                <a:gd name="T50" fmla="*/ 423636 w 241"/>
                <a:gd name="T51" fmla="*/ 750773 h 297"/>
                <a:gd name="T52" fmla="*/ 455451 w 241"/>
                <a:gd name="T53" fmla="*/ 750773 h 297"/>
                <a:gd name="T54" fmla="*/ 455451 w 241"/>
                <a:gd name="T55" fmla="*/ 795137 h 297"/>
                <a:gd name="T56" fmla="*/ 488940 w 241"/>
                <a:gd name="T57" fmla="*/ 819025 h 297"/>
                <a:gd name="T58" fmla="*/ 555918 w 241"/>
                <a:gd name="T59" fmla="*/ 819025 h 297"/>
                <a:gd name="T60" fmla="*/ 555918 w 241"/>
                <a:gd name="T61" fmla="*/ 795137 h 297"/>
                <a:gd name="T62" fmla="*/ 619547 w 241"/>
                <a:gd name="T63" fmla="*/ 795137 h 297"/>
                <a:gd name="T64" fmla="*/ 619547 w 241"/>
                <a:gd name="T65" fmla="*/ 819025 h 297"/>
                <a:gd name="T66" fmla="*/ 649687 w 241"/>
                <a:gd name="T67" fmla="*/ 841207 h 297"/>
                <a:gd name="T68" fmla="*/ 718340 w 241"/>
                <a:gd name="T69" fmla="*/ 819025 h 297"/>
                <a:gd name="T70" fmla="*/ 750155 w 241"/>
                <a:gd name="T71" fmla="*/ 732004 h 297"/>
                <a:gd name="T72" fmla="*/ 750155 w 241"/>
                <a:gd name="T73" fmla="*/ 638157 h 297"/>
                <a:gd name="T74" fmla="*/ 818807 w 241"/>
                <a:gd name="T75" fmla="*/ 638157 h 297"/>
                <a:gd name="T76" fmla="*/ 818807 w 241"/>
                <a:gd name="T77" fmla="*/ 615975 h 297"/>
                <a:gd name="T78" fmla="*/ 818807 w 241"/>
                <a:gd name="T79" fmla="*/ 571612 h 297"/>
                <a:gd name="T80" fmla="*/ 880762 w 241"/>
                <a:gd name="T81" fmla="*/ 615975 h 297"/>
                <a:gd name="T82" fmla="*/ 946066 w 241"/>
                <a:gd name="T83" fmla="*/ 546017 h 297"/>
                <a:gd name="T84" fmla="*/ 880762 w 241"/>
                <a:gd name="T85" fmla="*/ 501653 h 297"/>
                <a:gd name="T86" fmla="*/ 880762 w 241"/>
                <a:gd name="T87" fmla="*/ 477765 h 297"/>
                <a:gd name="T88" fmla="*/ 946066 w 241"/>
                <a:gd name="T89" fmla="*/ 453877 h 297"/>
                <a:gd name="T90" fmla="*/ 912576 w 241"/>
                <a:gd name="T91" fmla="*/ 387331 h 297"/>
                <a:gd name="T92" fmla="*/ 880762 w 241"/>
                <a:gd name="T93" fmla="*/ 365149 h 297"/>
                <a:gd name="T94" fmla="*/ 981229 w 241"/>
                <a:gd name="T95" fmla="*/ 387331 h 297"/>
                <a:gd name="T96" fmla="*/ 981229 w 241"/>
                <a:gd name="T97" fmla="*/ 295190 h 297"/>
                <a:gd name="T98" fmla="*/ 880762 w 241"/>
                <a:gd name="T99" fmla="*/ 342967 h 297"/>
                <a:gd name="T100" fmla="*/ 981229 w 241"/>
                <a:gd name="T101" fmla="*/ 230351 h 297"/>
                <a:gd name="T102" fmla="*/ 818807 w 241"/>
                <a:gd name="T103" fmla="*/ 158686 h 297"/>
                <a:gd name="T104" fmla="*/ 718340 w 241"/>
                <a:gd name="T105" fmla="*/ 158686 h 297"/>
                <a:gd name="T106" fmla="*/ 649687 w 241"/>
                <a:gd name="T107" fmla="*/ 208169 h 297"/>
                <a:gd name="T108" fmla="*/ 619547 w 241"/>
                <a:gd name="T109" fmla="*/ 136504 h 297"/>
                <a:gd name="T110" fmla="*/ 649687 w 241"/>
                <a:gd name="T111" fmla="*/ 112616 h 297"/>
                <a:gd name="T112" fmla="*/ 750155 w 241"/>
                <a:gd name="T113" fmla="*/ 46070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0" name="Freeform 15"/>
            <p:cNvSpPr>
              <a:spLocks noChangeArrowheads="1"/>
            </p:cNvSpPr>
            <p:nvPr/>
          </p:nvSpPr>
          <p:spPr bwMode="auto">
            <a:xfrm>
              <a:off x="3998995" y="3351778"/>
              <a:ext cx="459590" cy="629999"/>
            </a:xfrm>
            <a:custGeom>
              <a:avLst/>
              <a:gdLst>
                <a:gd name="T0" fmla="*/ 1146450 w 273"/>
                <a:gd name="T1" fmla="*/ 158780 h 369"/>
                <a:gd name="T2" fmla="*/ 1146450 w 273"/>
                <a:gd name="T3" fmla="*/ 136585 h 369"/>
                <a:gd name="T4" fmla="*/ 1082478 w 273"/>
                <a:gd name="T5" fmla="*/ 136585 h 369"/>
                <a:gd name="T6" fmla="*/ 1082478 w 273"/>
                <a:gd name="T7" fmla="*/ 158780 h 369"/>
                <a:gd name="T8" fmla="*/ 1011771 w 273"/>
                <a:gd name="T9" fmla="*/ 158780 h 369"/>
                <a:gd name="T10" fmla="*/ 976418 w 273"/>
                <a:gd name="T11" fmla="*/ 158780 h 369"/>
                <a:gd name="T12" fmla="*/ 976418 w 273"/>
                <a:gd name="T13" fmla="*/ 90488 h 369"/>
                <a:gd name="T14" fmla="*/ 942749 w 273"/>
                <a:gd name="T15" fmla="*/ 90488 h 369"/>
                <a:gd name="T16" fmla="*/ 875410 w 273"/>
                <a:gd name="T17" fmla="*/ 158780 h 369"/>
                <a:gd name="T18" fmla="*/ 776084 w 273"/>
                <a:gd name="T19" fmla="*/ 158780 h 369"/>
                <a:gd name="T20" fmla="*/ 740731 w 273"/>
                <a:gd name="T21" fmla="*/ 90488 h 369"/>
                <a:gd name="T22" fmla="*/ 710428 w 273"/>
                <a:gd name="T23" fmla="*/ 46097 h 369"/>
                <a:gd name="T24" fmla="*/ 675075 w 273"/>
                <a:gd name="T25" fmla="*/ 0 h 369"/>
                <a:gd name="T26" fmla="*/ 606053 w 273"/>
                <a:gd name="T27" fmla="*/ 0 h 369"/>
                <a:gd name="T28" fmla="*/ 606053 w 273"/>
                <a:gd name="T29" fmla="*/ 22195 h 369"/>
                <a:gd name="T30" fmla="*/ 473058 w 273"/>
                <a:gd name="T31" fmla="*/ 46097 h 369"/>
                <a:gd name="T32" fmla="*/ 473058 w 273"/>
                <a:gd name="T33" fmla="*/ 90488 h 369"/>
                <a:gd name="T34" fmla="*/ 335012 w 273"/>
                <a:gd name="T35" fmla="*/ 90488 h 369"/>
                <a:gd name="T36" fmla="*/ 272724 w 273"/>
                <a:gd name="T37" fmla="*/ 136585 h 369"/>
                <a:gd name="T38" fmla="*/ 272724 w 273"/>
                <a:gd name="T39" fmla="*/ 208292 h 369"/>
                <a:gd name="T40" fmla="*/ 304710 w 273"/>
                <a:gd name="T41" fmla="*/ 254390 h 369"/>
                <a:gd name="T42" fmla="*/ 203701 w 273"/>
                <a:gd name="T43" fmla="*/ 317560 h 369"/>
                <a:gd name="T44" fmla="*/ 170031 w 273"/>
                <a:gd name="T45" fmla="*/ 317560 h 369"/>
                <a:gd name="T46" fmla="*/ 132995 w 273"/>
                <a:gd name="T47" fmla="*/ 411463 h 369"/>
                <a:gd name="T48" fmla="*/ 132995 w 273"/>
                <a:gd name="T49" fmla="*/ 455853 h 369"/>
                <a:gd name="T50" fmla="*/ 132995 w 273"/>
                <a:gd name="T51" fmla="*/ 501950 h 369"/>
                <a:gd name="T52" fmla="*/ 69023 w 273"/>
                <a:gd name="T53" fmla="*/ 573658 h 369"/>
                <a:gd name="T54" fmla="*/ 33670 w 273"/>
                <a:gd name="T55" fmla="*/ 616340 h 369"/>
                <a:gd name="T56" fmla="*/ 0 w 273"/>
                <a:gd name="T57" fmla="*/ 732438 h 369"/>
                <a:gd name="T58" fmla="*/ 33670 w 273"/>
                <a:gd name="T59" fmla="*/ 775121 h 369"/>
                <a:gd name="T60" fmla="*/ 232320 w 273"/>
                <a:gd name="T61" fmla="*/ 775121 h 369"/>
                <a:gd name="T62" fmla="*/ 335012 w 273"/>
                <a:gd name="T63" fmla="*/ 937316 h 369"/>
                <a:gd name="T64" fmla="*/ 372049 w 273"/>
                <a:gd name="T65" fmla="*/ 1049998 h 369"/>
                <a:gd name="T66" fmla="*/ 473058 w 273"/>
                <a:gd name="T67" fmla="*/ 937316 h 369"/>
                <a:gd name="T68" fmla="*/ 505044 w 273"/>
                <a:gd name="T69" fmla="*/ 959511 h 369"/>
                <a:gd name="T70" fmla="*/ 641406 w 273"/>
                <a:gd name="T71" fmla="*/ 870730 h 369"/>
                <a:gd name="T72" fmla="*/ 641406 w 273"/>
                <a:gd name="T73" fmla="*/ 799023 h 369"/>
                <a:gd name="T74" fmla="*/ 776084 w 273"/>
                <a:gd name="T75" fmla="*/ 775121 h 369"/>
                <a:gd name="T76" fmla="*/ 841740 w 273"/>
                <a:gd name="T77" fmla="*/ 662438 h 369"/>
                <a:gd name="T78" fmla="*/ 912446 w 273"/>
                <a:gd name="T79" fmla="*/ 640243 h 369"/>
                <a:gd name="T80" fmla="*/ 912446 w 273"/>
                <a:gd name="T81" fmla="*/ 573658 h 369"/>
                <a:gd name="T82" fmla="*/ 1011771 w 273"/>
                <a:gd name="T83" fmla="*/ 573658 h 369"/>
                <a:gd name="T84" fmla="*/ 1045441 w 273"/>
                <a:gd name="T85" fmla="*/ 455853 h 369"/>
                <a:gd name="T86" fmla="*/ 1011771 w 273"/>
                <a:gd name="T87" fmla="*/ 365365 h 369"/>
                <a:gd name="T88" fmla="*/ 1045441 w 273"/>
                <a:gd name="T89" fmla="*/ 343170 h 369"/>
                <a:gd name="T90" fmla="*/ 976418 w 273"/>
                <a:gd name="T91" fmla="*/ 295365 h 369"/>
                <a:gd name="T92" fmla="*/ 1045441 w 273"/>
                <a:gd name="T93" fmla="*/ 273170 h 369"/>
                <a:gd name="T94" fmla="*/ 1082478 w 273"/>
                <a:gd name="T95" fmla="*/ 295365 h 369"/>
                <a:gd name="T96" fmla="*/ 1146450 w 273"/>
                <a:gd name="T97" fmla="*/ 230487 h 369"/>
                <a:gd name="T98" fmla="*/ 1146450 w 273"/>
                <a:gd name="T99" fmla="*/ 158780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1" name="Freeform 16"/>
            <p:cNvSpPr>
              <a:spLocks noChangeArrowheads="1"/>
            </p:cNvSpPr>
            <p:nvPr/>
          </p:nvSpPr>
          <p:spPr bwMode="auto">
            <a:xfrm>
              <a:off x="3298401" y="3747645"/>
              <a:ext cx="850522" cy="656184"/>
            </a:xfrm>
            <a:custGeom>
              <a:avLst/>
              <a:gdLst>
                <a:gd name="T0" fmla="*/ 2095147 w 505"/>
                <a:gd name="T1" fmla="*/ 269291 h 385"/>
                <a:gd name="T2" fmla="*/ 1793675 w 505"/>
                <a:gd name="T3" fmla="*/ 112489 h 385"/>
                <a:gd name="T4" fmla="*/ 1722939 w 505"/>
                <a:gd name="T5" fmla="*/ 158507 h 385"/>
                <a:gd name="T6" fmla="*/ 1589887 w 505"/>
                <a:gd name="T7" fmla="*/ 112489 h 385"/>
                <a:gd name="T8" fmla="*/ 1317046 w 505"/>
                <a:gd name="T9" fmla="*/ 158507 h 385"/>
                <a:gd name="T10" fmla="*/ 1317046 w 505"/>
                <a:gd name="T11" fmla="*/ 0 h 385"/>
                <a:gd name="T12" fmla="*/ 1183994 w 505"/>
                <a:gd name="T13" fmla="*/ 0 h 385"/>
                <a:gd name="T14" fmla="*/ 914522 w 505"/>
                <a:gd name="T15" fmla="*/ 22157 h 385"/>
                <a:gd name="T16" fmla="*/ 879153 w 505"/>
                <a:gd name="T17" fmla="*/ 112489 h 385"/>
                <a:gd name="T18" fmla="*/ 710733 w 505"/>
                <a:gd name="T19" fmla="*/ 69879 h 385"/>
                <a:gd name="T20" fmla="*/ 607997 w 505"/>
                <a:gd name="T21" fmla="*/ 136350 h 385"/>
                <a:gd name="T22" fmla="*/ 641681 w 505"/>
                <a:gd name="T23" fmla="*/ 247134 h 385"/>
                <a:gd name="T24" fmla="*/ 607997 w 505"/>
                <a:gd name="T25" fmla="*/ 317014 h 385"/>
                <a:gd name="T26" fmla="*/ 473261 w 505"/>
                <a:gd name="T27" fmla="*/ 475520 h 385"/>
                <a:gd name="T28" fmla="*/ 304841 w 505"/>
                <a:gd name="T29" fmla="*/ 632323 h 385"/>
                <a:gd name="T30" fmla="*/ 133052 w 505"/>
                <a:gd name="T31" fmla="*/ 766968 h 385"/>
                <a:gd name="T32" fmla="*/ 0 w 505"/>
                <a:gd name="T33" fmla="*/ 838552 h 385"/>
                <a:gd name="T34" fmla="*/ 33684 w 505"/>
                <a:gd name="T35" fmla="*/ 882866 h 385"/>
                <a:gd name="T36" fmla="*/ 69052 w 505"/>
                <a:gd name="T37" fmla="*/ 1015807 h 385"/>
                <a:gd name="T38" fmla="*/ 237472 w 505"/>
                <a:gd name="T39" fmla="*/ 1083982 h 385"/>
                <a:gd name="T40" fmla="*/ 170104 w 505"/>
                <a:gd name="T41" fmla="*/ 974902 h 385"/>
                <a:gd name="T42" fmla="*/ 336840 w 505"/>
                <a:gd name="T43" fmla="*/ 860709 h 385"/>
                <a:gd name="T44" fmla="*/ 641681 w 505"/>
                <a:gd name="T45" fmla="*/ 792534 h 385"/>
                <a:gd name="T46" fmla="*/ 811785 w 505"/>
                <a:gd name="T47" fmla="*/ 838552 h 385"/>
                <a:gd name="T48" fmla="*/ 1012205 w 505"/>
                <a:gd name="T49" fmla="*/ 700498 h 385"/>
                <a:gd name="T50" fmla="*/ 1114942 w 505"/>
                <a:gd name="T51" fmla="*/ 678341 h 385"/>
                <a:gd name="T52" fmla="*/ 1114942 w 505"/>
                <a:gd name="T53" fmla="*/ 608462 h 385"/>
                <a:gd name="T54" fmla="*/ 1183994 w 505"/>
                <a:gd name="T55" fmla="*/ 586305 h 385"/>
                <a:gd name="T56" fmla="*/ 1421466 w 505"/>
                <a:gd name="T57" fmla="*/ 654480 h 385"/>
                <a:gd name="T58" fmla="*/ 1421466 w 505"/>
                <a:gd name="T59" fmla="*/ 565852 h 385"/>
                <a:gd name="T60" fmla="*/ 1589887 w 505"/>
                <a:gd name="T61" fmla="*/ 543695 h 385"/>
                <a:gd name="T62" fmla="*/ 1653886 w 505"/>
                <a:gd name="T63" fmla="*/ 565852 h 385"/>
                <a:gd name="T64" fmla="*/ 1690939 w 505"/>
                <a:gd name="T65" fmla="*/ 521538 h 385"/>
                <a:gd name="T66" fmla="*/ 1893043 w 505"/>
                <a:gd name="T67" fmla="*/ 497677 h 385"/>
                <a:gd name="T68" fmla="*/ 2027779 w 505"/>
                <a:gd name="T69" fmla="*/ 385189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2" name="Freeform 17"/>
            <p:cNvSpPr>
              <a:spLocks noChangeArrowheads="1"/>
            </p:cNvSpPr>
            <p:nvPr/>
          </p:nvSpPr>
          <p:spPr bwMode="auto">
            <a:xfrm>
              <a:off x="2732320" y="3624418"/>
              <a:ext cx="837911" cy="656184"/>
            </a:xfrm>
            <a:custGeom>
              <a:avLst/>
              <a:gdLst>
                <a:gd name="T0" fmla="*/ 1463394 w 497"/>
                <a:gd name="T1" fmla="*/ 974902 h 385"/>
                <a:gd name="T2" fmla="*/ 1773606 w 497"/>
                <a:gd name="T3" fmla="*/ 838552 h 385"/>
                <a:gd name="T4" fmla="*/ 1906795 w 497"/>
                <a:gd name="T5" fmla="*/ 678341 h 385"/>
                <a:gd name="T6" fmla="*/ 2039985 w 497"/>
                <a:gd name="T7" fmla="*/ 521538 h 385"/>
                <a:gd name="T8" fmla="*/ 2109108 w 497"/>
                <a:gd name="T9" fmla="*/ 453363 h 385"/>
                <a:gd name="T10" fmla="*/ 2039985 w 497"/>
                <a:gd name="T11" fmla="*/ 364736 h 385"/>
                <a:gd name="T12" fmla="*/ 1940514 w 497"/>
                <a:gd name="T13" fmla="*/ 269291 h 385"/>
                <a:gd name="T14" fmla="*/ 1869705 w 497"/>
                <a:gd name="T15" fmla="*/ 317014 h 385"/>
                <a:gd name="T16" fmla="*/ 1803953 w 497"/>
                <a:gd name="T17" fmla="*/ 294857 h 385"/>
                <a:gd name="T18" fmla="*/ 1869705 w 497"/>
                <a:gd name="T19" fmla="*/ 158507 h 385"/>
                <a:gd name="T20" fmla="*/ 1869705 w 497"/>
                <a:gd name="T21" fmla="*/ 46018 h 385"/>
                <a:gd name="T22" fmla="*/ 1734830 w 497"/>
                <a:gd name="T23" fmla="*/ 22157 h 385"/>
                <a:gd name="T24" fmla="*/ 1598269 w 497"/>
                <a:gd name="T25" fmla="*/ 69879 h 385"/>
                <a:gd name="T26" fmla="*/ 1529145 w 497"/>
                <a:gd name="T27" fmla="*/ 69879 h 385"/>
                <a:gd name="T28" fmla="*/ 1358866 w 497"/>
                <a:gd name="T29" fmla="*/ 90332 h 385"/>
                <a:gd name="T30" fmla="*/ 1227363 w 497"/>
                <a:gd name="T31" fmla="*/ 180664 h 385"/>
                <a:gd name="T32" fmla="*/ 1126206 w 497"/>
                <a:gd name="T33" fmla="*/ 204525 h 385"/>
                <a:gd name="T34" fmla="*/ 954241 w 497"/>
                <a:gd name="T35" fmla="*/ 269291 h 385"/>
                <a:gd name="T36" fmla="*/ 780589 w 497"/>
                <a:gd name="T37" fmla="*/ 247134 h 385"/>
                <a:gd name="T38" fmla="*/ 681119 w 497"/>
                <a:gd name="T39" fmla="*/ 204525 h 385"/>
                <a:gd name="T40" fmla="*/ 610309 w 497"/>
                <a:gd name="T41" fmla="*/ 247134 h 385"/>
                <a:gd name="T42" fmla="*/ 409683 w 497"/>
                <a:gd name="T43" fmla="*/ 364736 h 385"/>
                <a:gd name="T44" fmla="*/ 139933 w 497"/>
                <a:gd name="T45" fmla="*/ 317014 h 385"/>
                <a:gd name="T46" fmla="*/ 0 w 497"/>
                <a:gd name="T47" fmla="*/ 364736 h 385"/>
                <a:gd name="T48" fmla="*/ 139933 w 497"/>
                <a:gd name="T49" fmla="*/ 407345 h 385"/>
                <a:gd name="T50" fmla="*/ 375964 w 497"/>
                <a:gd name="T51" fmla="*/ 475520 h 385"/>
                <a:gd name="T52" fmla="*/ 440030 w 497"/>
                <a:gd name="T53" fmla="*/ 586305 h 385"/>
                <a:gd name="T54" fmla="*/ 237717 w 497"/>
                <a:gd name="T55" fmla="*/ 632323 h 385"/>
                <a:gd name="T56" fmla="*/ 375964 w 497"/>
                <a:gd name="T57" fmla="*/ 700498 h 385"/>
                <a:gd name="T58" fmla="*/ 578277 w 497"/>
                <a:gd name="T59" fmla="*/ 792534 h 385"/>
                <a:gd name="T60" fmla="*/ 578277 w 497"/>
                <a:gd name="T61" fmla="*/ 860709 h 385"/>
                <a:gd name="T62" fmla="*/ 885117 w 497"/>
                <a:gd name="T63" fmla="*/ 1015807 h 385"/>
                <a:gd name="T64" fmla="*/ 1055397 w 497"/>
                <a:gd name="T65" fmla="*/ 1015807 h 385"/>
                <a:gd name="T66" fmla="*/ 1089116 w 497"/>
                <a:gd name="T67" fmla="*/ 974902 h 385"/>
                <a:gd name="T68" fmla="*/ 1257709 w 497"/>
                <a:gd name="T69" fmla="*/ 1061825 h 385"/>
                <a:gd name="T70" fmla="*/ 1427989 w 497"/>
                <a:gd name="T71" fmla="*/ 1039668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3" name="Freeform 18"/>
            <p:cNvSpPr>
              <a:spLocks noChangeArrowheads="1"/>
            </p:cNvSpPr>
            <p:nvPr/>
          </p:nvSpPr>
          <p:spPr bwMode="auto">
            <a:xfrm>
              <a:off x="2652452" y="3256277"/>
              <a:ext cx="622128" cy="603813"/>
            </a:xfrm>
            <a:custGeom>
              <a:avLst/>
              <a:gdLst>
                <a:gd name="T0" fmla="*/ 205690 w 369"/>
                <a:gd name="T1" fmla="*/ 923680 h 353"/>
                <a:gd name="T2" fmla="*/ 139937 w 369"/>
                <a:gd name="T3" fmla="*/ 761181 h 353"/>
                <a:gd name="T4" fmla="*/ 237724 w 369"/>
                <a:gd name="T5" fmla="*/ 554208 h 353"/>
                <a:gd name="T6" fmla="*/ 33720 w 369"/>
                <a:gd name="T7" fmla="*/ 463550 h 353"/>
                <a:gd name="T8" fmla="*/ 69125 w 369"/>
                <a:gd name="T9" fmla="*/ 395130 h 353"/>
                <a:gd name="T10" fmla="*/ 205690 w 369"/>
                <a:gd name="T11" fmla="*/ 395130 h 353"/>
                <a:gd name="T12" fmla="*/ 440042 w 369"/>
                <a:gd name="T13" fmla="*/ 345525 h 353"/>
                <a:gd name="T14" fmla="*/ 711485 w 369"/>
                <a:gd name="T15" fmla="*/ 323288 h 353"/>
                <a:gd name="T16" fmla="*/ 578292 w 369"/>
                <a:gd name="T17" fmla="*/ 230920 h 353"/>
                <a:gd name="T18" fmla="*/ 610326 w 369"/>
                <a:gd name="T19" fmla="*/ 114605 h 353"/>
                <a:gd name="T20" fmla="*/ 780610 w 369"/>
                <a:gd name="T21" fmla="*/ 114605 h 353"/>
                <a:gd name="T22" fmla="*/ 885141 w 369"/>
                <a:gd name="T23" fmla="*/ 138552 h 353"/>
                <a:gd name="T24" fmla="*/ 986300 w 369"/>
                <a:gd name="T25" fmla="*/ 114605 h 353"/>
                <a:gd name="T26" fmla="*/ 1055426 w 369"/>
                <a:gd name="T27" fmla="*/ 0 h 353"/>
                <a:gd name="T28" fmla="*/ 1227396 w 369"/>
                <a:gd name="T29" fmla="*/ 46184 h 353"/>
                <a:gd name="T30" fmla="*/ 1358903 w 369"/>
                <a:gd name="T31" fmla="*/ 208683 h 353"/>
                <a:gd name="T32" fmla="*/ 1463434 w 369"/>
                <a:gd name="T33" fmla="*/ 254867 h 353"/>
                <a:gd name="T34" fmla="*/ 1529187 w 369"/>
                <a:gd name="T35" fmla="*/ 186447 h 353"/>
                <a:gd name="T36" fmla="*/ 1529187 w 369"/>
                <a:gd name="T37" fmla="*/ 278815 h 353"/>
                <a:gd name="T38" fmla="*/ 1529187 w 369"/>
                <a:gd name="T39" fmla="*/ 367761 h 353"/>
                <a:gd name="T40" fmla="*/ 1428028 w 369"/>
                <a:gd name="T41" fmla="*/ 487498 h 353"/>
                <a:gd name="T42" fmla="*/ 1564593 w 369"/>
                <a:gd name="T43" fmla="*/ 531971 h 353"/>
                <a:gd name="T44" fmla="*/ 1529187 w 369"/>
                <a:gd name="T45" fmla="*/ 600392 h 353"/>
                <a:gd name="T46" fmla="*/ 1564593 w 369"/>
                <a:gd name="T47" fmla="*/ 672234 h 353"/>
                <a:gd name="T48" fmla="*/ 1463434 w 369"/>
                <a:gd name="T49" fmla="*/ 738944 h 353"/>
                <a:gd name="T50" fmla="*/ 1463434 w 369"/>
                <a:gd name="T51" fmla="*/ 807365 h 353"/>
                <a:gd name="T52" fmla="*/ 1325183 w 369"/>
                <a:gd name="T53" fmla="*/ 831312 h 353"/>
                <a:gd name="T54" fmla="*/ 1154899 w 369"/>
                <a:gd name="T55" fmla="*/ 898022 h 353"/>
                <a:gd name="T56" fmla="*/ 986300 w 369"/>
                <a:gd name="T57" fmla="*/ 877496 h 353"/>
                <a:gd name="T58" fmla="*/ 885141 w 369"/>
                <a:gd name="T59" fmla="*/ 831312 h 353"/>
                <a:gd name="T60" fmla="*/ 817702 w 369"/>
                <a:gd name="T61" fmla="*/ 877496 h 353"/>
                <a:gd name="T62" fmla="*/ 610326 w 369"/>
                <a:gd name="T63" fmla="*/ 1016048 h 353"/>
                <a:gd name="T64" fmla="*/ 340569 w 369"/>
                <a:gd name="T65" fmla="*/ 947627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4" name="Freeform 19"/>
            <p:cNvSpPr>
              <a:spLocks noChangeArrowheads="1"/>
            </p:cNvSpPr>
            <p:nvPr/>
          </p:nvSpPr>
          <p:spPr bwMode="auto">
            <a:xfrm>
              <a:off x="1950456" y="3214688"/>
              <a:ext cx="958414" cy="1052052"/>
            </a:xfrm>
            <a:custGeom>
              <a:avLst/>
              <a:gdLst>
                <a:gd name="T0" fmla="*/ 2231808 w 569"/>
                <a:gd name="T1" fmla="*/ 1270306 h 617"/>
                <a:gd name="T2" fmla="*/ 2368243 w 569"/>
                <a:gd name="T3" fmla="*/ 1176525 h 617"/>
                <a:gd name="T4" fmla="*/ 2231808 w 569"/>
                <a:gd name="T5" fmla="*/ 1154359 h 617"/>
                <a:gd name="T6" fmla="*/ 2095373 w 569"/>
                <a:gd name="T7" fmla="*/ 1087859 h 617"/>
                <a:gd name="T8" fmla="*/ 1963991 w 569"/>
                <a:gd name="T9" fmla="*/ 1021360 h 617"/>
                <a:gd name="T10" fmla="*/ 2031366 w 569"/>
                <a:gd name="T11" fmla="*/ 905413 h 617"/>
                <a:gd name="T12" fmla="*/ 1995994 w 569"/>
                <a:gd name="T13" fmla="*/ 704210 h 617"/>
                <a:gd name="T14" fmla="*/ 1793868 w 569"/>
                <a:gd name="T15" fmla="*/ 636006 h 617"/>
                <a:gd name="T16" fmla="*/ 1756812 w 569"/>
                <a:gd name="T17" fmla="*/ 499597 h 617"/>
                <a:gd name="T18" fmla="*/ 1894931 w 569"/>
                <a:gd name="T19" fmla="*/ 475725 h 617"/>
                <a:gd name="T20" fmla="*/ 2161064 w 569"/>
                <a:gd name="T21" fmla="*/ 453559 h 617"/>
                <a:gd name="T22" fmla="*/ 2161064 w 569"/>
                <a:gd name="T23" fmla="*/ 317150 h 617"/>
                <a:gd name="T24" fmla="*/ 1963991 w 569"/>
                <a:gd name="T25" fmla="*/ 317150 h 617"/>
                <a:gd name="T26" fmla="*/ 1825871 w 569"/>
                <a:gd name="T27" fmla="*/ 180742 h 617"/>
                <a:gd name="T28" fmla="*/ 1723124 w 569"/>
                <a:gd name="T29" fmla="*/ 271112 h 617"/>
                <a:gd name="T30" fmla="*/ 1623745 w 569"/>
                <a:gd name="T31" fmla="*/ 407521 h 617"/>
                <a:gd name="T32" fmla="*/ 1553001 w 569"/>
                <a:gd name="T33" fmla="*/ 680338 h 617"/>
                <a:gd name="T34" fmla="*/ 1421619 w 569"/>
                <a:gd name="T35" fmla="*/ 636006 h 617"/>
                <a:gd name="T36" fmla="*/ 1216125 w 569"/>
                <a:gd name="T37" fmla="*/ 680338 h 617"/>
                <a:gd name="T38" fmla="*/ 1148749 w 569"/>
                <a:gd name="T39" fmla="*/ 636006 h 617"/>
                <a:gd name="T40" fmla="*/ 980311 w 569"/>
                <a:gd name="T41" fmla="*/ 294984 h 617"/>
                <a:gd name="T42" fmla="*/ 914620 w 569"/>
                <a:gd name="T43" fmla="*/ 317150 h 617"/>
                <a:gd name="T44" fmla="*/ 880932 w 569"/>
                <a:gd name="T45" fmla="*/ 208023 h 617"/>
                <a:gd name="T46" fmla="*/ 677122 w 569"/>
                <a:gd name="T47" fmla="*/ 112537 h 617"/>
                <a:gd name="T48" fmla="*/ 574375 w 569"/>
                <a:gd name="T49" fmla="*/ 230190 h 617"/>
                <a:gd name="T50" fmla="*/ 574375 w 569"/>
                <a:gd name="T51" fmla="*/ 0 h 617"/>
                <a:gd name="T52" fmla="*/ 473312 w 569"/>
                <a:gd name="T53" fmla="*/ 0 h 617"/>
                <a:gd name="T54" fmla="*/ 404252 w 569"/>
                <a:gd name="T55" fmla="*/ 90371 h 617"/>
                <a:gd name="T56" fmla="*/ 372249 w 569"/>
                <a:gd name="T57" fmla="*/ 180742 h 617"/>
                <a:gd name="T58" fmla="*/ 336877 w 569"/>
                <a:gd name="T59" fmla="*/ 271112 h 617"/>
                <a:gd name="T60" fmla="*/ 437940 w 569"/>
                <a:gd name="T61" fmla="*/ 317150 h 617"/>
                <a:gd name="T62" fmla="*/ 372249 w 569"/>
                <a:gd name="T63" fmla="*/ 680338 h 617"/>
                <a:gd name="T64" fmla="*/ 101063 w 569"/>
                <a:gd name="T65" fmla="*/ 794581 h 617"/>
                <a:gd name="T66" fmla="*/ 33688 w 569"/>
                <a:gd name="T67" fmla="*/ 883246 h 617"/>
                <a:gd name="T68" fmla="*/ 0 w 569"/>
                <a:gd name="T69" fmla="*/ 1062283 h 617"/>
                <a:gd name="T70" fmla="*/ 203810 w 569"/>
                <a:gd name="T71" fmla="*/ 1041821 h 617"/>
                <a:gd name="T72" fmla="*/ 336877 w 569"/>
                <a:gd name="T73" fmla="*/ 1110026 h 617"/>
                <a:gd name="T74" fmla="*/ 372249 w 569"/>
                <a:gd name="T75" fmla="*/ 1154359 h 617"/>
                <a:gd name="T76" fmla="*/ 404252 w 569"/>
                <a:gd name="T77" fmla="*/ 1270306 h 617"/>
                <a:gd name="T78" fmla="*/ 506999 w 569"/>
                <a:gd name="T79" fmla="*/ 1316344 h 617"/>
                <a:gd name="T80" fmla="*/ 473312 w 569"/>
                <a:gd name="T81" fmla="*/ 1428881 h 617"/>
                <a:gd name="T82" fmla="*/ 437940 w 569"/>
                <a:gd name="T83" fmla="*/ 1493675 h 617"/>
                <a:gd name="T84" fmla="*/ 609747 w 569"/>
                <a:gd name="T85" fmla="*/ 1585751 h 617"/>
                <a:gd name="T86" fmla="*/ 843876 w 569"/>
                <a:gd name="T87" fmla="*/ 1635199 h 617"/>
                <a:gd name="T88" fmla="*/ 943255 w 569"/>
                <a:gd name="T89" fmla="*/ 1607917 h 617"/>
                <a:gd name="T90" fmla="*/ 980311 w 569"/>
                <a:gd name="T91" fmla="*/ 1699993 h 617"/>
                <a:gd name="T92" fmla="*/ 1115062 w 569"/>
                <a:gd name="T93" fmla="*/ 1677827 h 617"/>
                <a:gd name="T94" fmla="*/ 1148749 w 569"/>
                <a:gd name="T95" fmla="*/ 1451047 h 617"/>
                <a:gd name="T96" fmla="*/ 1386247 w 569"/>
                <a:gd name="T97" fmla="*/ 1428881 h 617"/>
                <a:gd name="T98" fmla="*/ 1485626 w 569"/>
                <a:gd name="T99" fmla="*/ 1451047 h 617"/>
                <a:gd name="T100" fmla="*/ 1623745 w 569"/>
                <a:gd name="T101" fmla="*/ 1451047 h 617"/>
                <a:gd name="T102" fmla="*/ 1756812 w 569"/>
                <a:gd name="T103" fmla="*/ 1476624 h 617"/>
                <a:gd name="T104" fmla="*/ 1862928 w 569"/>
                <a:gd name="T105" fmla="*/ 1428881 h 617"/>
                <a:gd name="T106" fmla="*/ 2066738 w 569"/>
                <a:gd name="T107" fmla="*/ 1336805 h 617"/>
                <a:gd name="T108" fmla="*/ 2198120 w 569"/>
                <a:gd name="T109" fmla="*/ 1316344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5" name="Freeform 20"/>
            <p:cNvSpPr>
              <a:spLocks noChangeArrowheads="1"/>
            </p:cNvSpPr>
            <p:nvPr/>
          </p:nvSpPr>
          <p:spPr bwMode="auto">
            <a:xfrm>
              <a:off x="161137" y="1997820"/>
              <a:ext cx="2037330" cy="1340095"/>
            </a:xfrm>
            <a:custGeom>
              <a:avLst/>
              <a:gdLst>
                <a:gd name="T0" fmla="*/ 5020022 w 1209"/>
                <a:gd name="T1" fmla="*/ 2077574 h 785"/>
                <a:gd name="T2" fmla="*/ 4918913 w 1209"/>
                <a:gd name="T3" fmla="*/ 2077574 h 785"/>
                <a:gd name="T4" fmla="*/ 4918913 w 1209"/>
                <a:gd name="T5" fmla="*/ 2238044 h 785"/>
                <a:gd name="T6" fmla="*/ 4713327 w 1209"/>
                <a:gd name="T7" fmla="*/ 2168052 h 785"/>
                <a:gd name="T8" fmla="*/ 4610533 w 1209"/>
                <a:gd name="T9" fmla="*/ 2145859 h 785"/>
                <a:gd name="T10" fmla="*/ 4342597 w 1209"/>
                <a:gd name="T11" fmla="*/ 2055381 h 785"/>
                <a:gd name="T12" fmla="*/ 4411687 w 1209"/>
                <a:gd name="T13" fmla="*/ 1981975 h 785"/>
                <a:gd name="T14" fmla="*/ 4372929 w 1209"/>
                <a:gd name="T15" fmla="*/ 1942711 h 785"/>
                <a:gd name="T16" fmla="*/ 4241489 w 1209"/>
                <a:gd name="T17" fmla="*/ 1894911 h 785"/>
                <a:gd name="T18" fmla="*/ 4138695 w 1209"/>
                <a:gd name="T19" fmla="*/ 1942711 h 785"/>
                <a:gd name="T20" fmla="*/ 3933109 w 1209"/>
                <a:gd name="T21" fmla="*/ 1850526 h 785"/>
                <a:gd name="T22" fmla="*/ 3528676 w 1209"/>
                <a:gd name="T23" fmla="*/ 1981975 h 785"/>
                <a:gd name="T24" fmla="*/ 3427568 w 1209"/>
                <a:gd name="T25" fmla="*/ 2055381 h 785"/>
                <a:gd name="T26" fmla="*/ 3090540 w 1209"/>
                <a:gd name="T27" fmla="*/ 2099767 h 785"/>
                <a:gd name="T28" fmla="*/ 2780475 w 1209"/>
                <a:gd name="T29" fmla="*/ 2031482 h 785"/>
                <a:gd name="T30" fmla="*/ 2679367 w 1209"/>
                <a:gd name="T31" fmla="*/ 1942711 h 785"/>
                <a:gd name="T32" fmla="*/ 2473780 w 1209"/>
                <a:gd name="T33" fmla="*/ 2009289 h 785"/>
                <a:gd name="T34" fmla="*/ 2273249 w 1209"/>
                <a:gd name="T35" fmla="*/ 2077574 h 785"/>
                <a:gd name="T36" fmla="*/ 1932852 w 1209"/>
                <a:gd name="T37" fmla="*/ 1918811 h 785"/>
                <a:gd name="T38" fmla="*/ 1730635 w 1209"/>
                <a:gd name="T39" fmla="*/ 1824919 h 785"/>
                <a:gd name="T40" fmla="*/ 1528419 w 1209"/>
                <a:gd name="T41" fmla="*/ 1782241 h 785"/>
                <a:gd name="T42" fmla="*/ 1358220 w 1209"/>
                <a:gd name="T43" fmla="*/ 1690056 h 785"/>
                <a:gd name="T44" fmla="*/ 1152633 w 1209"/>
                <a:gd name="T45" fmla="*/ 1483494 h 785"/>
                <a:gd name="T46" fmla="*/ 1049840 w 1209"/>
                <a:gd name="T47" fmla="*/ 1457887 h 785"/>
                <a:gd name="T48" fmla="*/ 881326 w 1209"/>
                <a:gd name="T49" fmla="*/ 1300831 h 785"/>
                <a:gd name="T50" fmla="*/ 677425 w 1209"/>
                <a:gd name="T51" fmla="*/ 1097683 h 785"/>
                <a:gd name="T52" fmla="*/ 507226 w 1209"/>
                <a:gd name="T53" fmla="*/ 1164261 h 785"/>
                <a:gd name="T54" fmla="*/ 272992 w 1209"/>
                <a:gd name="T55" fmla="*/ 937213 h 785"/>
                <a:gd name="T56" fmla="*/ 133126 w 1209"/>
                <a:gd name="T57" fmla="*/ 775036 h 785"/>
                <a:gd name="T58" fmla="*/ 0 w 1209"/>
                <a:gd name="T59" fmla="*/ 732358 h 785"/>
                <a:gd name="T60" fmla="*/ 69091 w 1209"/>
                <a:gd name="T61" fmla="*/ 501895 h 785"/>
                <a:gd name="T62" fmla="*/ 203902 w 1209"/>
                <a:gd name="T63" fmla="*/ 547988 h 785"/>
                <a:gd name="T64" fmla="*/ 337027 w 1209"/>
                <a:gd name="T65" fmla="*/ 524088 h 785"/>
                <a:gd name="T66" fmla="*/ 337027 w 1209"/>
                <a:gd name="T67" fmla="*/ 365325 h 785"/>
                <a:gd name="T68" fmla="*/ 237604 w 1209"/>
                <a:gd name="T69" fmla="*/ 273140 h 785"/>
                <a:gd name="T70" fmla="*/ 337027 w 1209"/>
                <a:gd name="T71" fmla="*/ 136570 h 785"/>
                <a:gd name="T72" fmla="*/ 647092 w 1209"/>
                <a:gd name="T73" fmla="*/ 112670 h 785"/>
                <a:gd name="T74" fmla="*/ 881326 w 1209"/>
                <a:gd name="T75" fmla="*/ 22193 h 785"/>
                <a:gd name="T76" fmla="*/ 1218354 w 1209"/>
                <a:gd name="T77" fmla="*/ 46092 h 785"/>
                <a:gd name="T78" fmla="*/ 1459328 w 1209"/>
                <a:gd name="T79" fmla="*/ 158763 h 785"/>
                <a:gd name="T80" fmla="*/ 1831743 w 1209"/>
                <a:gd name="T81" fmla="*/ 158763 h 785"/>
                <a:gd name="T82" fmla="*/ 2239546 w 1209"/>
                <a:gd name="T83" fmla="*/ 112670 h 785"/>
                <a:gd name="T84" fmla="*/ 2817548 w 1209"/>
                <a:gd name="T85" fmla="*/ 158763 h 785"/>
                <a:gd name="T86" fmla="*/ 3018079 w 1209"/>
                <a:gd name="T87" fmla="*/ 208270 h 785"/>
                <a:gd name="T88" fmla="*/ 2984377 w 1209"/>
                <a:gd name="T89" fmla="*/ 273140 h 785"/>
                <a:gd name="T90" fmla="*/ 3090540 w 1209"/>
                <a:gd name="T91" fmla="*/ 387518 h 785"/>
                <a:gd name="T92" fmla="*/ 3018079 w 1209"/>
                <a:gd name="T93" fmla="*/ 524088 h 785"/>
                <a:gd name="T94" fmla="*/ 2950674 w 1209"/>
                <a:gd name="T95" fmla="*/ 710165 h 785"/>
                <a:gd name="T96" fmla="*/ 3119188 w 1209"/>
                <a:gd name="T97" fmla="*/ 913313 h 785"/>
                <a:gd name="T98" fmla="*/ 3528676 w 1209"/>
                <a:gd name="T99" fmla="*/ 1049883 h 785"/>
                <a:gd name="T100" fmla="*/ 3968496 w 1209"/>
                <a:gd name="T101" fmla="*/ 1186454 h 785"/>
                <a:gd name="T102" fmla="*/ 4207786 w 1209"/>
                <a:gd name="T103" fmla="*/ 1208646 h 785"/>
                <a:gd name="T104" fmla="*/ 4271821 w 1209"/>
                <a:gd name="T105" fmla="*/ 1372530 h 785"/>
                <a:gd name="T106" fmla="*/ 4411687 w 1209"/>
                <a:gd name="T107" fmla="*/ 1416916 h 785"/>
                <a:gd name="T108" fmla="*/ 4474037 w 1209"/>
                <a:gd name="T109" fmla="*/ 1348631 h 785"/>
                <a:gd name="T110" fmla="*/ 4580201 w 1209"/>
                <a:gd name="T111" fmla="*/ 1372530 h 785"/>
                <a:gd name="T112" fmla="*/ 4644236 w 1209"/>
                <a:gd name="T113" fmla="*/ 1324731 h 785"/>
                <a:gd name="T114" fmla="*/ 4814435 w 1209"/>
                <a:gd name="T115" fmla="*/ 1258153 h 785"/>
                <a:gd name="T116" fmla="*/ 4988004 w 1209"/>
                <a:gd name="T117" fmla="*/ 1300831 h 785"/>
                <a:gd name="T118" fmla="*/ 5121130 w 1209"/>
                <a:gd name="T119" fmla="*/ 1527879 h 785"/>
                <a:gd name="T120" fmla="*/ 5121130 w 1209"/>
                <a:gd name="T121" fmla="*/ 1643964 h 785"/>
                <a:gd name="T122" fmla="*/ 5087427 w 1209"/>
                <a:gd name="T123" fmla="*/ 2031482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6" name="Freeform 21"/>
            <p:cNvSpPr>
              <a:spLocks noChangeArrowheads="1"/>
            </p:cNvSpPr>
            <p:nvPr/>
          </p:nvSpPr>
          <p:spPr bwMode="auto">
            <a:xfrm>
              <a:off x="2075162" y="2546180"/>
              <a:ext cx="1279286" cy="1079778"/>
            </a:xfrm>
            <a:custGeom>
              <a:avLst/>
              <a:gdLst>
                <a:gd name="T0" fmla="*/ 2908232 w 761"/>
                <a:gd name="T1" fmla="*/ 1385118 h 633"/>
                <a:gd name="T2" fmla="*/ 2807369 w 761"/>
                <a:gd name="T3" fmla="*/ 1429469 h 633"/>
                <a:gd name="T4" fmla="*/ 2740126 w 761"/>
                <a:gd name="T5" fmla="*/ 1385118 h 633"/>
                <a:gd name="T6" fmla="*/ 2541761 w 761"/>
                <a:gd name="T7" fmla="*/ 1226478 h 633"/>
                <a:gd name="T8" fmla="*/ 2442579 w 761"/>
                <a:gd name="T9" fmla="*/ 1206008 h 633"/>
                <a:gd name="T10" fmla="*/ 2304732 w 761"/>
                <a:gd name="T11" fmla="*/ 1248653 h 633"/>
                <a:gd name="T12" fmla="*/ 2239171 w 761"/>
                <a:gd name="T13" fmla="*/ 1340767 h 633"/>
                <a:gd name="T14" fmla="*/ 2139988 w 761"/>
                <a:gd name="T15" fmla="*/ 1318591 h 633"/>
                <a:gd name="T16" fmla="*/ 1971882 w 761"/>
                <a:gd name="T17" fmla="*/ 1340767 h 633"/>
                <a:gd name="T18" fmla="*/ 2108048 w 761"/>
                <a:gd name="T19" fmla="*/ 1407294 h 633"/>
                <a:gd name="T20" fmla="*/ 1904640 w 761"/>
                <a:gd name="T21" fmla="*/ 1501113 h 633"/>
                <a:gd name="T22" fmla="*/ 1739896 w 761"/>
                <a:gd name="T23" fmla="*/ 1478938 h 633"/>
                <a:gd name="T24" fmla="*/ 1637352 w 761"/>
                <a:gd name="T25" fmla="*/ 1294710 h 633"/>
                <a:gd name="T26" fmla="*/ 1502867 w 761"/>
                <a:gd name="T27" fmla="*/ 1385118 h 633"/>
                <a:gd name="T28" fmla="*/ 1402003 w 761"/>
                <a:gd name="T29" fmla="*/ 1429469 h 633"/>
                <a:gd name="T30" fmla="*/ 1235578 w 761"/>
                <a:gd name="T31" fmla="*/ 1524995 h 633"/>
                <a:gd name="T32" fmla="*/ 1134715 w 761"/>
                <a:gd name="T33" fmla="*/ 1794513 h 633"/>
                <a:gd name="T34" fmla="*/ 1040576 w 761"/>
                <a:gd name="T35" fmla="*/ 1794513 h 633"/>
                <a:gd name="T36" fmla="*/ 902729 w 761"/>
                <a:gd name="T37" fmla="*/ 1772337 h 633"/>
                <a:gd name="T38" fmla="*/ 837167 w 761"/>
                <a:gd name="T39" fmla="*/ 1637578 h 633"/>
                <a:gd name="T40" fmla="*/ 605181 w 761"/>
                <a:gd name="T41" fmla="*/ 1407294 h 633"/>
                <a:gd name="T42" fmla="*/ 536258 w 761"/>
                <a:gd name="T43" fmla="*/ 1364648 h 633"/>
                <a:gd name="T44" fmla="*/ 435394 w 761"/>
                <a:gd name="T45" fmla="*/ 1206008 h 633"/>
                <a:gd name="T46" fmla="*/ 334531 w 761"/>
                <a:gd name="T47" fmla="*/ 1318591 h 633"/>
                <a:gd name="T48" fmla="*/ 300910 w 761"/>
                <a:gd name="T49" fmla="*/ 706206 h 633"/>
                <a:gd name="T50" fmla="*/ 300910 w 761"/>
                <a:gd name="T51" fmla="*/ 612386 h 633"/>
                <a:gd name="T52" fmla="*/ 169787 w 761"/>
                <a:gd name="T53" fmla="*/ 387219 h 633"/>
                <a:gd name="T54" fmla="*/ 0 w 761"/>
                <a:gd name="T55" fmla="*/ 295105 h 633"/>
                <a:gd name="T56" fmla="*/ 33621 w 761"/>
                <a:gd name="T57" fmla="*/ 180816 h 633"/>
                <a:gd name="T58" fmla="*/ 68923 w 761"/>
                <a:gd name="T59" fmla="*/ 90408 h 633"/>
                <a:gd name="T60" fmla="*/ 132804 w 761"/>
                <a:gd name="T61" fmla="*/ 0 h 633"/>
                <a:gd name="T62" fmla="*/ 265607 w 761"/>
                <a:gd name="T63" fmla="*/ 46057 h 633"/>
                <a:gd name="T64" fmla="*/ 366471 w 761"/>
                <a:gd name="T65" fmla="*/ 230284 h 633"/>
                <a:gd name="T66" fmla="*/ 536258 w 761"/>
                <a:gd name="T67" fmla="*/ 341162 h 633"/>
                <a:gd name="T68" fmla="*/ 633759 w 761"/>
                <a:gd name="T69" fmla="*/ 295105 h 633"/>
                <a:gd name="T70" fmla="*/ 736304 w 761"/>
                <a:gd name="T71" fmla="*/ 365043 h 633"/>
                <a:gd name="T72" fmla="*/ 938031 w 761"/>
                <a:gd name="T73" fmla="*/ 271224 h 633"/>
                <a:gd name="T74" fmla="*/ 1203638 w 761"/>
                <a:gd name="T75" fmla="*/ 271224 h 633"/>
                <a:gd name="T76" fmla="*/ 1235578 w 761"/>
                <a:gd name="T77" fmla="*/ 112583 h 633"/>
                <a:gd name="T78" fmla="*/ 1336442 w 761"/>
                <a:gd name="T79" fmla="*/ 90408 h 633"/>
                <a:gd name="T80" fmla="*/ 1437306 w 761"/>
                <a:gd name="T81" fmla="*/ 136465 h 633"/>
                <a:gd name="T82" fmla="*/ 1672654 w 761"/>
                <a:gd name="T83" fmla="*/ 208109 h 633"/>
                <a:gd name="T84" fmla="*/ 1739896 w 761"/>
                <a:gd name="T85" fmla="*/ 387219 h 633"/>
                <a:gd name="T86" fmla="*/ 1971882 w 761"/>
                <a:gd name="T87" fmla="*/ 453746 h 633"/>
                <a:gd name="T88" fmla="*/ 2139988 w 761"/>
                <a:gd name="T89" fmla="*/ 387219 h 633"/>
                <a:gd name="T90" fmla="*/ 2304732 w 761"/>
                <a:gd name="T91" fmla="*/ 407689 h 633"/>
                <a:gd name="T92" fmla="*/ 2612366 w 761"/>
                <a:gd name="T93" fmla="*/ 523684 h 633"/>
                <a:gd name="T94" fmla="*/ 2945216 w 761"/>
                <a:gd name="T95" fmla="*/ 637973 h 633"/>
                <a:gd name="T96" fmla="*/ 3177202 w 761"/>
                <a:gd name="T97" fmla="*/ 728381 h 633"/>
                <a:gd name="T98" fmla="*/ 3109959 w 761"/>
                <a:gd name="T99" fmla="*/ 840965 h 633"/>
                <a:gd name="T100" fmla="*/ 2775429 w 761"/>
                <a:gd name="T101" fmla="*/ 887021 h 633"/>
                <a:gd name="T102" fmla="*/ 2704824 w 761"/>
                <a:gd name="T103" fmla="*/ 953548 h 633"/>
                <a:gd name="T104" fmla="*/ 2740126 w 761"/>
                <a:gd name="T105" fmla="*/ 1023486 h 633"/>
                <a:gd name="T106" fmla="*/ 2740126 w 761"/>
                <a:gd name="T107" fmla="*/ 1069543 h 633"/>
                <a:gd name="T108" fmla="*/ 2945216 w 761"/>
                <a:gd name="T109" fmla="*/ 1294710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7" name="Freeform 22"/>
            <p:cNvSpPr>
              <a:spLocks noChangeArrowheads="1"/>
            </p:cNvSpPr>
            <p:nvPr/>
          </p:nvSpPr>
          <p:spPr bwMode="auto">
            <a:xfrm>
              <a:off x="1333933" y="1794495"/>
              <a:ext cx="1321322" cy="1053592"/>
            </a:xfrm>
            <a:custGeom>
              <a:avLst/>
              <a:gdLst>
                <a:gd name="T0" fmla="*/ 2826114 w 785"/>
                <a:gd name="T1" fmla="*/ 1533429 h 617"/>
                <a:gd name="T2" fmla="*/ 2593831 w 785"/>
                <a:gd name="T3" fmla="*/ 1623932 h 617"/>
                <a:gd name="T4" fmla="*/ 2492838 w 785"/>
                <a:gd name="T5" fmla="*/ 1553920 h 617"/>
                <a:gd name="T6" fmla="*/ 2390162 w 785"/>
                <a:gd name="T7" fmla="*/ 1601733 h 617"/>
                <a:gd name="T8" fmla="*/ 2221841 w 785"/>
                <a:gd name="T9" fmla="*/ 1485616 h 617"/>
                <a:gd name="T10" fmla="*/ 2120848 w 785"/>
                <a:gd name="T11" fmla="*/ 1306317 h 617"/>
                <a:gd name="T12" fmla="*/ 1987874 w 785"/>
                <a:gd name="T13" fmla="*/ 1258505 h 617"/>
                <a:gd name="T14" fmla="*/ 1918863 w 785"/>
                <a:gd name="T15" fmla="*/ 1306317 h 617"/>
                <a:gd name="T16" fmla="*/ 1952527 w 785"/>
                <a:gd name="T17" fmla="*/ 1372914 h 617"/>
                <a:gd name="T18" fmla="*/ 1854900 w 785"/>
                <a:gd name="T19" fmla="*/ 1533429 h 617"/>
                <a:gd name="T20" fmla="*/ 1918863 w 785"/>
                <a:gd name="T21" fmla="*/ 1579534 h 617"/>
                <a:gd name="T22" fmla="*/ 1784206 w 785"/>
                <a:gd name="T23" fmla="*/ 1668330 h 617"/>
                <a:gd name="T24" fmla="*/ 1686579 w 785"/>
                <a:gd name="T25" fmla="*/ 1714435 h 617"/>
                <a:gd name="T26" fmla="*/ 1583903 w 785"/>
                <a:gd name="T27" fmla="*/ 1692236 h 617"/>
                <a:gd name="T28" fmla="*/ 1548556 w 785"/>
                <a:gd name="T29" fmla="*/ 1738341 h 617"/>
                <a:gd name="T30" fmla="*/ 1415582 w 785"/>
                <a:gd name="T31" fmla="*/ 1714435 h 617"/>
                <a:gd name="T32" fmla="*/ 1346570 w 785"/>
                <a:gd name="T33" fmla="*/ 1623932 h 617"/>
                <a:gd name="T34" fmla="*/ 976263 w 785"/>
                <a:gd name="T35" fmla="*/ 1533429 h 617"/>
                <a:gd name="T36" fmla="*/ 570609 w 785"/>
                <a:gd name="T37" fmla="*/ 1417312 h 617"/>
                <a:gd name="T38" fmla="*/ 170004 w 785"/>
                <a:gd name="T39" fmla="*/ 1258505 h 617"/>
                <a:gd name="T40" fmla="*/ 0 w 785"/>
                <a:gd name="T41" fmla="*/ 1050177 h 617"/>
                <a:gd name="T42" fmla="*/ 69012 w 785"/>
                <a:gd name="T43" fmla="*/ 870878 h 617"/>
                <a:gd name="T44" fmla="*/ 132974 w 785"/>
                <a:gd name="T45" fmla="*/ 710363 h 617"/>
                <a:gd name="T46" fmla="*/ 33664 w 785"/>
                <a:gd name="T47" fmla="*/ 616445 h 617"/>
                <a:gd name="T48" fmla="*/ 203669 w 785"/>
                <a:gd name="T49" fmla="*/ 595954 h 617"/>
                <a:gd name="T50" fmla="*/ 435952 w 785"/>
                <a:gd name="T51" fmla="*/ 640352 h 617"/>
                <a:gd name="T52" fmla="*/ 402288 w 785"/>
                <a:gd name="T53" fmla="*/ 525942 h 617"/>
                <a:gd name="T54" fmla="*/ 540311 w 785"/>
                <a:gd name="T55" fmla="*/ 387626 h 617"/>
                <a:gd name="T56" fmla="*/ 371990 w 785"/>
                <a:gd name="T57" fmla="*/ 208328 h 617"/>
                <a:gd name="T58" fmla="*/ 641304 w 785"/>
                <a:gd name="T59" fmla="*/ 46105 h 617"/>
                <a:gd name="T60" fmla="*/ 1215280 w 785"/>
                <a:gd name="T61" fmla="*/ 0 h 617"/>
                <a:gd name="T62" fmla="*/ 1617567 w 785"/>
                <a:gd name="T63" fmla="*/ 114410 h 617"/>
                <a:gd name="T64" fmla="*/ 1918863 w 785"/>
                <a:gd name="T65" fmla="*/ 295416 h 617"/>
                <a:gd name="T66" fmla="*/ 1987874 w 785"/>
                <a:gd name="T67" fmla="*/ 136608 h 617"/>
                <a:gd name="T68" fmla="*/ 2221841 w 785"/>
                <a:gd name="T69" fmla="*/ 208328 h 617"/>
                <a:gd name="T70" fmla="*/ 2492838 w 785"/>
                <a:gd name="T71" fmla="*/ 274924 h 617"/>
                <a:gd name="T72" fmla="*/ 2763835 w 785"/>
                <a:gd name="T73" fmla="*/ 343229 h 617"/>
                <a:gd name="T74" fmla="*/ 3066814 w 785"/>
                <a:gd name="T75" fmla="*/ 502036 h 617"/>
                <a:gd name="T76" fmla="*/ 3235135 w 785"/>
                <a:gd name="T77" fmla="*/ 662551 h 617"/>
                <a:gd name="T78" fmla="*/ 3304147 w 785"/>
                <a:gd name="T79" fmla="*/ 959674 h 617"/>
                <a:gd name="T80" fmla="*/ 3164440 w 785"/>
                <a:gd name="T81" fmla="*/ 1027978 h 617"/>
                <a:gd name="T82" fmla="*/ 2996119 w 785"/>
                <a:gd name="T83" fmla="*/ 1164586 h 617"/>
                <a:gd name="T84" fmla="*/ 3100478 w 785"/>
                <a:gd name="T85" fmla="*/ 1236306 h 617"/>
                <a:gd name="T86" fmla="*/ 2964138 w 785"/>
                <a:gd name="T87" fmla="*/ 1306317 h 617"/>
                <a:gd name="T88" fmla="*/ 2763835 w 785"/>
                <a:gd name="T89" fmla="*/ 1282411 h 617"/>
                <a:gd name="T90" fmla="*/ 2799183 w 785"/>
                <a:gd name="T91" fmla="*/ 1395113 h 617"/>
                <a:gd name="T92" fmla="*/ 2996119 w 785"/>
                <a:gd name="T93" fmla="*/ 144292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8" name="Freeform 23"/>
            <p:cNvSpPr>
              <a:spLocks noChangeArrowheads="1"/>
            </p:cNvSpPr>
            <p:nvPr/>
          </p:nvSpPr>
          <p:spPr bwMode="auto">
            <a:xfrm>
              <a:off x="3729967" y="3131509"/>
              <a:ext cx="514237" cy="728580"/>
            </a:xfrm>
            <a:custGeom>
              <a:avLst/>
              <a:gdLst>
                <a:gd name="T0" fmla="*/ 1154926 w 305"/>
                <a:gd name="T1" fmla="*/ 118287 h 425"/>
                <a:gd name="T2" fmla="*/ 1193704 w 305"/>
                <a:gd name="T3" fmla="*/ 209145 h 425"/>
                <a:gd name="T4" fmla="*/ 1291494 w 305"/>
                <a:gd name="T5" fmla="*/ 257146 h 425"/>
                <a:gd name="T6" fmla="*/ 1291494 w 305"/>
                <a:gd name="T7" fmla="*/ 396005 h 425"/>
                <a:gd name="T8" fmla="*/ 1154926 w 305"/>
                <a:gd name="T9" fmla="*/ 444005 h 425"/>
                <a:gd name="T10" fmla="*/ 1154926 w 305"/>
                <a:gd name="T11" fmla="*/ 468006 h 425"/>
                <a:gd name="T12" fmla="*/ 1021730 w 305"/>
                <a:gd name="T13" fmla="*/ 468006 h 425"/>
                <a:gd name="T14" fmla="*/ 954289 w 305"/>
                <a:gd name="T15" fmla="*/ 514292 h 425"/>
                <a:gd name="T16" fmla="*/ 954289 w 305"/>
                <a:gd name="T17" fmla="*/ 586293 h 425"/>
                <a:gd name="T18" fmla="*/ 986323 w 305"/>
                <a:gd name="T19" fmla="*/ 606864 h 425"/>
                <a:gd name="T20" fmla="*/ 885162 w 305"/>
                <a:gd name="T21" fmla="*/ 702865 h 425"/>
                <a:gd name="T22" fmla="*/ 817721 w 305"/>
                <a:gd name="T23" fmla="*/ 702865 h 425"/>
                <a:gd name="T24" fmla="*/ 817721 w 305"/>
                <a:gd name="T25" fmla="*/ 795438 h 425"/>
                <a:gd name="T26" fmla="*/ 817721 w 305"/>
                <a:gd name="T27" fmla="*/ 821153 h 425"/>
                <a:gd name="T28" fmla="*/ 817721 w 305"/>
                <a:gd name="T29" fmla="*/ 888010 h 425"/>
                <a:gd name="T30" fmla="*/ 748594 w 305"/>
                <a:gd name="T31" fmla="*/ 936011 h 425"/>
                <a:gd name="T32" fmla="*/ 711502 w 305"/>
                <a:gd name="T33" fmla="*/ 1052584 h 425"/>
                <a:gd name="T34" fmla="*/ 681153 w 305"/>
                <a:gd name="T35" fmla="*/ 1124585 h 425"/>
                <a:gd name="T36" fmla="*/ 681153 w 305"/>
                <a:gd name="T37" fmla="*/ 1146871 h 425"/>
                <a:gd name="T38" fmla="*/ 647433 w 305"/>
                <a:gd name="T39" fmla="*/ 1217157 h 425"/>
                <a:gd name="T40" fmla="*/ 578306 w 305"/>
                <a:gd name="T41" fmla="*/ 1217157 h 425"/>
                <a:gd name="T42" fmla="*/ 542899 w 305"/>
                <a:gd name="T43" fmla="*/ 1193157 h 425"/>
                <a:gd name="T44" fmla="*/ 273136 w 305"/>
                <a:gd name="T45" fmla="*/ 1239443 h 425"/>
                <a:gd name="T46" fmla="*/ 237729 w 305"/>
                <a:gd name="T47" fmla="*/ 1217157 h 425"/>
                <a:gd name="T48" fmla="*/ 340577 w 305"/>
                <a:gd name="T49" fmla="*/ 1078298 h 425"/>
                <a:gd name="T50" fmla="*/ 237729 w 305"/>
                <a:gd name="T51" fmla="*/ 1052584 h 425"/>
                <a:gd name="T52" fmla="*/ 170288 w 305"/>
                <a:gd name="T53" fmla="*/ 1078298 h 425"/>
                <a:gd name="T54" fmla="*/ 102847 w 305"/>
                <a:gd name="T55" fmla="*/ 1052584 h 425"/>
                <a:gd name="T56" fmla="*/ 102847 w 305"/>
                <a:gd name="T57" fmla="*/ 936011 h 425"/>
                <a:gd name="T58" fmla="*/ 170288 w 305"/>
                <a:gd name="T59" fmla="*/ 913725 h 425"/>
                <a:gd name="T60" fmla="*/ 205695 w 305"/>
                <a:gd name="T61" fmla="*/ 913725 h 425"/>
                <a:gd name="T62" fmla="*/ 205695 w 305"/>
                <a:gd name="T63" fmla="*/ 843438 h 425"/>
                <a:gd name="T64" fmla="*/ 139940 w 305"/>
                <a:gd name="T65" fmla="*/ 843438 h 425"/>
                <a:gd name="T66" fmla="*/ 139940 w 305"/>
                <a:gd name="T67" fmla="*/ 795438 h 425"/>
                <a:gd name="T68" fmla="*/ 69127 w 305"/>
                <a:gd name="T69" fmla="*/ 773152 h 425"/>
                <a:gd name="T70" fmla="*/ 69127 w 305"/>
                <a:gd name="T71" fmla="*/ 630865 h 425"/>
                <a:gd name="T72" fmla="*/ 0 w 305"/>
                <a:gd name="T73" fmla="*/ 586293 h 425"/>
                <a:gd name="T74" fmla="*/ 33720 w 305"/>
                <a:gd name="T75" fmla="*/ 514292 h 425"/>
                <a:gd name="T76" fmla="*/ 139940 w 305"/>
                <a:gd name="T77" fmla="*/ 444005 h 425"/>
                <a:gd name="T78" fmla="*/ 139940 w 305"/>
                <a:gd name="T79" fmla="*/ 373719 h 425"/>
                <a:gd name="T80" fmla="*/ 102847 w 305"/>
                <a:gd name="T81" fmla="*/ 353147 h 425"/>
                <a:gd name="T82" fmla="*/ 139940 w 305"/>
                <a:gd name="T83" fmla="*/ 305146 h 425"/>
                <a:gd name="T84" fmla="*/ 69127 w 305"/>
                <a:gd name="T85" fmla="*/ 233146 h 425"/>
                <a:gd name="T86" fmla="*/ 139940 w 305"/>
                <a:gd name="T87" fmla="*/ 186859 h 425"/>
                <a:gd name="T88" fmla="*/ 237729 w 305"/>
                <a:gd name="T89" fmla="*/ 164573 h 425"/>
                <a:gd name="T90" fmla="*/ 477144 w 305"/>
                <a:gd name="T91" fmla="*/ 70287 h 425"/>
                <a:gd name="T92" fmla="*/ 610340 w 305"/>
                <a:gd name="T93" fmla="*/ 22286 h 425"/>
                <a:gd name="T94" fmla="*/ 711502 w 305"/>
                <a:gd name="T95" fmla="*/ 22286 h 425"/>
                <a:gd name="T96" fmla="*/ 780629 w 305"/>
                <a:gd name="T97" fmla="*/ 0 h 425"/>
                <a:gd name="T98" fmla="*/ 817721 w 305"/>
                <a:gd name="T99" fmla="*/ 22286 h 425"/>
                <a:gd name="T100" fmla="*/ 780629 w 305"/>
                <a:gd name="T101" fmla="*/ 46286 h 425"/>
                <a:gd name="T102" fmla="*/ 780629 w 305"/>
                <a:gd name="T103" fmla="*/ 96001 h 425"/>
                <a:gd name="T104" fmla="*/ 885162 w 305"/>
                <a:gd name="T105" fmla="*/ 96001 h 425"/>
                <a:gd name="T106" fmla="*/ 885162 w 305"/>
                <a:gd name="T107" fmla="*/ 46286 h 425"/>
                <a:gd name="T108" fmla="*/ 920569 w 305"/>
                <a:gd name="T109" fmla="*/ 0 h 425"/>
                <a:gd name="T110" fmla="*/ 986323 w 305"/>
                <a:gd name="T111" fmla="*/ 46286 h 425"/>
                <a:gd name="T112" fmla="*/ 1021730 w 305"/>
                <a:gd name="T113" fmla="*/ 96001 h 425"/>
                <a:gd name="T114" fmla="*/ 1154926 w 305"/>
                <a:gd name="T115" fmla="*/ 96001 h 425"/>
                <a:gd name="T116" fmla="*/ 1154926 w 305"/>
                <a:gd name="T117" fmla="*/ 118287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89" name="Freeform 24"/>
            <p:cNvSpPr>
              <a:spLocks noChangeArrowheads="1"/>
            </p:cNvSpPr>
            <p:nvPr/>
          </p:nvSpPr>
          <p:spPr bwMode="auto">
            <a:xfrm>
              <a:off x="3217132" y="3131509"/>
              <a:ext cx="594104" cy="714717"/>
            </a:xfrm>
            <a:custGeom>
              <a:avLst/>
              <a:gdLst>
                <a:gd name="T0" fmla="*/ 1415415 w 353"/>
                <a:gd name="T1" fmla="*/ 305083 h 417"/>
                <a:gd name="T2" fmla="*/ 1447392 w 353"/>
                <a:gd name="T3" fmla="*/ 373641 h 417"/>
                <a:gd name="T4" fmla="*/ 1314434 w 353"/>
                <a:gd name="T5" fmla="*/ 514185 h 417"/>
                <a:gd name="T6" fmla="*/ 1344728 w 353"/>
                <a:gd name="T7" fmla="*/ 629020 h 417"/>
                <a:gd name="T8" fmla="*/ 1344728 w 353"/>
                <a:gd name="T9" fmla="*/ 772991 h 417"/>
                <a:gd name="T10" fmla="*/ 1378389 w 353"/>
                <a:gd name="T11" fmla="*/ 841549 h 417"/>
                <a:gd name="T12" fmla="*/ 1481052 w 353"/>
                <a:gd name="T13" fmla="*/ 911821 h 417"/>
                <a:gd name="T14" fmla="*/ 1378389 w 353"/>
                <a:gd name="T15" fmla="*/ 935817 h 417"/>
                <a:gd name="T16" fmla="*/ 1344728 w 353"/>
                <a:gd name="T17" fmla="*/ 1072932 h 417"/>
                <a:gd name="T18" fmla="*/ 1146133 w 353"/>
                <a:gd name="T19" fmla="*/ 1168914 h 417"/>
                <a:gd name="T20" fmla="*/ 942488 w 353"/>
                <a:gd name="T21" fmla="*/ 1096928 h 417"/>
                <a:gd name="T22" fmla="*/ 907145 w 353"/>
                <a:gd name="T23" fmla="*/ 1191195 h 417"/>
                <a:gd name="T24" fmla="*/ 807847 w 353"/>
                <a:gd name="T25" fmla="*/ 1216904 h 417"/>
                <a:gd name="T26" fmla="*/ 710232 w 353"/>
                <a:gd name="T27" fmla="*/ 1122637 h 417"/>
                <a:gd name="T28" fmla="*/ 641228 w 353"/>
                <a:gd name="T29" fmla="*/ 1168914 h 417"/>
                <a:gd name="T30" fmla="*/ 605885 w 353"/>
                <a:gd name="T31" fmla="*/ 1030084 h 417"/>
                <a:gd name="T32" fmla="*/ 641228 w 353"/>
                <a:gd name="T33" fmla="*/ 911821 h 417"/>
                <a:gd name="T34" fmla="*/ 605885 w 353"/>
                <a:gd name="T35" fmla="*/ 841549 h 417"/>
                <a:gd name="T36" fmla="*/ 402240 w 353"/>
                <a:gd name="T37" fmla="*/ 911821 h 417"/>
                <a:gd name="T38" fmla="*/ 269282 w 353"/>
                <a:gd name="T39" fmla="*/ 886112 h 417"/>
                <a:gd name="T40" fmla="*/ 132958 w 353"/>
                <a:gd name="T41" fmla="*/ 911821 h 417"/>
                <a:gd name="T42" fmla="*/ 100981 w 353"/>
                <a:gd name="T43" fmla="*/ 886112 h 417"/>
                <a:gd name="T44" fmla="*/ 69004 w 353"/>
                <a:gd name="T45" fmla="*/ 772991 h 417"/>
                <a:gd name="T46" fmla="*/ 100981 w 353"/>
                <a:gd name="T47" fmla="*/ 699291 h 417"/>
                <a:gd name="T48" fmla="*/ 0 w 353"/>
                <a:gd name="T49" fmla="*/ 654729 h 417"/>
                <a:gd name="T50" fmla="*/ 100981 w 353"/>
                <a:gd name="T51" fmla="*/ 490190 h 417"/>
                <a:gd name="T52" fmla="*/ 100981 w 353"/>
                <a:gd name="T53" fmla="*/ 395922 h 417"/>
                <a:gd name="T54" fmla="*/ 100981 w 353"/>
                <a:gd name="T55" fmla="*/ 353074 h 417"/>
                <a:gd name="T56" fmla="*/ 203645 w 353"/>
                <a:gd name="T57" fmla="*/ 95981 h 417"/>
                <a:gd name="T58" fmla="*/ 435901 w 353"/>
                <a:gd name="T59" fmla="*/ 118263 h 417"/>
                <a:gd name="T60" fmla="*/ 472927 w 353"/>
                <a:gd name="T61" fmla="*/ 0 h 417"/>
                <a:gd name="T62" fmla="*/ 772504 w 353"/>
                <a:gd name="T63" fmla="*/ 46277 h 417"/>
                <a:gd name="T64" fmla="*/ 1043469 w 353"/>
                <a:gd name="T65" fmla="*/ 118263 h 417"/>
                <a:gd name="T66" fmla="*/ 1215136 w 353"/>
                <a:gd name="T67" fmla="*/ 95981 h 417"/>
                <a:gd name="T68" fmla="*/ 1277408 w 353"/>
                <a:gd name="T69" fmla="*/ 233097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0" name="Freeform 25"/>
            <p:cNvSpPr>
              <a:spLocks noChangeArrowheads="1"/>
            </p:cNvSpPr>
            <p:nvPr/>
          </p:nvSpPr>
          <p:spPr bwMode="auto">
            <a:xfrm>
              <a:off x="3165288" y="2724860"/>
              <a:ext cx="822498" cy="545280"/>
            </a:xfrm>
            <a:custGeom>
              <a:avLst/>
              <a:gdLst>
                <a:gd name="T0" fmla="*/ 2045312 w 489"/>
                <a:gd name="T1" fmla="*/ 686271 h 321"/>
                <a:gd name="T2" fmla="*/ 1877112 w 489"/>
                <a:gd name="T3" fmla="*/ 730437 h 321"/>
                <a:gd name="T4" fmla="*/ 1643314 w 489"/>
                <a:gd name="T5" fmla="*/ 820468 h 321"/>
                <a:gd name="T6" fmla="*/ 1544076 w 489"/>
                <a:gd name="T7" fmla="*/ 840852 h 321"/>
                <a:gd name="T8" fmla="*/ 1478478 w 489"/>
                <a:gd name="T9" fmla="*/ 886717 h 321"/>
                <a:gd name="T10" fmla="*/ 1377558 w 489"/>
                <a:gd name="T11" fmla="*/ 886717 h 321"/>
                <a:gd name="T12" fmla="*/ 1407834 w 489"/>
                <a:gd name="T13" fmla="*/ 754219 h 321"/>
                <a:gd name="T14" fmla="*/ 1340554 w 489"/>
                <a:gd name="T15" fmla="*/ 754219 h 321"/>
                <a:gd name="T16" fmla="*/ 1207676 w 489"/>
                <a:gd name="T17" fmla="*/ 800084 h 321"/>
                <a:gd name="T18" fmla="*/ 1172354 w 489"/>
                <a:gd name="T19" fmla="*/ 778001 h 321"/>
                <a:gd name="T20" fmla="*/ 1005836 w 489"/>
                <a:gd name="T21" fmla="*/ 778001 h 321"/>
                <a:gd name="T22" fmla="*/ 940238 w 489"/>
                <a:gd name="T23" fmla="*/ 708354 h 321"/>
                <a:gd name="T24" fmla="*/ 772038 w 489"/>
                <a:gd name="T25" fmla="*/ 708354 h 321"/>
                <a:gd name="T26" fmla="*/ 605520 w 489"/>
                <a:gd name="T27" fmla="*/ 664188 h 321"/>
                <a:gd name="T28" fmla="*/ 536558 w 489"/>
                <a:gd name="T29" fmla="*/ 686271 h 321"/>
                <a:gd name="T30" fmla="*/ 570198 w 489"/>
                <a:gd name="T31" fmla="*/ 778001 h 321"/>
                <a:gd name="T32" fmla="*/ 467596 w 489"/>
                <a:gd name="T33" fmla="*/ 754219 h 321"/>
                <a:gd name="T34" fmla="*/ 334718 w 489"/>
                <a:gd name="T35" fmla="*/ 754219 h 321"/>
                <a:gd name="T36" fmla="*/ 203522 w 489"/>
                <a:gd name="T37" fmla="*/ 886717 h 321"/>
                <a:gd name="T38" fmla="*/ 33640 w 489"/>
                <a:gd name="T39" fmla="*/ 754219 h 321"/>
                <a:gd name="T40" fmla="*/ 0 w 489"/>
                <a:gd name="T41" fmla="*/ 754219 h 321"/>
                <a:gd name="T42" fmla="*/ 33640 w 489"/>
                <a:gd name="T43" fmla="*/ 708354 h 321"/>
                <a:gd name="T44" fmla="*/ 68962 w 489"/>
                <a:gd name="T45" fmla="*/ 686271 h 321"/>
                <a:gd name="T46" fmla="*/ 0 w 489"/>
                <a:gd name="T47" fmla="*/ 642105 h 321"/>
                <a:gd name="T48" fmla="*/ 0 w 489"/>
                <a:gd name="T49" fmla="*/ 620022 h 321"/>
                <a:gd name="T50" fmla="*/ 68962 w 489"/>
                <a:gd name="T51" fmla="*/ 577555 h 321"/>
                <a:gd name="T52" fmla="*/ 301078 w 489"/>
                <a:gd name="T53" fmla="*/ 577555 h 321"/>
                <a:gd name="T54" fmla="*/ 401998 w 489"/>
                <a:gd name="T55" fmla="*/ 533389 h 321"/>
                <a:gd name="T56" fmla="*/ 467596 w 489"/>
                <a:gd name="T57" fmla="*/ 509607 h 321"/>
                <a:gd name="T58" fmla="*/ 467596 w 489"/>
                <a:gd name="T59" fmla="*/ 441660 h 321"/>
                <a:gd name="T60" fmla="*/ 334718 w 489"/>
                <a:gd name="T61" fmla="*/ 332944 h 321"/>
                <a:gd name="T62" fmla="*/ 301078 w 489"/>
                <a:gd name="T63" fmla="*/ 220830 h 321"/>
                <a:gd name="T64" fmla="*/ 366676 w 489"/>
                <a:gd name="T65" fmla="*/ 156280 h 321"/>
                <a:gd name="T66" fmla="*/ 366676 w 489"/>
                <a:gd name="T67" fmla="*/ 112114 h 321"/>
                <a:gd name="T68" fmla="*/ 301078 w 489"/>
                <a:gd name="T69" fmla="*/ 22083 h 321"/>
                <a:gd name="T70" fmla="*/ 536558 w 489"/>
                <a:gd name="T71" fmla="*/ 22083 h 321"/>
                <a:gd name="T72" fmla="*/ 605520 w 489"/>
                <a:gd name="T73" fmla="*/ 44166 h 321"/>
                <a:gd name="T74" fmla="*/ 703076 w 489"/>
                <a:gd name="T75" fmla="*/ 0 h 321"/>
                <a:gd name="T76" fmla="*/ 872958 w 489"/>
                <a:gd name="T77" fmla="*/ 198747 h 321"/>
                <a:gd name="T78" fmla="*/ 1172354 w 489"/>
                <a:gd name="T79" fmla="*/ 198747 h 321"/>
                <a:gd name="T80" fmla="*/ 1237952 w 489"/>
                <a:gd name="T81" fmla="*/ 220830 h 321"/>
                <a:gd name="T82" fmla="*/ 1308596 w 489"/>
                <a:gd name="T83" fmla="*/ 198747 h 321"/>
                <a:gd name="T84" fmla="*/ 1407834 w 489"/>
                <a:gd name="T85" fmla="*/ 242913 h 321"/>
                <a:gd name="T86" fmla="*/ 1407834 w 489"/>
                <a:gd name="T87" fmla="*/ 312559 h 321"/>
                <a:gd name="T88" fmla="*/ 1478478 w 489"/>
                <a:gd name="T89" fmla="*/ 353328 h 321"/>
                <a:gd name="T90" fmla="*/ 1510436 w 489"/>
                <a:gd name="T91" fmla="*/ 312559 h 321"/>
                <a:gd name="T92" fmla="*/ 1572670 w 489"/>
                <a:gd name="T93" fmla="*/ 353328 h 321"/>
                <a:gd name="T94" fmla="*/ 1710594 w 489"/>
                <a:gd name="T95" fmla="*/ 353328 h 321"/>
                <a:gd name="T96" fmla="*/ 1742552 w 489"/>
                <a:gd name="T97" fmla="*/ 332944 h 321"/>
                <a:gd name="T98" fmla="*/ 1946074 w 489"/>
                <a:gd name="T99" fmla="*/ 421276 h 321"/>
                <a:gd name="T100" fmla="*/ 1981396 w 489"/>
                <a:gd name="T101" fmla="*/ 533389 h 321"/>
                <a:gd name="T102" fmla="*/ 1981396 w 489"/>
                <a:gd name="T103" fmla="*/ 597939 h 321"/>
                <a:gd name="T104" fmla="*/ 2045312 w 489"/>
                <a:gd name="T105" fmla="*/ 686271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1" name="Freeform 26"/>
            <p:cNvSpPr>
              <a:spLocks noChangeArrowheads="1"/>
            </p:cNvSpPr>
            <p:nvPr/>
          </p:nvSpPr>
          <p:spPr bwMode="auto">
            <a:xfrm>
              <a:off x="3823847" y="2532317"/>
              <a:ext cx="512835" cy="657725"/>
            </a:xfrm>
            <a:custGeom>
              <a:avLst/>
              <a:gdLst>
                <a:gd name="T0" fmla="*/ 366551 w 305"/>
                <a:gd name="T1" fmla="*/ 0 h 385"/>
                <a:gd name="T2" fmla="*/ 536375 w 305"/>
                <a:gd name="T3" fmla="*/ 90544 h 385"/>
                <a:gd name="T4" fmla="*/ 736465 w 305"/>
                <a:gd name="T5" fmla="*/ 186213 h 385"/>
                <a:gd name="T6" fmla="*/ 837350 w 305"/>
                <a:gd name="T7" fmla="*/ 275049 h 385"/>
                <a:gd name="T8" fmla="*/ 1005493 w 305"/>
                <a:gd name="T9" fmla="*/ 387801 h 385"/>
                <a:gd name="T10" fmla="*/ 1136644 w 305"/>
                <a:gd name="T11" fmla="*/ 411719 h 385"/>
                <a:gd name="T12" fmla="*/ 1040803 w 305"/>
                <a:gd name="T13" fmla="*/ 411719 h 385"/>
                <a:gd name="T14" fmla="*/ 970183 w 305"/>
                <a:gd name="T15" fmla="*/ 503971 h 385"/>
                <a:gd name="T16" fmla="*/ 1040803 w 305"/>
                <a:gd name="T17" fmla="*/ 640641 h 385"/>
                <a:gd name="T18" fmla="*/ 1207264 w 305"/>
                <a:gd name="T19" fmla="*/ 710685 h 385"/>
                <a:gd name="T20" fmla="*/ 1207264 w 305"/>
                <a:gd name="T21" fmla="*/ 849063 h 385"/>
                <a:gd name="T22" fmla="*/ 1171954 w 305"/>
                <a:gd name="T23" fmla="*/ 919107 h 385"/>
                <a:gd name="T24" fmla="*/ 1103016 w 305"/>
                <a:gd name="T25" fmla="*/ 893481 h 385"/>
                <a:gd name="T26" fmla="*/ 1136644 w 305"/>
                <a:gd name="T27" fmla="*/ 987442 h 385"/>
                <a:gd name="T28" fmla="*/ 1103016 w 305"/>
                <a:gd name="T29" fmla="*/ 1031859 h 385"/>
                <a:gd name="T30" fmla="*/ 939917 w 305"/>
                <a:gd name="T31" fmla="*/ 1098486 h 385"/>
                <a:gd name="T32" fmla="*/ 770093 w 305"/>
                <a:gd name="T33" fmla="*/ 1098486 h 385"/>
                <a:gd name="T34" fmla="*/ 633898 w 305"/>
                <a:gd name="T35" fmla="*/ 1055777 h 385"/>
                <a:gd name="T36" fmla="*/ 536375 w 305"/>
                <a:gd name="T37" fmla="*/ 1098486 h 385"/>
                <a:gd name="T38" fmla="*/ 568322 w 305"/>
                <a:gd name="T39" fmla="*/ 1031859 h 385"/>
                <a:gd name="T40" fmla="*/ 504428 w 305"/>
                <a:gd name="T41" fmla="*/ 1055777 h 385"/>
                <a:gd name="T42" fmla="*/ 334604 w 305"/>
                <a:gd name="T43" fmla="*/ 893481 h 385"/>
                <a:gd name="T44" fmla="*/ 300975 w 305"/>
                <a:gd name="T45" fmla="*/ 756811 h 385"/>
                <a:gd name="T46" fmla="*/ 300975 w 305"/>
                <a:gd name="T47" fmla="*/ 620141 h 385"/>
                <a:gd name="T48" fmla="*/ 300975 w 305"/>
                <a:gd name="T49" fmla="*/ 456137 h 385"/>
                <a:gd name="T50" fmla="*/ 100886 w 305"/>
                <a:gd name="T51" fmla="*/ 435636 h 385"/>
                <a:gd name="T52" fmla="*/ 0 w 305"/>
                <a:gd name="T53" fmla="*/ 387801 h 385"/>
                <a:gd name="T54" fmla="*/ 132833 w 305"/>
                <a:gd name="T55" fmla="*/ 345092 h 385"/>
                <a:gd name="T56" fmla="*/ 169824 w 305"/>
                <a:gd name="T57" fmla="*/ 114461 h 385"/>
                <a:gd name="T58" fmla="*/ 300975 w 305"/>
                <a:gd name="T59" fmla="*/ 160587 h 385"/>
                <a:gd name="T60" fmla="*/ 435489 w 305"/>
                <a:gd name="T61" fmla="*/ 136670 h 385"/>
                <a:gd name="T62" fmla="*/ 334604 w 305"/>
                <a:gd name="T63" fmla="*/ 4612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2" name="Freeform 27"/>
            <p:cNvSpPr>
              <a:spLocks noChangeArrowheads="1"/>
            </p:cNvSpPr>
            <p:nvPr/>
          </p:nvSpPr>
          <p:spPr bwMode="auto">
            <a:xfrm>
              <a:off x="3367059" y="2327452"/>
              <a:ext cx="634739" cy="614595"/>
            </a:xfrm>
            <a:custGeom>
              <a:avLst/>
              <a:gdLst>
                <a:gd name="T0" fmla="*/ 841829 w 377"/>
                <a:gd name="T1" fmla="*/ 22132 h 361"/>
                <a:gd name="T2" fmla="*/ 1045552 w 377"/>
                <a:gd name="T3" fmla="*/ 0 h 361"/>
                <a:gd name="T4" fmla="*/ 1112898 w 377"/>
                <a:gd name="T5" fmla="*/ 45967 h 361"/>
                <a:gd name="T6" fmla="*/ 1281264 w 377"/>
                <a:gd name="T7" fmla="*/ 68099 h 361"/>
                <a:gd name="T8" fmla="*/ 1351977 w 377"/>
                <a:gd name="T9" fmla="*/ 45967 h 361"/>
                <a:gd name="T10" fmla="*/ 1417640 w 377"/>
                <a:gd name="T11" fmla="*/ 45967 h 361"/>
                <a:gd name="T12" fmla="*/ 1180244 w 377"/>
                <a:gd name="T13" fmla="*/ 178760 h 361"/>
                <a:gd name="T14" fmla="*/ 1146571 w 377"/>
                <a:gd name="T15" fmla="*/ 245157 h 361"/>
                <a:gd name="T16" fmla="*/ 1180244 w 377"/>
                <a:gd name="T17" fmla="*/ 268992 h 361"/>
                <a:gd name="T18" fmla="*/ 1215601 w 377"/>
                <a:gd name="T19" fmla="*/ 268992 h 361"/>
                <a:gd name="T20" fmla="*/ 1351977 w 377"/>
                <a:gd name="T21" fmla="*/ 357521 h 361"/>
                <a:gd name="T22" fmla="*/ 1483303 w 377"/>
                <a:gd name="T23" fmla="*/ 357521 h 361"/>
                <a:gd name="T24" fmla="*/ 1483303 w 377"/>
                <a:gd name="T25" fmla="*/ 406893 h 361"/>
                <a:gd name="T26" fmla="*/ 1584322 w 377"/>
                <a:gd name="T27" fmla="*/ 429025 h 361"/>
                <a:gd name="T28" fmla="*/ 1584322 w 377"/>
                <a:gd name="T29" fmla="*/ 474992 h 361"/>
                <a:gd name="T30" fmla="*/ 1483303 w 377"/>
                <a:gd name="T31" fmla="*/ 537983 h 361"/>
                <a:gd name="T32" fmla="*/ 1483303 w 377"/>
                <a:gd name="T33" fmla="*/ 497124 h 361"/>
                <a:gd name="T34" fmla="*/ 1382283 w 377"/>
                <a:gd name="T35" fmla="*/ 451157 h 361"/>
                <a:gd name="T36" fmla="*/ 1316620 w 377"/>
                <a:gd name="T37" fmla="*/ 451157 h 361"/>
                <a:gd name="T38" fmla="*/ 1316620 w 377"/>
                <a:gd name="T39" fmla="*/ 585653 h 361"/>
                <a:gd name="T40" fmla="*/ 1281264 w 377"/>
                <a:gd name="T41" fmla="*/ 674182 h 361"/>
                <a:gd name="T42" fmla="*/ 1180244 w 377"/>
                <a:gd name="T43" fmla="*/ 674182 h 361"/>
                <a:gd name="T44" fmla="*/ 1146571 w 377"/>
                <a:gd name="T45" fmla="*/ 696314 h 361"/>
                <a:gd name="T46" fmla="*/ 1215601 w 377"/>
                <a:gd name="T47" fmla="*/ 718446 h 361"/>
                <a:gd name="T48" fmla="*/ 1250958 w 377"/>
                <a:gd name="T49" fmla="*/ 766116 h 361"/>
                <a:gd name="T50" fmla="*/ 1351977 w 377"/>
                <a:gd name="T51" fmla="*/ 806975 h 361"/>
                <a:gd name="T52" fmla="*/ 1447946 w 377"/>
                <a:gd name="T53" fmla="*/ 786545 h 361"/>
                <a:gd name="T54" fmla="*/ 1483303 w 377"/>
                <a:gd name="T55" fmla="*/ 943173 h 361"/>
                <a:gd name="T56" fmla="*/ 1281264 w 377"/>
                <a:gd name="T57" fmla="*/ 1011273 h 361"/>
                <a:gd name="T58" fmla="*/ 1250958 w 377"/>
                <a:gd name="T59" fmla="*/ 987438 h 361"/>
                <a:gd name="T60" fmla="*/ 1215601 w 377"/>
                <a:gd name="T61" fmla="*/ 1011273 h 361"/>
                <a:gd name="T62" fmla="*/ 1082592 w 377"/>
                <a:gd name="T63" fmla="*/ 1011273 h 361"/>
                <a:gd name="T64" fmla="*/ 1011878 w 377"/>
                <a:gd name="T65" fmla="*/ 965306 h 361"/>
                <a:gd name="T66" fmla="*/ 979889 w 377"/>
                <a:gd name="T67" fmla="*/ 1011273 h 361"/>
                <a:gd name="T68" fmla="*/ 912543 w 377"/>
                <a:gd name="T69" fmla="*/ 965306 h 361"/>
                <a:gd name="T70" fmla="*/ 912543 w 377"/>
                <a:gd name="T71" fmla="*/ 897207 h 361"/>
                <a:gd name="T72" fmla="*/ 811523 w 377"/>
                <a:gd name="T73" fmla="*/ 852942 h 361"/>
                <a:gd name="T74" fmla="*/ 740809 w 377"/>
                <a:gd name="T75" fmla="*/ 875074 h 361"/>
                <a:gd name="T76" fmla="*/ 675147 w 377"/>
                <a:gd name="T77" fmla="*/ 852942 h 361"/>
                <a:gd name="T78" fmla="*/ 372088 w 377"/>
                <a:gd name="T79" fmla="*/ 829107 h 361"/>
                <a:gd name="T80" fmla="*/ 203723 w 377"/>
                <a:gd name="T81" fmla="*/ 650347 h 361"/>
                <a:gd name="T82" fmla="*/ 69030 w 377"/>
                <a:gd name="T83" fmla="*/ 515851 h 361"/>
                <a:gd name="T84" fmla="*/ 0 w 377"/>
                <a:gd name="T85" fmla="*/ 357521 h 361"/>
                <a:gd name="T86" fmla="*/ 133009 w 377"/>
                <a:gd name="T87" fmla="*/ 357521 h 361"/>
                <a:gd name="T88" fmla="*/ 473108 w 377"/>
                <a:gd name="T89" fmla="*/ 221322 h 361"/>
                <a:gd name="T90" fmla="*/ 574127 w 377"/>
                <a:gd name="T91" fmla="*/ 221322 h 361"/>
                <a:gd name="T92" fmla="*/ 710504 w 377"/>
                <a:gd name="T93" fmla="*/ 221322 h 361"/>
                <a:gd name="T94" fmla="*/ 811523 w 377"/>
                <a:gd name="T95" fmla="*/ 136198 h 361"/>
                <a:gd name="T96" fmla="*/ 841829 w 377"/>
                <a:gd name="T97" fmla="*/ 22132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3" name="Freeform 28"/>
            <p:cNvSpPr>
              <a:spLocks noChangeArrowheads="1"/>
            </p:cNvSpPr>
            <p:nvPr/>
          </p:nvSpPr>
          <p:spPr bwMode="auto">
            <a:xfrm>
              <a:off x="3354448" y="1768309"/>
              <a:ext cx="418956" cy="780952"/>
            </a:xfrm>
            <a:custGeom>
              <a:avLst/>
              <a:gdLst>
                <a:gd name="T0" fmla="*/ 873246 w 249"/>
                <a:gd name="T1" fmla="*/ 965510 h 457"/>
                <a:gd name="T2" fmla="*/ 837912 w 249"/>
                <a:gd name="T3" fmla="*/ 1080004 h 457"/>
                <a:gd name="T4" fmla="*/ 736959 w 249"/>
                <a:gd name="T5" fmla="*/ 1173991 h 457"/>
                <a:gd name="T6" fmla="*/ 570386 w 249"/>
                <a:gd name="T7" fmla="*/ 1150067 h 457"/>
                <a:gd name="T8" fmla="*/ 334828 w 249"/>
                <a:gd name="T9" fmla="*/ 1237219 h 457"/>
                <a:gd name="T10" fmla="*/ 169938 w 249"/>
                <a:gd name="T11" fmla="*/ 1307283 h 457"/>
                <a:gd name="T12" fmla="*/ 33651 w 249"/>
                <a:gd name="T13" fmla="*/ 1307283 h 457"/>
                <a:gd name="T14" fmla="*/ 0 w 249"/>
                <a:gd name="T15" fmla="*/ 1285068 h 457"/>
                <a:gd name="T16" fmla="*/ 68985 w 249"/>
                <a:gd name="T17" fmla="*/ 1103928 h 457"/>
                <a:gd name="T18" fmla="*/ 100953 w 249"/>
                <a:gd name="T19" fmla="*/ 1057788 h 457"/>
                <a:gd name="T20" fmla="*/ 33651 w 249"/>
                <a:gd name="T21" fmla="*/ 941585 h 457"/>
                <a:gd name="T22" fmla="*/ 68985 w 249"/>
                <a:gd name="T23" fmla="*/ 758737 h 457"/>
                <a:gd name="T24" fmla="*/ 100953 w 249"/>
                <a:gd name="T25" fmla="*/ 642534 h 457"/>
                <a:gd name="T26" fmla="*/ 132922 w 249"/>
                <a:gd name="T27" fmla="*/ 596394 h 457"/>
                <a:gd name="T28" fmla="*/ 68985 w 249"/>
                <a:gd name="T29" fmla="*/ 551964 h 457"/>
                <a:gd name="T30" fmla="*/ 132922 w 249"/>
                <a:gd name="T31" fmla="*/ 461394 h 457"/>
                <a:gd name="T32" fmla="*/ 232192 w 249"/>
                <a:gd name="T33" fmla="*/ 322976 h 457"/>
                <a:gd name="T34" fmla="*/ 232192 w 249"/>
                <a:gd name="T35" fmla="*/ 230697 h 457"/>
                <a:gd name="T36" fmla="*/ 301177 w 249"/>
                <a:gd name="T37" fmla="*/ 230697 h 457"/>
                <a:gd name="T38" fmla="*/ 504766 w 249"/>
                <a:gd name="T39" fmla="*/ 70064 h 457"/>
                <a:gd name="T40" fmla="*/ 605720 w 249"/>
                <a:gd name="T41" fmla="*/ 46139 h 457"/>
                <a:gd name="T42" fmla="*/ 708355 w 249"/>
                <a:gd name="T43" fmla="*/ 0 h 457"/>
                <a:gd name="T44" fmla="*/ 736959 w 249"/>
                <a:gd name="T45" fmla="*/ 22215 h 457"/>
                <a:gd name="T46" fmla="*/ 905214 w 249"/>
                <a:gd name="T47" fmla="*/ 0 h 457"/>
                <a:gd name="T48" fmla="*/ 1006167 w 249"/>
                <a:gd name="T49" fmla="*/ 70064 h 457"/>
                <a:gd name="T50" fmla="*/ 905214 w 249"/>
                <a:gd name="T51" fmla="*/ 92279 h 457"/>
                <a:gd name="T52" fmla="*/ 873246 w 249"/>
                <a:gd name="T53" fmla="*/ 136709 h 457"/>
                <a:gd name="T54" fmla="*/ 1006167 w 249"/>
                <a:gd name="T55" fmla="*/ 136709 h 457"/>
                <a:gd name="T56" fmla="*/ 1043184 w 249"/>
                <a:gd name="T57" fmla="*/ 254621 h 457"/>
                <a:gd name="T58" fmla="*/ 975881 w 249"/>
                <a:gd name="T59" fmla="*/ 345191 h 457"/>
                <a:gd name="T60" fmla="*/ 905214 w 249"/>
                <a:gd name="T61" fmla="*/ 299052 h 457"/>
                <a:gd name="T62" fmla="*/ 807626 w 249"/>
                <a:gd name="T63" fmla="*/ 345191 h 457"/>
                <a:gd name="T64" fmla="*/ 837912 w 249"/>
                <a:gd name="T65" fmla="*/ 391330 h 457"/>
                <a:gd name="T66" fmla="*/ 772292 w 249"/>
                <a:gd name="T67" fmla="*/ 461394 h 457"/>
                <a:gd name="T68" fmla="*/ 942230 w 249"/>
                <a:gd name="T69" fmla="*/ 620319 h 457"/>
                <a:gd name="T70" fmla="*/ 807626 w 249"/>
                <a:gd name="T71" fmla="*/ 871522 h 457"/>
                <a:gd name="T72" fmla="*/ 873246 w 249"/>
                <a:gd name="T73" fmla="*/ 965510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4" name="Freeform 29"/>
            <p:cNvSpPr>
              <a:spLocks noChangeArrowheads="1"/>
            </p:cNvSpPr>
            <p:nvPr/>
          </p:nvSpPr>
          <p:spPr bwMode="auto">
            <a:xfrm>
              <a:off x="2908870" y="1903859"/>
              <a:ext cx="540859" cy="1038189"/>
            </a:xfrm>
            <a:custGeom>
              <a:avLst/>
              <a:gdLst>
                <a:gd name="T0" fmla="*/ 1358045 w 321"/>
                <a:gd name="T1" fmla="*/ 1358681 h 609"/>
                <a:gd name="T2" fmla="*/ 1253580 w 321"/>
                <a:gd name="T3" fmla="*/ 1406414 h 609"/>
                <a:gd name="T4" fmla="*/ 1187868 w 321"/>
                <a:gd name="T5" fmla="*/ 1382547 h 609"/>
                <a:gd name="T6" fmla="*/ 946924 w 321"/>
                <a:gd name="T7" fmla="*/ 1382547 h 609"/>
                <a:gd name="T8" fmla="*/ 1019376 w 321"/>
                <a:gd name="T9" fmla="*/ 1471194 h 609"/>
                <a:gd name="T10" fmla="*/ 946924 w 321"/>
                <a:gd name="T11" fmla="*/ 1585412 h 609"/>
                <a:gd name="T12" fmla="*/ 982308 w 321"/>
                <a:gd name="T13" fmla="*/ 1721791 h 609"/>
                <a:gd name="T14" fmla="*/ 847514 w 321"/>
                <a:gd name="T15" fmla="*/ 1697925 h 609"/>
                <a:gd name="T16" fmla="*/ 647009 w 321"/>
                <a:gd name="T17" fmla="*/ 1607573 h 609"/>
                <a:gd name="T18" fmla="*/ 404381 w 321"/>
                <a:gd name="T19" fmla="*/ 1561545 h 609"/>
                <a:gd name="T20" fmla="*/ 237574 w 321"/>
                <a:gd name="T21" fmla="*/ 1471194 h 609"/>
                <a:gd name="T22" fmla="*/ 69082 w 321"/>
                <a:gd name="T23" fmla="*/ 1471194 h 609"/>
                <a:gd name="T24" fmla="*/ 69082 w 321"/>
                <a:gd name="T25" fmla="*/ 1450737 h 609"/>
                <a:gd name="T26" fmla="*/ 0 w 321"/>
                <a:gd name="T27" fmla="*/ 1428575 h 609"/>
                <a:gd name="T28" fmla="*/ 33698 w 321"/>
                <a:gd name="T29" fmla="*/ 1406414 h 609"/>
                <a:gd name="T30" fmla="*/ 33698 w 321"/>
                <a:gd name="T31" fmla="*/ 1336519 h 609"/>
                <a:gd name="T32" fmla="*/ 0 w 321"/>
                <a:gd name="T33" fmla="*/ 1314358 h 609"/>
                <a:gd name="T34" fmla="*/ 69082 w 321"/>
                <a:gd name="T35" fmla="*/ 1292196 h 609"/>
                <a:gd name="T36" fmla="*/ 203875 w 321"/>
                <a:gd name="T37" fmla="*/ 1292196 h 609"/>
                <a:gd name="T38" fmla="*/ 203875 w 321"/>
                <a:gd name="T39" fmla="*/ 975113 h 609"/>
                <a:gd name="T40" fmla="*/ 372367 w 321"/>
                <a:gd name="T41" fmla="*/ 975113 h 609"/>
                <a:gd name="T42" fmla="*/ 372367 w 321"/>
                <a:gd name="T43" fmla="*/ 1017732 h 609"/>
                <a:gd name="T44" fmla="*/ 473462 w 321"/>
                <a:gd name="T45" fmla="*/ 1017732 h 609"/>
                <a:gd name="T46" fmla="*/ 473462 w 321"/>
                <a:gd name="T47" fmla="*/ 929085 h 609"/>
                <a:gd name="T48" fmla="*/ 677337 w 321"/>
                <a:gd name="T49" fmla="*/ 929085 h 609"/>
                <a:gd name="T50" fmla="*/ 711036 w 321"/>
                <a:gd name="T51" fmla="*/ 794411 h 609"/>
                <a:gd name="T52" fmla="*/ 711036 w 321"/>
                <a:gd name="T53" fmla="*/ 700650 h 609"/>
                <a:gd name="T54" fmla="*/ 609941 w 321"/>
                <a:gd name="T55" fmla="*/ 656326 h 609"/>
                <a:gd name="T56" fmla="*/ 473462 w 321"/>
                <a:gd name="T57" fmla="*/ 588137 h 609"/>
                <a:gd name="T58" fmla="*/ 404381 w 321"/>
                <a:gd name="T59" fmla="*/ 523356 h 609"/>
                <a:gd name="T60" fmla="*/ 438079 w 321"/>
                <a:gd name="T61" fmla="*/ 407434 h 609"/>
                <a:gd name="T62" fmla="*/ 507161 w 321"/>
                <a:gd name="T63" fmla="*/ 364815 h 609"/>
                <a:gd name="T64" fmla="*/ 609941 w 321"/>
                <a:gd name="T65" fmla="*/ 407434 h 609"/>
                <a:gd name="T66" fmla="*/ 748104 w 321"/>
                <a:gd name="T67" fmla="*/ 407434 h 609"/>
                <a:gd name="T68" fmla="*/ 780117 w 321"/>
                <a:gd name="T69" fmla="*/ 339244 h 609"/>
                <a:gd name="T70" fmla="*/ 847514 w 321"/>
                <a:gd name="T71" fmla="*/ 339244 h 609"/>
                <a:gd name="T72" fmla="*/ 813816 w 321"/>
                <a:gd name="T73" fmla="*/ 247188 h 609"/>
                <a:gd name="T74" fmla="*/ 1048020 w 321"/>
                <a:gd name="T75" fmla="*/ 90351 h 609"/>
                <a:gd name="T76" fmla="*/ 1048020 w 321"/>
                <a:gd name="T77" fmla="*/ 46028 h 609"/>
                <a:gd name="T78" fmla="*/ 1187868 w 321"/>
                <a:gd name="T79" fmla="*/ 46028 h 609"/>
                <a:gd name="T80" fmla="*/ 1218196 w 321"/>
                <a:gd name="T81" fmla="*/ 69894 h 609"/>
                <a:gd name="T82" fmla="*/ 1253580 w 321"/>
                <a:gd name="T83" fmla="*/ 22162 h 609"/>
                <a:gd name="T84" fmla="*/ 1288963 w 321"/>
                <a:gd name="T85" fmla="*/ 0 h 609"/>
                <a:gd name="T86" fmla="*/ 1358045 w 321"/>
                <a:gd name="T87" fmla="*/ 69894 h 609"/>
                <a:gd name="T88" fmla="*/ 1358045 w 321"/>
                <a:gd name="T89" fmla="*/ 90351 h 609"/>
                <a:gd name="T90" fmla="*/ 1187868 w 321"/>
                <a:gd name="T91" fmla="*/ 317082 h 609"/>
                <a:gd name="T92" fmla="*/ 1253580 w 321"/>
                <a:gd name="T93" fmla="*/ 364815 h 609"/>
                <a:gd name="T94" fmla="*/ 1187868 w 321"/>
                <a:gd name="T95" fmla="*/ 523356 h 609"/>
                <a:gd name="T96" fmla="*/ 1152485 w 321"/>
                <a:gd name="T97" fmla="*/ 700650 h 609"/>
                <a:gd name="T98" fmla="*/ 1218196 w 321"/>
                <a:gd name="T99" fmla="*/ 816572 h 609"/>
                <a:gd name="T100" fmla="*/ 1117101 w 321"/>
                <a:gd name="T101" fmla="*/ 1017732 h 609"/>
                <a:gd name="T102" fmla="*/ 1152485 w 321"/>
                <a:gd name="T103" fmla="*/ 1062055 h 609"/>
                <a:gd name="T104" fmla="*/ 1218196 w 321"/>
                <a:gd name="T105" fmla="*/ 1220597 h 609"/>
                <a:gd name="T106" fmla="*/ 1358045 w 321"/>
                <a:gd name="T107" fmla="*/ 1358681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5" name="Freeform 30"/>
            <p:cNvSpPr>
              <a:spLocks noChangeArrowheads="1"/>
            </p:cNvSpPr>
            <p:nvPr/>
          </p:nvSpPr>
          <p:spPr bwMode="auto">
            <a:xfrm>
              <a:off x="2807984" y="1917722"/>
              <a:ext cx="295651" cy="534498"/>
            </a:xfrm>
            <a:custGeom>
              <a:avLst/>
              <a:gdLst>
                <a:gd name="T0" fmla="*/ 706556 w 177"/>
                <a:gd name="T1" fmla="*/ 343240 h 313"/>
                <a:gd name="T2" fmla="*/ 644753 w 177"/>
                <a:gd name="T3" fmla="*/ 295425 h 313"/>
                <a:gd name="T4" fmla="*/ 481059 w 177"/>
                <a:gd name="T5" fmla="*/ 254442 h 313"/>
                <a:gd name="T6" fmla="*/ 546203 w 177"/>
                <a:gd name="T7" fmla="*/ 90506 h 313"/>
                <a:gd name="T8" fmla="*/ 516136 w 177"/>
                <a:gd name="T9" fmla="*/ 0 h 313"/>
                <a:gd name="T10" fmla="*/ 292310 w 177"/>
                <a:gd name="T11" fmla="*/ 158813 h 313"/>
                <a:gd name="T12" fmla="*/ 257233 w 177"/>
                <a:gd name="T13" fmla="*/ 319333 h 313"/>
                <a:gd name="T14" fmla="*/ 162023 w 177"/>
                <a:gd name="T15" fmla="*/ 343240 h 313"/>
                <a:gd name="T16" fmla="*/ 33407 w 177"/>
                <a:gd name="T17" fmla="*/ 411546 h 313"/>
                <a:gd name="T18" fmla="*/ 0 w 177"/>
                <a:gd name="T19" fmla="*/ 478145 h 313"/>
                <a:gd name="T20" fmla="*/ 162023 w 177"/>
                <a:gd name="T21" fmla="*/ 549867 h 313"/>
                <a:gd name="T22" fmla="*/ 162023 w 177"/>
                <a:gd name="T23" fmla="*/ 640373 h 313"/>
                <a:gd name="T24" fmla="*/ 193760 w 177"/>
                <a:gd name="T25" fmla="*/ 686480 h 313"/>
                <a:gd name="T26" fmla="*/ 162023 w 177"/>
                <a:gd name="T27" fmla="*/ 754786 h 313"/>
                <a:gd name="T28" fmla="*/ 193760 w 177"/>
                <a:gd name="T29" fmla="*/ 799186 h 313"/>
                <a:gd name="T30" fmla="*/ 384179 w 177"/>
                <a:gd name="T31" fmla="*/ 893107 h 313"/>
                <a:gd name="T32" fmla="*/ 454334 w 177"/>
                <a:gd name="T33" fmla="*/ 893107 h 313"/>
                <a:gd name="T34" fmla="*/ 454334 w 177"/>
                <a:gd name="T35" fmla="*/ 848708 h 313"/>
                <a:gd name="T36" fmla="*/ 516136 w 177"/>
                <a:gd name="T37" fmla="*/ 778694 h 313"/>
                <a:gd name="T38" fmla="*/ 481059 w 177"/>
                <a:gd name="T39" fmla="*/ 686480 h 313"/>
                <a:gd name="T40" fmla="*/ 454334 w 177"/>
                <a:gd name="T41" fmla="*/ 686480 h 313"/>
                <a:gd name="T42" fmla="*/ 417586 w 177"/>
                <a:gd name="T43" fmla="*/ 595974 h 313"/>
                <a:gd name="T44" fmla="*/ 481059 w 177"/>
                <a:gd name="T45" fmla="*/ 595974 h 313"/>
                <a:gd name="T46" fmla="*/ 481059 w 177"/>
                <a:gd name="T47" fmla="*/ 502052 h 313"/>
                <a:gd name="T48" fmla="*/ 546203 w 177"/>
                <a:gd name="T49" fmla="*/ 502052 h 313"/>
                <a:gd name="T50" fmla="*/ 609676 w 177"/>
                <a:gd name="T51" fmla="*/ 525960 h 313"/>
                <a:gd name="T52" fmla="*/ 644753 w 177"/>
                <a:gd name="T53" fmla="*/ 387639 h 313"/>
                <a:gd name="T54" fmla="*/ 706556 w 177"/>
                <a:gd name="T55" fmla="*/ 343240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6" name="Freeform 31"/>
            <p:cNvSpPr>
              <a:spLocks noChangeArrowheads="1"/>
            </p:cNvSpPr>
            <p:nvPr/>
          </p:nvSpPr>
          <p:spPr bwMode="auto">
            <a:xfrm>
              <a:off x="1750086" y="1386305"/>
              <a:ext cx="1443225" cy="1434056"/>
            </a:xfrm>
            <a:custGeom>
              <a:avLst/>
              <a:gdLst>
                <a:gd name="T0" fmla="*/ 2667524 w 857"/>
                <a:gd name="T1" fmla="*/ 1360733 h 841"/>
                <a:gd name="T2" fmla="*/ 2839297 w 857"/>
                <a:gd name="T3" fmla="*/ 1517610 h 841"/>
                <a:gd name="T4" fmla="*/ 2839297 w 857"/>
                <a:gd name="T5" fmla="*/ 1607984 h 841"/>
                <a:gd name="T6" fmla="*/ 3110428 w 857"/>
                <a:gd name="T7" fmla="*/ 1769976 h 841"/>
                <a:gd name="T8" fmla="*/ 3140741 w 857"/>
                <a:gd name="T9" fmla="*/ 1700064 h 841"/>
                <a:gd name="T10" fmla="*/ 3174421 w 857"/>
                <a:gd name="T11" fmla="*/ 1563650 h 841"/>
                <a:gd name="T12" fmla="*/ 3110428 w 857"/>
                <a:gd name="T13" fmla="*/ 1476685 h 841"/>
                <a:gd name="T14" fmla="*/ 3174421 w 857"/>
                <a:gd name="T15" fmla="*/ 1382901 h 841"/>
                <a:gd name="T16" fmla="*/ 3376507 w 857"/>
                <a:gd name="T17" fmla="*/ 1451108 h 841"/>
                <a:gd name="T18" fmla="*/ 3617325 w 857"/>
                <a:gd name="T19" fmla="*/ 1563650 h 841"/>
                <a:gd name="T20" fmla="*/ 3376507 w 857"/>
                <a:gd name="T21" fmla="*/ 1793849 h 841"/>
                <a:gd name="T22" fmla="*/ 3277148 w 857"/>
                <a:gd name="T23" fmla="*/ 1882518 h 841"/>
                <a:gd name="T24" fmla="*/ 3110428 w 857"/>
                <a:gd name="T25" fmla="*/ 1836478 h 841"/>
                <a:gd name="T26" fmla="*/ 2974020 w 857"/>
                <a:gd name="T27" fmla="*/ 2131474 h 841"/>
                <a:gd name="T28" fmla="*/ 2938655 w 857"/>
                <a:gd name="T29" fmla="*/ 2201387 h 841"/>
                <a:gd name="T30" fmla="*/ 2906659 w 857"/>
                <a:gd name="T31" fmla="*/ 2290056 h 841"/>
                <a:gd name="T32" fmla="*/ 2667524 w 857"/>
                <a:gd name="T33" fmla="*/ 2382136 h 841"/>
                <a:gd name="T34" fmla="*/ 2504172 w 857"/>
                <a:gd name="T35" fmla="*/ 2153642 h 841"/>
                <a:gd name="T36" fmla="*/ 2433442 w 857"/>
                <a:gd name="T37" fmla="*/ 2131474 h 841"/>
                <a:gd name="T38" fmla="*/ 2229673 w 857"/>
                <a:gd name="T39" fmla="*/ 1971188 h 841"/>
                <a:gd name="T40" fmla="*/ 2094950 w 857"/>
                <a:gd name="T41" fmla="*/ 2015522 h 841"/>
                <a:gd name="T42" fmla="*/ 2061269 w 857"/>
                <a:gd name="T43" fmla="*/ 2063267 h 841"/>
                <a:gd name="T44" fmla="*/ 2025904 w 857"/>
                <a:gd name="T45" fmla="*/ 2201387 h 841"/>
                <a:gd name="T46" fmla="*/ 1961910 w 857"/>
                <a:gd name="T47" fmla="*/ 2111012 h 841"/>
                <a:gd name="T48" fmla="*/ 1756457 w 857"/>
                <a:gd name="T49" fmla="*/ 2063267 h 841"/>
                <a:gd name="T50" fmla="*/ 1722776 w 857"/>
                <a:gd name="T51" fmla="*/ 1952431 h 841"/>
                <a:gd name="T52" fmla="*/ 1926545 w 857"/>
                <a:gd name="T53" fmla="*/ 1971188 h 841"/>
                <a:gd name="T54" fmla="*/ 2061269 w 857"/>
                <a:gd name="T55" fmla="*/ 1906391 h 841"/>
                <a:gd name="T56" fmla="*/ 1961910 w 857"/>
                <a:gd name="T57" fmla="*/ 1814311 h 841"/>
                <a:gd name="T58" fmla="*/ 2128631 w 857"/>
                <a:gd name="T59" fmla="*/ 1700064 h 841"/>
                <a:gd name="T60" fmla="*/ 2263354 w 857"/>
                <a:gd name="T61" fmla="*/ 1607984 h 841"/>
                <a:gd name="T62" fmla="*/ 2025904 w 857"/>
                <a:gd name="T63" fmla="*/ 1157817 h 841"/>
                <a:gd name="T64" fmla="*/ 1722776 w 857"/>
                <a:gd name="T65" fmla="*/ 1021403 h 841"/>
                <a:gd name="T66" fmla="*/ 1449961 w 857"/>
                <a:gd name="T67" fmla="*/ 953195 h 841"/>
                <a:gd name="T68" fmla="*/ 1183882 w 857"/>
                <a:gd name="T69" fmla="*/ 883283 h 841"/>
                <a:gd name="T70" fmla="*/ 879071 w 857"/>
                <a:gd name="T71" fmla="*/ 953195 h 841"/>
                <a:gd name="T72" fmla="*/ 203769 w 857"/>
                <a:gd name="T73" fmla="*/ 680367 h 841"/>
                <a:gd name="T74" fmla="*/ 33681 w 857"/>
                <a:gd name="T75" fmla="*/ 453578 h 841"/>
                <a:gd name="T76" fmla="*/ 203769 w 857"/>
                <a:gd name="T77" fmla="*/ 429705 h 841"/>
                <a:gd name="T78" fmla="*/ 473216 w 857"/>
                <a:gd name="T79" fmla="*/ 271124 h 841"/>
                <a:gd name="T80" fmla="*/ 574259 w 857"/>
                <a:gd name="T81" fmla="*/ 180749 h 841"/>
                <a:gd name="T82" fmla="*/ 912751 w 857"/>
                <a:gd name="T83" fmla="*/ 90375 h 841"/>
                <a:gd name="T84" fmla="*/ 980113 w 857"/>
                <a:gd name="T85" fmla="*/ 0 h 841"/>
                <a:gd name="T86" fmla="*/ 1215879 w 857"/>
                <a:gd name="T87" fmla="*/ 208032 h 841"/>
                <a:gd name="T88" fmla="*/ 1251244 w 857"/>
                <a:gd name="T89" fmla="*/ 364908 h 841"/>
                <a:gd name="T90" fmla="*/ 1316922 w 857"/>
                <a:gd name="T91" fmla="*/ 499618 h 841"/>
                <a:gd name="T92" fmla="*/ 1421332 w 857"/>
                <a:gd name="T93" fmla="*/ 545657 h 841"/>
                <a:gd name="T94" fmla="*/ 1722776 w 857"/>
                <a:gd name="T95" fmla="*/ 499618 h 841"/>
                <a:gd name="T96" fmla="*/ 1722776 w 857"/>
                <a:gd name="T97" fmla="*/ 612159 h 841"/>
                <a:gd name="T98" fmla="*/ 1623418 w 857"/>
                <a:gd name="T99" fmla="*/ 722996 h 841"/>
                <a:gd name="T100" fmla="*/ 1823819 w 857"/>
                <a:gd name="T101" fmla="*/ 931028 h 841"/>
                <a:gd name="T102" fmla="*/ 2094950 w 857"/>
                <a:gd name="T103" fmla="*/ 975363 h 841"/>
                <a:gd name="T104" fmla="*/ 2229673 w 857"/>
                <a:gd name="T105" fmla="*/ 905450 h 841"/>
                <a:gd name="T106" fmla="*/ 2467123 w 857"/>
                <a:gd name="T107" fmla="*/ 905450 h 841"/>
                <a:gd name="T108" fmla="*/ 2635528 w 857"/>
                <a:gd name="T109" fmla="*/ 953195 h 841"/>
                <a:gd name="T110" fmla="*/ 2433442 w 857"/>
                <a:gd name="T111" fmla="*/ 1110072 h 841"/>
                <a:gd name="T112" fmla="*/ 2534485 w 857"/>
                <a:gd name="T113" fmla="*/ 129252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7" name="Freeform 32"/>
            <p:cNvSpPr>
              <a:spLocks noChangeArrowheads="1"/>
            </p:cNvSpPr>
            <p:nvPr/>
          </p:nvSpPr>
          <p:spPr bwMode="auto">
            <a:xfrm>
              <a:off x="2208275" y="61614"/>
              <a:ext cx="2397436" cy="2117966"/>
            </a:xfrm>
            <a:custGeom>
              <a:avLst/>
              <a:gdLst>
                <a:gd name="T0" fmla="*/ 68979 w 1425"/>
                <a:gd name="T1" fmla="*/ 2554871 h 1241"/>
                <a:gd name="T2" fmla="*/ 265821 w 1425"/>
                <a:gd name="T3" fmla="*/ 2759670 h 1241"/>
                <a:gd name="T4" fmla="*/ 570337 w 1425"/>
                <a:gd name="T5" fmla="*/ 2780150 h 1241"/>
                <a:gd name="T6" fmla="*/ 469393 w 1425"/>
                <a:gd name="T7" fmla="*/ 2938870 h 1241"/>
                <a:gd name="T8" fmla="*/ 905137 w 1425"/>
                <a:gd name="T9" fmla="*/ 3217056 h 1241"/>
                <a:gd name="T10" fmla="*/ 1075061 w 1425"/>
                <a:gd name="T11" fmla="*/ 3121483 h 1241"/>
                <a:gd name="T12" fmla="*/ 1478839 w 1425"/>
                <a:gd name="T13" fmla="*/ 3145376 h 1241"/>
                <a:gd name="T14" fmla="*/ 1377895 w 1425"/>
                <a:gd name="T15" fmla="*/ 3532788 h 1241"/>
                <a:gd name="T16" fmla="*/ 1779991 w 1425"/>
                <a:gd name="T17" fmla="*/ 3420148 h 1241"/>
                <a:gd name="T18" fmla="*/ 2086190 w 1425"/>
                <a:gd name="T19" fmla="*/ 3167562 h 1241"/>
                <a:gd name="T20" fmla="*/ 2348646 w 1425"/>
                <a:gd name="T21" fmla="*/ 3486708 h 1241"/>
                <a:gd name="T22" fmla="*/ 2520252 w 1425"/>
                <a:gd name="T23" fmla="*/ 3420148 h 1241"/>
                <a:gd name="T24" fmla="*/ 2787755 w 1425"/>
                <a:gd name="T25" fmla="*/ 3167562 h 1241"/>
                <a:gd name="T26" fmla="*/ 2957679 w 1425"/>
                <a:gd name="T27" fmla="*/ 3121483 h 1241"/>
                <a:gd name="T28" fmla="*/ 3090589 w 1425"/>
                <a:gd name="T29" fmla="*/ 3121483 h 1241"/>
                <a:gd name="T30" fmla="*/ 3361458 w 1425"/>
                <a:gd name="T31" fmla="*/ 2921803 h 1241"/>
                <a:gd name="T32" fmla="*/ 3625596 w 1425"/>
                <a:gd name="T33" fmla="*/ 2874017 h 1241"/>
                <a:gd name="T34" fmla="*/ 3761872 w 1425"/>
                <a:gd name="T35" fmla="*/ 2621431 h 1241"/>
                <a:gd name="T36" fmla="*/ 3962078 w 1425"/>
                <a:gd name="T37" fmla="*/ 2597538 h 1241"/>
                <a:gd name="T38" fmla="*/ 4231264 w 1425"/>
                <a:gd name="T39" fmla="*/ 2484898 h 1241"/>
                <a:gd name="T40" fmla="*/ 4567746 w 1425"/>
                <a:gd name="T41" fmla="*/ 2348365 h 1241"/>
                <a:gd name="T42" fmla="*/ 4734305 w 1425"/>
                <a:gd name="T43" fmla="*/ 2621431 h 1241"/>
                <a:gd name="T44" fmla="*/ 4934512 w 1425"/>
                <a:gd name="T45" fmla="*/ 2529271 h 1241"/>
                <a:gd name="T46" fmla="*/ 4934512 w 1425"/>
                <a:gd name="T47" fmla="*/ 2394445 h 1241"/>
                <a:gd name="T48" fmla="*/ 5676455 w 1425"/>
                <a:gd name="T49" fmla="*/ 2235726 h 1241"/>
                <a:gd name="T50" fmla="*/ 5777400 w 1425"/>
                <a:gd name="T51" fmla="*/ 2077006 h 1241"/>
                <a:gd name="T52" fmla="*/ 5508214 w 1425"/>
                <a:gd name="T53" fmla="*/ 1914873 h 1241"/>
                <a:gd name="T54" fmla="*/ 5308007 w 1425"/>
                <a:gd name="T55" fmla="*/ 1594021 h 1241"/>
                <a:gd name="T56" fmla="*/ 5609159 w 1425"/>
                <a:gd name="T57" fmla="*/ 1594021 h 1241"/>
                <a:gd name="T58" fmla="*/ 5676455 w 1425"/>
                <a:gd name="T59" fmla="*/ 1344849 h 1241"/>
                <a:gd name="T60" fmla="*/ 5439236 w 1425"/>
                <a:gd name="T61" fmla="*/ 1230502 h 1241"/>
                <a:gd name="T62" fmla="*/ 5841332 w 1425"/>
                <a:gd name="T63" fmla="*/ 841384 h 1241"/>
                <a:gd name="T64" fmla="*/ 5979290 w 1425"/>
                <a:gd name="T65" fmla="*/ 365225 h 1241"/>
                <a:gd name="T66" fmla="*/ 5644490 w 1425"/>
                <a:gd name="T67" fmla="*/ 365225 h 1241"/>
                <a:gd name="T68" fmla="*/ 5308007 w 1425"/>
                <a:gd name="T69" fmla="*/ 208213 h 1241"/>
                <a:gd name="T70" fmla="*/ 5003491 w 1425"/>
                <a:gd name="T71" fmla="*/ 186026 h 1241"/>
                <a:gd name="T72" fmla="*/ 4902546 w 1425"/>
                <a:gd name="T73" fmla="*/ 0 h 1241"/>
                <a:gd name="T74" fmla="*/ 4872263 w 1425"/>
                <a:gd name="T75" fmla="*/ 186026 h 1241"/>
                <a:gd name="T76" fmla="*/ 4734305 w 1425"/>
                <a:gd name="T77" fmla="*/ 477865 h 1241"/>
                <a:gd name="T78" fmla="*/ 4702339 w 1425"/>
                <a:gd name="T79" fmla="*/ 684371 h 1241"/>
                <a:gd name="T80" fmla="*/ 4165650 w 1425"/>
                <a:gd name="T81" fmla="*/ 795304 h 1241"/>
                <a:gd name="T82" fmla="*/ 4165650 w 1425"/>
                <a:gd name="T83" fmla="*/ 1230502 h 1241"/>
                <a:gd name="T84" fmla="*/ 4431471 w 1425"/>
                <a:gd name="T85" fmla="*/ 1186129 h 1241"/>
                <a:gd name="T86" fmla="*/ 4771318 w 1425"/>
                <a:gd name="T87" fmla="*/ 1276582 h 1241"/>
                <a:gd name="T88" fmla="*/ 4771318 w 1425"/>
                <a:gd name="T89" fmla="*/ 1435302 h 1241"/>
                <a:gd name="T90" fmla="*/ 4367540 w 1425"/>
                <a:gd name="T91" fmla="*/ 1527461 h 1241"/>
                <a:gd name="T92" fmla="*/ 4165650 w 1425"/>
                <a:gd name="T93" fmla="*/ 1686181 h 1241"/>
                <a:gd name="T94" fmla="*/ 3625596 w 1425"/>
                <a:gd name="T95" fmla="*/ 1892687 h 1241"/>
                <a:gd name="T96" fmla="*/ 3191534 w 1425"/>
                <a:gd name="T97" fmla="*/ 1846607 h 1241"/>
                <a:gd name="T98" fmla="*/ 3223500 w 1425"/>
                <a:gd name="T99" fmla="*/ 2141859 h 1241"/>
                <a:gd name="T100" fmla="*/ 2685128 w 1425"/>
                <a:gd name="T101" fmla="*/ 2414925 h 1241"/>
                <a:gd name="T102" fmla="*/ 1916266 w 1425"/>
                <a:gd name="T103" fmla="*/ 2507085 h 1241"/>
                <a:gd name="T104" fmla="*/ 1478839 w 1425"/>
                <a:gd name="T105" fmla="*/ 2529271 h 1241"/>
                <a:gd name="T106" fmla="*/ 1043095 w 1425"/>
                <a:gd name="T107" fmla="*/ 2459298 h 1241"/>
                <a:gd name="T108" fmla="*/ 402096 w 1425"/>
                <a:gd name="T109" fmla="*/ 2326179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8" name="Freeform 33"/>
            <p:cNvSpPr>
              <a:spLocks noChangeArrowheads="1"/>
            </p:cNvSpPr>
            <p:nvPr/>
          </p:nvSpPr>
          <p:spPr bwMode="auto">
            <a:xfrm>
              <a:off x="0" y="417432"/>
              <a:ext cx="2142419" cy="1762148"/>
            </a:xfrm>
            <a:custGeom>
              <a:avLst/>
              <a:gdLst>
                <a:gd name="T0" fmla="*/ 5284521 w 1273"/>
                <a:gd name="T1" fmla="*/ 1637621 h 1033"/>
                <a:gd name="T2" fmla="*/ 5215520 w 1273"/>
                <a:gd name="T3" fmla="*/ 1794559 h 1033"/>
                <a:gd name="T4" fmla="*/ 4946245 w 1273"/>
                <a:gd name="T5" fmla="*/ 1794559 h 1033"/>
                <a:gd name="T6" fmla="*/ 4845267 w 1273"/>
                <a:gd name="T7" fmla="*/ 1884970 h 1033"/>
                <a:gd name="T8" fmla="*/ 4542332 w 1273"/>
                <a:gd name="T9" fmla="*/ 2045320 h 1033"/>
                <a:gd name="T10" fmla="*/ 4409378 w 1273"/>
                <a:gd name="T11" fmla="*/ 2069202 h 1033"/>
                <a:gd name="T12" fmla="*/ 3936464 w 1273"/>
                <a:gd name="T13" fmla="*/ 2342139 h 1033"/>
                <a:gd name="T14" fmla="*/ 3702531 w 1273"/>
                <a:gd name="T15" fmla="*/ 2502489 h 1033"/>
                <a:gd name="T16" fmla="*/ 3870828 w 1273"/>
                <a:gd name="T17" fmla="*/ 2679898 h 1033"/>
                <a:gd name="T18" fmla="*/ 3739556 w 1273"/>
                <a:gd name="T19" fmla="*/ 2819778 h 1033"/>
                <a:gd name="T20" fmla="*/ 3768167 w 1273"/>
                <a:gd name="T21" fmla="*/ 2934070 h 1033"/>
                <a:gd name="T22" fmla="*/ 3535917 w 1273"/>
                <a:gd name="T23" fmla="*/ 2886306 h 1033"/>
                <a:gd name="T24" fmla="*/ 3396231 w 1273"/>
                <a:gd name="T25" fmla="*/ 2841954 h 1033"/>
                <a:gd name="T26" fmla="*/ 3098345 w 1273"/>
                <a:gd name="T27" fmla="*/ 2725956 h 1033"/>
                <a:gd name="T28" fmla="*/ 2524453 w 1273"/>
                <a:gd name="T29" fmla="*/ 2797602 h 1033"/>
                <a:gd name="T30" fmla="*/ 2157566 w 1273"/>
                <a:gd name="T31" fmla="*/ 2819778 h 1033"/>
                <a:gd name="T32" fmla="*/ 1815923 w 1273"/>
                <a:gd name="T33" fmla="*/ 2703780 h 1033"/>
                <a:gd name="T34" fmla="*/ 1548331 w 1273"/>
                <a:gd name="T35" fmla="*/ 2725956 h 1033"/>
                <a:gd name="T36" fmla="*/ 1146102 w 1273"/>
                <a:gd name="T37" fmla="*/ 2635546 h 1033"/>
                <a:gd name="T38" fmla="*/ 907120 w 1273"/>
                <a:gd name="T39" fmla="*/ 2797602 h 1033"/>
                <a:gd name="T40" fmla="*/ 641211 w 1273"/>
                <a:gd name="T41" fmla="*/ 2679898 h 1033"/>
                <a:gd name="T42" fmla="*/ 435889 w 1273"/>
                <a:gd name="T43" fmla="*/ 2456431 h 1033"/>
                <a:gd name="T44" fmla="*/ 232250 w 1273"/>
                <a:gd name="T45" fmla="*/ 2272199 h 1033"/>
                <a:gd name="T46" fmla="*/ 269275 w 1273"/>
                <a:gd name="T47" fmla="*/ 2202259 h 1033"/>
                <a:gd name="T48" fmla="*/ 169980 w 1273"/>
                <a:gd name="T49" fmla="*/ 2024850 h 1033"/>
                <a:gd name="T50" fmla="*/ 0 w 1273"/>
                <a:gd name="T51" fmla="*/ 1954910 h 1033"/>
                <a:gd name="T52" fmla="*/ 132955 w 1273"/>
                <a:gd name="T53" fmla="*/ 1954910 h 1033"/>
                <a:gd name="T54" fmla="*/ 132955 w 1273"/>
                <a:gd name="T55" fmla="*/ 1750207 h 1033"/>
                <a:gd name="T56" fmla="*/ 100978 w 1273"/>
                <a:gd name="T57" fmla="*/ 1615444 h 1033"/>
                <a:gd name="T58" fmla="*/ 0 w 1273"/>
                <a:gd name="T59" fmla="*/ 1478976 h 1033"/>
                <a:gd name="T60" fmla="*/ 371936 w 1273"/>
                <a:gd name="T61" fmla="*/ 1318626 h 1033"/>
                <a:gd name="T62" fmla="*/ 570526 w 1273"/>
                <a:gd name="T63" fmla="*/ 1296450 h 1033"/>
                <a:gd name="T64" fmla="*/ 641211 w 1273"/>
                <a:gd name="T65" fmla="*/ 1364684 h 1033"/>
                <a:gd name="T66" fmla="*/ 841484 w 1273"/>
                <a:gd name="T67" fmla="*/ 1364684 h 1033"/>
                <a:gd name="T68" fmla="*/ 1277373 w 1273"/>
                <a:gd name="T69" fmla="*/ 1296450 h 1033"/>
                <a:gd name="T70" fmla="*/ 1751970 w 1273"/>
                <a:gd name="T71" fmla="*/ 1207745 h 1033"/>
                <a:gd name="T72" fmla="*/ 1782264 w 1273"/>
                <a:gd name="T73" fmla="*/ 1069571 h 1033"/>
                <a:gd name="T74" fmla="*/ 1984220 w 1273"/>
                <a:gd name="T75" fmla="*/ 661872 h 1033"/>
                <a:gd name="T76" fmla="*/ 1918584 w 1273"/>
                <a:gd name="T77" fmla="*/ 566344 h 1033"/>
                <a:gd name="T78" fmla="*/ 2490793 w 1273"/>
                <a:gd name="T79" fmla="*/ 637990 h 1033"/>
                <a:gd name="T80" fmla="*/ 2793728 w 1273"/>
                <a:gd name="T81" fmla="*/ 271231 h 1033"/>
                <a:gd name="T82" fmla="*/ 3296935 w 1273"/>
                <a:gd name="T83" fmla="*/ 365053 h 1033"/>
                <a:gd name="T84" fmla="*/ 3296935 w 1273"/>
                <a:gd name="T85" fmla="*/ 230290 h 1033"/>
                <a:gd name="T86" fmla="*/ 3535917 w 1273"/>
                <a:gd name="T87" fmla="*/ 112586 h 1033"/>
                <a:gd name="T88" fmla="*/ 3702531 w 1273"/>
                <a:gd name="T89" fmla="*/ 0 h 1033"/>
                <a:gd name="T90" fmla="*/ 3902804 w 1273"/>
                <a:gd name="T91" fmla="*/ 46058 h 1033"/>
                <a:gd name="T92" fmla="*/ 3902804 w 1273"/>
                <a:gd name="T93" fmla="*/ 136468 h 1033"/>
                <a:gd name="T94" fmla="*/ 4040808 w 1273"/>
                <a:gd name="T95" fmla="*/ 317289 h 1033"/>
                <a:gd name="T96" fmla="*/ 4308400 w 1273"/>
                <a:gd name="T97" fmla="*/ 407699 h 1033"/>
                <a:gd name="T98" fmla="*/ 4374035 w 1273"/>
                <a:gd name="T99" fmla="*/ 706224 h 1033"/>
                <a:gd name="T100" fmla="*/ 4273057 w 1273"/>
                <a:gd name="T101" fmla="*/ 953573 h 1033"/>
                <a:gd name="T102" fmla="*/ 4682019 w 1273"/>
                <a:gd name="T103" fmla="*/ 1049101 h 1033"/>
                <a:gd name="T104" fmla="*/ 5084248 w 1273"/>
                <a:gd name="T105" fmla="*/ 1248686 h 1033"/>
                <a:gd name="T106" fmla="*/ 5186909 w 1273"/>
                <a:gd name="T107" fmla="*/ 1364684 h 1033"/>
                <a:gd name="T108" fmla="*/ 5350157 w 1273"/>
                <a:gd name="T109" fmla="*/ 1615444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sp>
          <p:nvSpPr>
            <p:cNvPr id="31799" name="Freeform 34"/>
            <p:cNvSpPr>
              <a:spLocks noChangeArrowheads="1"/>
            </p:cNvSpPr>
            <p:nvPr/>
          </p:nvSpPr>
          <p:spPr bwMode="auto">
            <a:xfrm>
              <a:off x="4458586" y="3652144"/>
              <a:ext cx="214382" cy="440537"/>
            </a:xfrm>
            <a:custGeom>
              <a:avLst/>
              <a:gdLst>
                <a:gd name="T0" fmla="*/ 91403 w 129"/>
                <a:gd name="T1" fmla="*/ 677090 h 257"/>
                <a:gd name="T2" fmla="*/ 124641 w 129"/>
                <a:gd name="T3" fmla="*/ 726800 h 257"/>
                <a:gd name="T4" fmla="*/ 216044 w 129"/>
                <a:gd name="T5" fmla="*/ 749084 h 257"/>
                <a:gd name="T6" fmla="*/ 250943 w 129"/>
                <a:gd name="T7" fmla="*/ 654806 h 257"/>
                <a:gd name="T8" fmla="*/ 403836 w 129"/>
                <a:gd name="T9" fmla="*/ 539958 h 257"/>
                <a:gd name="T10" fmla="*/ 403836 w 129"/>
                <a:gd name="T11" fmla="*/ 373685 h 257"/>
                <a:gd name="T12" fmla="*/ 465325 w 129"/>
                <a:gd name="T13" fmla="*/ 281121 h 257"/>
                <a:gd name="T14" fmla="*/ 498563 w 129"/>
                <a:gd name="T15" fmla="*/ 209127 h 257"/>
                <a:gd name="T16" fmla="*/ 437073 w 129"/>
                <a:gd name="T17" fmla="*/ 164559 h 257"/>
                <a:gd name="T18" fmla="*/ 403836 w 129"/>
                <a:gd name="T19" fmla="*/ 0 h 257"/>
                <a:gd name="T20" fmla="*/ 250943 w 129"/>
                <a:gd name="T21" fmla="*/ 70280 h 257"/>
                <a:gd name="T22" fmla="*/ 189454 w 129"/>
                <a:gd name="T23" fmla="*/ 70280 h 257"/>
                <a:gd name="T24" fmla="*/ 216044 w 129"/>
                <a:gd name="T25" fmla="*/ 118276 h 257"/>
                <a:gd name="T26" fmla="*/ 91403 w 129"/>
                <a:gd name="T27" fmla="*/ 209127 h 257"/>
                <a:gd name="T28" fmla="*/ 91403 w 129"/>
                <a:gd name="T29" fmla="*/ 327403 h 257"/>
                <a:gd name="T30" fmla="*/ 0 w 129"/>
                <a:gd name="T31" fmla="*/ 395969 h 257"/>
                <a:gd name="T32" fmla="*/ 29914 w 129"/>
                <a:gd name="T33" fmla="*/ 490247 h 257"/>
                <a:gd name="T34" fmla="*/ 63151 w 129"/>
                <a:gd name="T35" fmla="*/ 654806 h 257"/>
                <a:gd name="T36" fmla="*/ 91403 w 129"/>
                <a:gd name="T37" fmla="*/ 677090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solidFill>
              <a:srgbClr val="7F7F7F">
                <a:alpha val="39999"/>
              </a:srgbClr>
            </a:solidFill>
            <a:ln w="9525" cmpd="sng">
              <a:solidFill>
                <a:schemeClr val="bg1"/>
              </a:solidFill>
              <a:bevel/>
              <a:headEnd/>
              <a:tailEnd/>
            </a:ln>
          </p:spPr>
          <p:txBody>
            <a:bodyPr/>
            <a:lstStyle/>
            <a:p>
              <a:endParaRPr lang="zh-CN" altLang="en-US">
                <a:solidFill>
                  <a:schemeClr val="bg1"/>
                </a:solidFill>
              </a:endParaRPr>
            </a:p>
          </p:txBody>
        </p:sp>
      </p:grpSp>
      <p:sp>
        <p:nvSpPr>
          <p:cNvPr id="44" name="Oval 302"/>
          <p:cNvSpPr>
            <a:spLocks noChangeArrowheads="1"/>
          </p:cNvSpPr>
          <p:nvPr/>
        </p:nvSpPr>
        <p:spPr bwMode="auto">
          <a:xfrm>
            <a:off x="1860550" y="1901723"/>
            <a:ext cx="88900" cy="88900"/>
          </a:xfrm>
          <a:prstGeom prst="ellipse">
            <a:avLst/>
          </a:prstGeom>
          <a:solidFill>
            <a:srgbClr val="FE7F00"/>
          </a:solidFill>
          <a:ln w="12700" cap="flat" cmpd="sng">
            <a:solidFill>
              <a:srgbClr val="FE7F00"/>
            </a:solidFill>
            <a:bevel/>
            <a:headEnd/>
            <a:tailEnd/>
          </a:ln>
        </p:spPr>
        <p:txBody>
          <a:bodyPr lIns="68568" tIns="34285" rIns="68568" bIns="34285" anchor="ctr"/>
          <a:lstStyle/>
          <a:p>
            <a:pPr algn="ctr" fontAlgn="auto">
              <a:spcBef>
                <a:spcPts val="0"/>
              </a:spcBef>
              <a:spcAft>
                <a:spcPts val="0"/>
              </a:spcAft>
              <a:defRPr/>
            </a:pPr>
            <a:endParaRPr lang="zh-CN" altLang="zh-CN" sz="2400">
              <a:solidFill>
                <a:schemeClr val="bg1"/>
              </a:solidFill>
              <a:ea typeface="+mn-ea"/>
              <a:cs typeface="Calibri" pitchFamily="34" charset="0"/>
              <a:sym typeface="Calibri" pitchFamily="34" charset="0"/>
            </a:endParaRPr>
          </a:p>
        </p:txBody>
      </p:sp>
      <p:sp>
        <p:nvSpPr>
          <p:cNvPr id="45" name="Oval 303"/>
          <p:cNvSpPr>
            <a:spLocks noChangeArrowheads="1"/>
          </p:cNvSpPr>
          <p:nvPr/>
        </p:nvSpPr>
        <p:spPr bwMode="auto">
          <a:xfrm>
            <a:off x="1651000" y="2681138"/>
            <a:ext cx="88900" cy="88900"/>
          </a:xfrm>
          <a:prstGeom prst="ellipse">
            <a:avLst/>
          </a:prstGeom>
          <a:solidFill>
            <a:srgbClr val="FE7F00"/>
          </a:solidFill>
          <a:ln w="12700" cap="flat" cmpd="sng">
            <a:solidFill>
              <a:srgbClr val="FE7F00"/>
            </a:solidFill>
            <a:bevel/>
            <a:headEnd/>
            <a:tailEnd/>
          </a:ln>
        </p:spPr>
        <p:txBody>
          <a:bodyPr lIns="68568" tIns="34285" rIns="68568" bIns="34285" anchor="ctr"/>
          <a:lstStyle/>
          <a:p>
            <a:pPr algn="ctr" fontAlgn="auto">
              <a:spcBef>
                <a:spcPts val="0"/>
              </a:spcBef>
              <a:spcAft>
                <a:spcPts val="0"/>
              </a:spcAft>
              <a:defRPr/>
            </a:pPr>
            <a:endParaRPr lang="zh-CN" altLang="zh-CN" sz="2400">
              <a:solidFill>
                <a:schemeClr val="bg1"/>
              </a:solidFill>
              <a:ea typeface="+mn-ea"/>
              <a:cs typeface="Calibri" pitchFamily="34" charset="0"/>
              <a:sym typeface="Calibri" pitchFamily="34" charset="0"/>
            </a:endParaRPr>
          </a:p>
        </p:txBody>
      </p:sp>
      <p:sp>
        <p:nvSpPr>
          <p:cNvPr id="46" name="Oval 304"/>
          <p:cNvSpPr>
            <a:spLocks noChangeArrowheads="1"/>
          </p:cNvSpPr>
          <p:nvPr/>
        </p:nvSpPr>
        <p:spPr bwMode="auto">
          <a:xfrm>
            <a:off x="3011114" y="3008247"/>
            <a:ext cx="87313" cy="87313"/>
          </a:xfrm>
          <a:prstGeom prst="ellipse">
            <a:avLst/>
          </a:prstGeom>
          <a:solidFill>
            <a:srgbClr val="FE7F00"/>
          </a:solidFill>
          <a:ln w="12700">
            <a:solidFill>
              <a:srgbClr val="FE7F00"/>
            </a:solidFill>
            <a:bevel/>
            <a:headEnd/>
            <a:tailEnd/>
          </a:ln>
        </p:spPr>
        <p:txBody>
          <a:bodyPr lIns="68568" tIns="34285" rIns="68568" bIns="34285" anchor="ctr"/>
          <a:lstStyle/>
          <a:p>
            <a:pPr algn="ctr"/>
            <a:endParaRPr lang="zh-CN" altLang="zh-CN" sz="2400">
              <a:solidFill>
                <a:schemeClr val="bg1"/>
              </a:solidFill>
              <a:sym typeface="Calibri" pitchFamily="34" charset="0"/>
            </a:endParaRPr>
          </a:p>
        </p:txBody>
      </p:sp>
      <p:sp>
        <p:nvSpPr>
          <p:cNvPr id="47" name="Oval 305"/>
          <p:cNvSpPr>
            <a:spLocks noChangeArrowheads="1"/>
          </p:cNvSpPr>
          <p:nvPr/>
        </p:nvSpPr>
        <p:spPr bwMode="auto">
          <a:xfrm>
            <a:off x="3387725" y="2717651"/>
            <a:ext cx="90488" cy="88900"/>
          </a:xfrm>
          <a:prstGeom prst="ellipse">
            <a:avLst/>
          </a:prstGeom>
          <a:solidFill>
            <a:srgbClr val="FE7F00"/>
          </a:solidFill>
          <a:ln w="12700">
            <a:solidFill>
              <a:srgbClr val="FE7F00"/>
            </a:solidFill>
            <a:bevel/>
            <a:headEnd/>
            <a:tailEnd/>
          </a:ln>
        </p:spPr>
        <p:txBody>
          <a:bodyPr lIns="68568" tIns="34285" rIns="68568" bIns="34285" anchor="ctr"/>
          <a:lstStyle/>
          <a:p>
            <a:pPr algn="ctr"/>
            <a:endParaRPr lang="zh-CN" altLang="zh-CN" sz="2400">
              <a:solidFill>
                <a:schemeClr val="bg1"/>
              </a:solidFill>
              <a:sym typeface="Calibri" pitchFamily="34" charset="0"/>
            </a:endParaRPr>
          </a:p>
        </p:txBody>
      </p:sp>
      <p:sp>
        <p:nvSpPr>
          <p:cNvPr id="48" name="Oval 306"/>
          <p:cNvSpPr>
            <a:spLocks noChangeArrowheads="1"/>
          </p:cNvSpPr>
          <p:nvPr/>
        </p:nvSpPr>
        <p:spPr bwMode="auto">
          <a:xfrm>
            <a:off x="3950168" y="2262477"/>
            <a:ext cx="88900" cy="88900"/>
          </a:xfrm>
          <a:prstGeom prst="ellipse">
            <a:avLst/>
          </a:prstGeom>
          <a:solidFill>
            <a:srgbClr val="FE7F00"/>
          </a:solidFill>
          <a:ln w="12700" cap="flat" cmpd="sng">
            <a:solidFill>
              <a:srgbClr val="FE7F00"/>
            </a:solidFill>
            <a:bevel/>
            <a:headEnd/>
            <a:tailEnd/>
          </a:ln>
        </p:spPr>
        <p:txBody>
          <a:bodyPr lIns="68568" tIns="34285" rIns="68568" bIns="34285" anchor="ctr"/>
          <a:lstStyle/>
          <a:p>
            <a:pPr algn="ctr" fontAlgn="auto">
              <a:spcBef>
                <a:spcPts val="0"/>
              </a:spcBef>
              <a:spcAft>
                <a:spcPts val="0"/>
              </a:spcAft>
              <a:defRPr/>
            </a:pPr>
            <a:endParaRPr lang="zh-CN" altLang="zh-CN" sz="2400">
              <a:solidFill>
                <a:schemeClr val="bg1"/>
              </a:solidFill>
              <a:ea typeface="+mn-ea"/>
              <a:cs typeface="Calibri" pitchFamily="34" charset="0"/>
              <a:sym typeface="Calibri" pitchFamily="34" charset="0"/>
            </a:endParaRPr>
          </a:p>
        </p:txBody>
      </p:sp>
      <p:sp>
        <p:nvSpPr>
          <p:cNvPr id="49" name="Oval 307"/>
          <p:cNvSpPr>
            <a:spLocks noChangeArrowheads="1"/>
          </p:cNvSpPr>
          <p:nvPr/>
        </p:nvSpPr>
        <p:spPr bwMode="auto">
          <a:xfrm>
            <a:off x="4335463" y="2927201"/>
            <a:ext cx="88900" cy="85725"/>
          </a:xfrm>
          <a:prstGeom prst="ellipse">
            <a:avLst/>
          </a:prstGeom>
          <a:solidFill>
            <a:srgbClr val="FE7F00"/>
          </a:solidFill>
          <a:ln w="12700" cap="flat" cmpd="sng">
            <a:solidFill>
              <a:srgbClr val="FE7F00"/>
            </a:solidFill>
            <a:bevel/>
            <a:headEnd/>
            <a:tailEnd/>
          </a:ln>
        </p:spPr>
        <p:txBody>
          <a:bodyPr lIns="68568" tIns="34285" rIns="68568" bIns="34285" anchor="ctr"/>
          <a:lstStyle/>
          <a:p>
            <a:pPr algn="ctr" fontAlgn="auto">
              <a:spcBef>
                <a:spcPts val="0"/>
              </a:spcBef>
              <a:spcAft>
                <a:spcPts val="0"/>
              </a:spcAft>
              <a:defRPr/>
            </a:pPr>
            <a:endParaRPr lang="zh-CN" altLang="zh-CN" sz="2400">
              <a:solidFill>
                <a:schemeClr val="bg1"/>
              </a:solidFill>
              <a:ea typeface="+mn-ea"/>
              <a:cs typeface="Calibri" pitchFamily="34" charset="0"/>
              <a:sym typeface="Calibri" pitchFamily="34" charset="0"/>
            </a:endParaRPr>
          </a:p>
        </p:txBody>
      </p:sp>
      <p:sp>
        <p:nvSpPr>
          <p:cNvPr id="52" name="Freeform 158"/>
          <p:cNvSpPr>
            <a:spLocks noEditPoints="1"/>
          </p:cNvSpPr>
          <p:nvPr/>
        </p:nvSpPr>
        <p:spPr bwMode="auto">
          <a:xfrm>
            <a:off x="3881438" y="1923901"/>
            <a:ext cx="225425" cy="29845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FE7F00"/>
          </a:solidFill>
          <a:ln>
            <a:solidFill>
              <a:srgbClr val="A080E5"/>
            </a:solidFill>
          </a:ln>
        </p:spPr>
        <p:txBody>
          <a:bodyPr lIns="91413" tIns="45706" rIns="91413" bIns="45706"/>
          <a:lstStyle/>
          <a:p>
            <a:pPr fontAlgn="auto">
              <a:spcBef>
                <a:spcPts val="0"/>
              </a:spcBef>
              <a:spcAft>
                <a:spcPts val="0"/>
              </a:spcAft>
              <a:defRPr/>
            </a:pPr>
            <a:endParaRPr lang="zh-CN" altLang="en-US">
              <a:solidFill>
                <a:schemeClr val="bg1"/>
              </a:solidFill>
              <a:latin typeface="+mn-lt"/>
              <a:ea typeface="+mn-ea"/>
            </a:endParaRPr>
          </a:p>
        </p:txBody>
      </p:sp>
      <p:sp>
        <p:nvSpPr>
          <p:cNvPr id="53" name="Freeform 158"/>
          <p:cNvSpPr>
            <a:spLocks noEditPoints="1"/>
          </p:cNvSpPr>
          <p:nvPr/>
        </p:nvSpPr>
        <p:spPr bwMode="auto">
          <a:xfrm>
            <a:off x="3303811" y="2373452"/>
            <a:ext cx="225425" cy="298450"/>
          </a:xfrm>
          <a:custGeom>
            <a:avLst/>
            <a:gdLst>
              <a:gd name="T0" fmla="*/ 112733 w 144"/>
              <a:gd name="T1" fmla="*/ 0 h 192"/>
              <a:gd name="T2" fmla="*/ 0 w 144"/>
              <a:gd name="T3" fmla="*/ 111746 h 192"/>
              <a:gd name="T4" fmla="*/ 112733 w 144"/>
              <a:gd name="T5" fmla="*/ 297988 h 192"/>
              <a:gd name="T6" fmla="*/ 225465 w 144"/>
              <a:gd name="T7" fmla="*/ 111746 h 192"/>
              <a:gd name="T8" fmla="*/ 112733 w 144"/>
              <a:gd name="T9" fmla="*/ 0 h 192"/>
              <a:gd name="T10" fmla="*/ 112733 w 144"/>
              <a:gd name="T11" fmla="*/ 186243 h 192"/>
              <a:gd name="T12" fmla="*/ 37578 w 144"/>
              <a:gd name="T13" fmla="*/ 111746 h 192"/>
              <a:gd name="T14" fmla="*/ 112733 w 144"/>
              <a:gd name="T15" fmla="*/ 37249 h 192"/>
              <a:gd name="T16" fmla="*/ 187888 w 144"/>
              <a:gd name="T17" fmla="*/ 111746 h 192"/>
              <a:gd name="T18" fmla="*/ 112733 w 144"/>
              <a:gd name="T19" fmla="*/ 186243 h 192"/>
              <a:gd name="T20" fmla="*/ 112733 w 144"/>
              <a:gd name="T21" fmla="*/ 74497 h 192"/>
              <a:gd name="T22" fmla="*/ 75155 w 144"/>
              <a:gd name="T23" fmla="*/ 111746 h 192"/>
              <a:gd name="T24" fmla="*/ 112733 w 144"/>
              <a:gd name="T25" fmla="*/ 148994 h 192"/>
              <a:gd name="T26" fmla="*/ 150310 w 144"/>
              <a:gd name="T27" fmla="*/ 111746 h 192"/>
              <a:gd name="T28" fmla="*/ 112733 w 144"/>
              <a:gd name="T29" fmla="*/ 74497 h 1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FE7F00"/>
          </a:solidFill>
          <a:ln>
            <a:solidFill>
              <a:srgbClr val="120565"/>
            </a:solidFill>
          </a:ln>
          <a:extLst/>
        </p:spPr>
        <p:txBody>
          <a:bodyPr lIns="91413" tIns="45706" rIns="91413" bIns="45706"/>
          <a:lstStyle/>
          <a:p>
            <a:endParaRPr lang="zh-CN" altLang="en-US">
              <a:solidFill>
                <a:schemeClr val="bg1"/>
              </a:solidFill>
            </a:endParaRPr>
          </a:p>
        </p:txBody>
      </p:sp>
      <p:sp>
        <p:nvSpPr>
          <p:cNvPr id="54" name="Freeform 158"/>
          <p:cNvSpPr>
            <a:spLocks noEditPoints="1"/>
          </p:cNvSpPr>
          <p:nvPr/>
        </p:nvSpPr>
        <p:spPr bwMode="auto">
          <a:xfrm>
            <a:off x="1582738" y="2365226"/>
            <a:ext cx="225425" cy="298450"/>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FE7F00"/>
          </a:solidFill>
          <a:ln>
            <a:solidFill>
              <a:srgbClr val="120565"/>
            </a:solidFill>
          </a:ln>
        </p:spPr>
        <p:txBody>
          <a:bodyPr lIns="91413" tIns="45706" rIns="91413" bIns="45706"/>
          <a:lstStyle/>
          <a:p>
            <a:pPr fontAlgn="auto">
              <a:spcBef>
                <a:spcPts val="0"/>
              </a:spcBef>
              <a:spcAft>
                <a:spcPts val="0"/>
              </a:spcAft>
              <a:defRPr/>
            </a:pPr>
            <a:endParaRPr lang="zh-CN" altLang="en-US">
              <a:solidFill>
                <a:schemeClr val="bg1"/>
              </a:solidFill>
              <a:latin typeface="+mn-lt"/>
              <a:ea typeface="+mn-ea"/>
            </a:endParaRPr>
          </a:p>
        </p:txBody>
      </p:sp>
      <p:sp>
        <p:nvSpPr>
          <p:cNvPr id="55" name="Freeform 158"/>
          <p:cNvSpPr>
            <a:spLocks noEditPoints="1"/>
          </p:cNvSpPr>
          <p:nvPr/>
        </p:nvSpPr>
        <p:spPr bwMode="auto">
          <a:xfrm>
            <a:off x="2928938" y="2681138"/>
            <a:ext cx="225425" cy="298450"/>
          </a:xfrm>
          <a:custGeom>
            <a:avLst/>
            <a:gdLst>
              <a:gd name="T0" fmla="*/ 112733 w 144"/>
              <a:gd name="T1" fmla="*/ 0 h 192"/>
              <a:gd name="T2" fmla="*/ 0 w 144"/>
              <a:gd name="T3" fmla="*/ 111746 h 192"/>
              <a:gd name="T4" fmla="*/ 112733 w 144"/>
              <a:gd name="T5" fmla="*/ 297988 h 192"/>
              <a:gd name="T6" fmla="*/ 225465 w 144"/>
              <a:gd name="T7" fmla="*/ 111746 h 192"/>
              <a:gd name="T8" fmla="*/ 112733 w 144"/>
              <a:gd name="T9" fmla="*/ 0 h 192"/>
              <a:gd name="T10" fmla="*/ 112733 w 144"/>
              <a:gd name="T11" fmla="*/ 186243 h 192"/>
              <a:gd name="T12" fmla="*/ 37578 w 144"/>
              <a:gd name="T13" fmla="*/ 111746 h 192"/>
              <a:gd name="T14" fmla="*/ 112733 w 144"/>
              <a:gd name="T15" fmla="*/ 37249 h 192"/>
              <a:gd name="T16" fmla="*/ 187888 w 144"/>
              <a:gd name="T17" fmla="*/ 111746 h 192"/>
              <a:gd name="T18" fmla="*/ 112733 w 144"/>
              <a:gd name="T19" fmla="*/ 186243 h 192"/>
              <a:gd name="T20" fmla="*/ 112733 w 144"/>
              <a:gd name="T21" fmla="*/ 74497 h 192"/>
              <a:gd name="T22" fmla="*/ 75155 w 144"/>
              <a:gd name="T23" fmla="*/ 111746 h 192"/>
              <a:gd name="T24" fmla="*/ 112733 w 144"/>
              <a:gd name="T25" fmla="*/ 148994 h 192"/>
              <a:gd name="T26" fmla="*/ 150310 w 144"/>
              <a:gd name="T27" fmla="*/ 111746 h 192"/>
              <a:gd name="T28" fmla="*/ 112733 w 144"/>
              <a:gd name="T29" fmla="*/ 74497 h 19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FE7F00"/>
          </a:solidFill>
          <a:ln>
            <a:solidFill>
              <a:srgbClr val="A080E5"/>
            </a:solidFill>
          </a:ln>
          <a:extLst/>
        </p:spPr>
        <p:txBody>
          <a:bodyPr lIns="91413" tIns="45706" rIns="91413" bIns="45706"/>
          <a:lstStyle/>
          <a:p>
            <a:endParaRPr lang="zh-CN" altLang="en-US">
              <a:solidFill>
                <a:schemeClr val="bg1"/>
              </a:solidFill>
            </a:endParaRPr>
          </a:p>
        </p:txBody>
      </p:sp>
      <p:sp>
        <p:nvSpPr>
          <p:cNvPr id="56" name="Freeform 158"/>
          <p:cNvSpPr>
            <a:spLocks noEditPoints="1"/>
          </p:cNvSpPr>
          <p:nvPr/>
        </p:nvSpPr>
        <p:spPr bwMode="auto">
          <a:xfrm>
            <a:off x="1792288" y="1574651"/>
            <a:ext cx="225425" cy="296862"/>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FE7F00"/>
          </a:solidFill>
          <a:ln>
            <a:solidFill>
              <a:srgbClr val="A080E5"/>
            </a:solidFill>
          </a:ln>
        </p:spPr>
        <p:txBody>
          <a:bodyPr lIns="91413" tIns="45706" rIns="91413" bIns="45706"/>
          <a:lstStyle/>
          <a:p>
            <a:pPr fontAlgn="auto">
              <a:spcBef>
                <a:spcPts val="0"/>
              </a:spcBef>
              <a:spcAft>
                <a:spcPts val="0"/>
              </a:spcAft>
              <a:defRPr/>
            </a:pPr>
            <a:endParaRPr lang="zh-CN" altLang="en-US">
              <a:solidFill>
                <a:schemeClr val="bg1"/>
              </a:solidFill>
              <a:latin typeface="+mn-lt"/>
              <a:ea typeface="+mn-ea"/>
            </a:endParaRPr>
          </a:p>
        </p:txBody>
      </p:sp>
      <p:sp>
        <p:nvSpPr>
          <p:cNvPr id="57" name="Freeform 158"/>
          <p:cNvSpPr>
            <a:spLocks noEditPoints="1"/>
          </p:cNvSpPr>
          <p:nvPr/>
        </p:nvSpPr>
        <p:spPr bwMode="auto">
          <a:xfrm>
            <a:off x="4259263" y="2616051"/>
            <a:ext cx="225425" cy="296862"/>
          </a:xfrm>
          <a:custGeom>
            <a:avLst/>
            <a:gdLst>
              <a:gd name="T0" fmla="*/ 72 w 144"/>
              <a:gd name="T1" fmla="*/ 0 h 192"/>
              <a:gd name="T2" fmla="*/ 0 w 144"/>
              <a:gd name="T3" fmla="*/ 72 h 192"/>
              <a:gd name="T4" fmla="*/ 72 w 144"/>
              <a:gd name="T5" fmla="*/ 192 h 192"/>
              <a:gd name="T6" fmla="*/ 144 w 144"/>
              <a:gd name="T7" fmla="*/ 72 h 192"/>
              <a:gd name="T8" fmla="*/ 72 w 144"/>
              <a:gd name="T9" fmla="*/ 0 h 192"/>
              <a:gd name="T10" fmla="*/ 72 w 144"/>
              <a:gd name="T11" fmla="*/ 120 h 192"/>
              <a:gd name="T12" fmla="*/ 24 w 144"/>
              <a:gd name="T13" fmla="*/ 72 h 192"/>
              <a:gd name="T14" fmla="*/ 72 w 144"/>
              <a:gd name="T15" fmla="*/ 24 h 192"/>
              <a:gd name="T16" fmla="*/ 120 w 144"/>
              <a:gd name="T17" fmla="*/ 72 h 192"/>
              <a:gd name="T18" fmla="*/ 72 w 144"/>
              <a:gd name="T19" fmla="*/ 120 h 192"/>
              <a:gd name="T20" fmla="*/ 72 w 144"/>
              <a:gd name="T21" fmla="*/ 48 h 192"/>
              <a:gd name="T22" fmla="*/ 48 w 144"/>
              <a:gd name="T23" fmla="*/ 72 h 192"/>
              <a:gd name="T24" fmla="*/ 72 w 144"/>
              <a:gd name="T25" fmla="*/ 96 h 192"/>
              <a:gd name="T26" fmla="*/ 96 w 144"/>
              <a:gd name="T27" fmla="*/ 72 h 192"/>
              <a:gd name="T28" fmla="*/ 72 w 144"/>
              <a:gd name="T29" fmla="*/ 4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4" h="192">
                <a:moveTo>
                  <a:pt x="72" y="0"/>
                </a:moveTo>
                <a:cubicBezTo>
                  <a:pt x="32" y="0"/>
                  <a:pt x="0" y="32"/>
                  <a:pt x="0" y="72"/>
                </a:cubicBezTo>
                <a:cubicBezTo>
                  <a:pt x="0" y="112"/>
                  <a:pt x="72" y="192"/>
                  <a:pt x="72" y="192"/>
                </a:cubicBezTo>
                <a:cubicBezTo>
                  <a:pt x="72" y="192"/>
                  <a:pt x="144" y="112"/>
                  <a:pt x="144" y="72"/>
                </a:cubicBezTo>
                <a:cubicBezTo>
                  <a:pt x="144" y="32"/>
                  <a:pt x="112" y="0"/>
                  <a:pt x="72" y="0"/>
                </a:cubicBezTo>
                <a:close/>
                <a:moveTo>
                  <a:pt x="72" y="120"/>
                </a:moveTo>
                <a:cubicBezTo>
                  <a:pt x="45" y="120"/>
                  <a:pt x="24" y="99"/>
                  <a:pt x="24" y="72"/>
                </a:cubicBezTo>
                <a:cubicBezTo>
                  <a:pt x="24" y="45"/>
                  <a:pt x="45" y="24"/>
                  <a:pt x="72" y="24"/>
                </a:cubicBezTo>
                <a:cubicBezTo>
                  <a:pt x="99" y="24"/>
                  <a:pt x="120" y="45"/>
                  <a:pt x="120" y="72"/>
                </a:cubicBezTo>
                <a:cubicBezTo>
                  <a:pt x="120" y="99"/>
                  <a:pt x="99" y="120"/>
                  <a:pt x="72" y="120"/>
                </a:cubicBezTo>
                <a:close/>
                <a:moveTo>
                  <a:pt x="72" y="48"/>
                </a:moveTo>
                <a:cubicBezTo>
                  <a:pt x="59" y="48"/>
                  <a:pt x="48" y="59"/>
                  <a:pt x="48" y="72"/>
                </a:cubicBezTo>
                <a:cubicBezTo>
                  <a:pt x="48" y="85"/>
                  <a:pt x="59" y="96"/>
                  <a:pt x="72" y="96"/>
                </a:cubicBezTo>
                <a:cubicBezTo>
                  <a:pt x="85" y="96"/>
                  <a:pt x="96" y="85"/>
                  <a:pt x="96" y="72"/>
                </a:cubicBezTo>
                <a:cubicBezTo>
                  <a:pt x="96" y="59"/>
                  <a:pt x="85" y="48"/>
                  <a:pt x="72" y="48"/>
                </a:cubicBezTo>
                <a:close/>
              </a:path>
            </a:pathLst>
          </a:custGeom>
          <a:solidFill>
            <a:srgbClr val="FE7F00"/>
          </a:solidFill>
          <a:ln>
            <a:solidFill>
              <a:srgbClr val="120565"/>
            </a:solidFill>
          </a:ln>
        </p:spPr>
        <p:txBody>
          <a:bodyPr lIns="91413" tIns="45706" rIns="91413" bIns="45706"/>
          <a:lstStyle/>
          <a:p>
            <a:pPr fontAlgn="auto">
              <a:spcBef>
                <a:spcPts val="0"/>
              </a:spcBef>
              <a:spcAft>
                <a:spcPts val="0"/>
              </a:spcAft>
              <a:defRPr/>
            </a:pPr>
            <a:endParaRPr lang="zh-CN" altLang="en-US">
              <a:solidFill>
                <a:schemeClr val="bg1"/>
              </a:solidFill>
              <a:latin typeface="+mn-lt"/>
              <a:ea typeface="+mn-ea"/>
            </a:endParaRPr>
          </a:p>
        </p:txBody>
      </p:sp>
      <p:sp>
        <p:nvSpPr>
          <p:cNvPr id="58" name="矩形 57"/>
          <p:cNvSpPr/>
          <p:nvPr/>
        </p:nvSpPr>
        <p:spPr>
          <a:xfrm>
            <a:off x="5730875" y="1234926"/>
            <a:ext cx="2700338" cy="1130300"/>
          </a:xfrm>
          <a:prstGeom prst="rect">
            <a:avLst/>
          </a:prstGeom>
        </p:spPr>
        <p:txBody>
          <a:bodyPr lIns="91413" tIns="45706" rIns="91413" bIns="45706">
            <a:spAutoFit/>
          </a:bodyPr>
          <a:lstStyle/>
          <a:p>
            <a:pPr fontAlgn="auto">
              <a:lnSpc>
                <a:spcPct val="150000"/>
              </a:lnSpc>
              <a:spcBef>
                <a:spcPts val="0"/>
              </a:spcBef>
              <a:spcAft>
                <a:spcPts val="0"/>
              </a:spcAft>
              <a:defRPr/>
            </a:pPr>
            <a:r>
              <a:rPr lang="zh-CN" altLang="en-US" sz="900" dirty="0">
                <a:solidFill>
                  <a:schemeClr val="bg1"/>
                </a:solidFill>
                <a:latin typeface="微软雅黑" pitchFamily="34" charset="-122"/>
                <a:ea typeface="微软雅黑" pitchFamily="34" charset="-122"/>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dirty="0">
              <a:solidFill>
                <a:schemeClr val="bg1"/>
              </a:solidFill>
              <a:latin typeface="微软雅黑" pitchFamily="34" charset="-122"/>
              <a:ea typeface="微软雅黑" pitchFamily="34" charset="-122"/>
            </a:endParaRPr>
          </a:p>
        </p:txBody>
      </p:sp>
      <p:sp>
        <p:nvSpPr>
          <p:cNvPr id="59" name="矩形 58"/>
          <p:cNvSpPr/>
          <p:nvPr/>
        </p:nvSpPr>
        <p:spPr>
          <a:xfrm>
            <a:off x="5730875" y="2746226"/>
            <a:ext cx="2700338" cy="1131887"/>
          </a:xfrm>
          <a:prstGeom prst="rect">
            <a:avLst/>
          </a:prstGeom>
        </p:spPr>
        <p:txBody>
          <a:bodyPr lIns="91413" tIns="45706" rIns="91413" bIns="45706">
            <a:spAutoFit/>
          </a:bodyPr>
          <a:lstStyle/>
          <a:p>
            <a:pPr fontAlgn="auto">
              <a:lnSpc>
                <a:spcPct val="150000"/>
              </a:lnSpc>
              <a:spcBef>
                <a:spcPts val="0"/>
              </a:spcBef>
              <a:spcAft>
                <a:spcPts val="0"/>
              </a:spcAft>
              <a:defRPr/>
            </a:pPr>
            <a:r>
              <a:rPr lang="zh-CN" altLang="en-US" sz="900" dirty="0">
                <a:solidFill>
                  <a:schemeClr val="bg1"/>
                </a:solidFill>
                <a:latin typeface="微软雅黑" pitchFamily="34" charset="-122"/>
                <a:ea typeface="微软雅黑" pitchFamily="34" charset="-122"/>
                <a:cs typeface="华文黑体" pitchFamily="2"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a:t>
            </a:r>
            <a:endParaRPr lang="zh-CN" altLang="en-US" sz="900" dirty="0">
              <a:solidFill>
                <a:schemeClr val="bg1"/>
              </a:solidFill>
              <a:latin typeface="微软雅黑" pitchFamily="34" charset="-122"/>
              <a:ea typeface="微软雅黑" pitchFamily="34" charset="-122"/>
            </a:endParaRPr>
          </a:p>
        </p:txBody>
      </p:sp>
      <p:sp>
        <p:nvSpPr>
          <p:cNvPr id="61" name="TextBox 60"/>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66" name="直接连接符 65"/>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销售网络布局</a:t>
            </a:r>
            <a:endParaRPr lang="zh-CN" altLang="en-US" sz="2000" b="1" dirty="0">
              <a:solidFill>
                <a:srgbClr val="FE7F00"/>
              </a:solidFill>
              <a:latin typeface="微软雅黑" pitchFamily="34" charset="-122"/>
              <a:ea typeface="微软雅黑" pitchFamily="34" charset="-122"/>
            </a:endParaRPr>
          </a:p>
        </p:txBody>
      </p:sp>
      <p:sp>
        <p:nvSpPr>
          <p:cNvPr id="68" name="矩形 67"/>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9"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60" name="图片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1870"/>
            <a:ext cx="9144000" cy="185373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additive="base">
                                        <p:cTn id="14" dur="500" fill="hold"/>
                                        <p:tgtEl>
                                          <p:spTgt spid="66"/>
                                        </p:tgtEl>
                                        <p:attrNameLst>
                                          <p:attrName>ppt_x</p:attrName>
                                        </p:attrNameLst>
                                      </p:cBhvr>
                                      <p:tavLst>
                                        <p:tav tm="0">
                                          <p:val>
                                            <p:strVal val="0-#ppt_w/2"/>
                                          </p:val>
                                        </p:tav>
                                        <p:tav tm="100000">
                                          <p:val>
                                            <p:strVal val="#ppt_x"/>
                                          </p:val>
                                        </p:tav>
                                      </p:tavLst>
                                    </p:anim>
                                    <p:anim calcmode="lin" valueType="num">
                                      <p:cBhvr additive="base">
                                        <p:cTn id="15"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1000"/>
                                        <p:tgtEl>
                                          <p:spTgt spid="67"/>
                                        </p:tgtEl>
                                      </p:cBhvr>
                                    </p:animEffect>
                                    <p:anim calcmode="lin" valueType="num">
                                      <p:cBhvr>
                                        <p:cTn id="21" dur="1000" fill="hold"/>
                                        <p:tgtEl>
                                          <p:spTgt spid="67"/>
                                        </p:tgtEl>
                                        <p:attrNameLst>
                                          <p:attrName>ppt_x</p:attrName>
                                        </p:attrNameLst>
                                      </p:cBhvr>
                                      <p:tavLst>
                                        <p:tav tm="0">
                                          <p:val>
                                            <p:strVal val="#ppt_x"/>
                                          </p:val>
                                        </p:tav>
                                        <p:tav tm="100000">
                                          <p:val>
                                            <p:strVal val="#ppt_x"/>
                                          </p:val>
                                        </p:tav>
                                      </p:tavLst>
                                    </p:anim>
                                    <p:anim calcmode="lin" valueType="num">
                                      <p:cBhvr>
                                        <p:cTn id="2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1000"/>
                                        <p:tgtEl>
                                          <p:spTgt spid="68"/>
                                        </p:tgtEl>
                                      </p:cBhvr>
                                    </p:animEffect>
                                    <p:anim calcmode="lin" valueType="num">
                                      <p:cBhvr>
                                        <p:cTn id="28" dur="1000" fill="hold"/>
                                        <p:tgtEl>
                                          <p:spTgt spid="68"/>
                                        </p:tgtEl>
                                        <p:attrNameLst>
                                          <p:attrName>ppt_x</p:attrName>
                                        </p:attrNameLst>
                                      </p:cBhvr>
                                      <p:tavLst>
                                        <p:tav tm="0">
                                          <p:val>
                                            <p:strVal val="#ppt_x"/>
                                          </p:val>
                                        </p:tav>
                                        <p:tav tm="100000">
                                          <p:val>
                                            <p:strVal val="#ppt_x"/>
                                          </p:val>
                                        </p:tav>
                                      </p:tavLst>
                                    </p:anim>
                                    <p:anim calcmode="lin" valueType="num">
                                      <p:cBhvr>
                                        <p:cTn id="29" dur="1000" fill="hold"/>
                                        <p:tgtEl>
                                          <p:spTgt spid="6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1000"/>
                                        <p:tgtEl>
                                          <p:spTgt spid="69"/>
                                        </p:tgtEl>
                                      </p:cBhvr>
                                    </p:animEffect>
                                    <p:anim calcmode="lin" valueType="num">
                                      <p:cBhvr>
                                        <p:cTn id="33" dur="1000" fill="hold"/>
                                        <p:tgtEl>
                                          <p:spTgt spid="69"/>
                                        </p:tgtEl>
                                        <p:attrNameLst>
                                          <p:attrName>ppt_x</p:attrName>
                                        </p:attrNameLst>
                                      </p:cBhvr>
                                      <p:tavLst>
                                        <p:tav tm="0">
                                          <p:val>
                                            <p:strVal val="#ppt_x"/>
                                          </p:val>
                                        </p:tav>
                                        <p:tav tm="100000">
                                          <p:val>
                                            <p:strVal val="#ppt_x"/>
                                          </p:val>
                                        </p:tav>
                                      </p:tavLst>
                                    </p:anim>
                                    <p:anim calcmode="lin" valueType="num">
                                      <p:cBhvr>
                                        <p:cTn id="3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down)">
                                      <p:cBhvr>
                                        <p:cTn id="39" dur="500"/>
                                        <p:tgtEl>
                                          <p:spTgt spid="60"/>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par>
                          <p:cTn id="46" fill="hold" nodeType="afterGroup">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par>
                          <p:cTn id="65" fill="hold" nodeType="afterGroup">
                            <p:stCondLst>
                              <p:cond delay="1500"/>
                            </p:stCondLst>
                            <p:childTnLst>
                              <p:par>
                                <p:cTn id="66" presetID="2" presetClass="entr" presetSubtype="1"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500" fill="hold"/>
                                        <p:tgtEl>
                                          <p:spTgt spid="57"/>
                                        </p:tgtEl>
                                        <p:attrNameLst>
                                          <p:attrName>ppt_x</p:attrName>
                                        </p:attrNameLst>
                                      </p:cBhvr>
                                      <p:tavLst>
                                        <p:tav tm="0">
                                          <p:val>
                                            <p:strVal val="#ppt_x"/>
                                          </p:val>
                                        </p:tav>
                                        <p:tav tm="100000">
                                          <p:val>
                                            <p:strVal val="#ppt_x"/>
                                          </p:val>
                                        </p:tav>
                                      </p:tavLst>
                                    </p:anim>
                                    <p:anim calcmode="lin" valueType="num">
                                      <p:cBhvr additive="base">
                                        <p:cTn id="69" dur="500" fill="hold"/>
                                        <p:tgtEl>
                                          <p:spTgt spid="57"/>
                                        </p:tgtEl>
                                        <p:attrNameLst>
                                          <p:attrName>ppt_y</p:attrName>
                                        </p:attrNameLst>
                                      </p:cBhvr>
                                      <p:tavLst>
                                        <p:tav tm="0">
                                          <p:val>
                                            <p:strVal val="0-#ppt_h/2"/>
                                          </p:val>
                                        </p:tav>
                                        <p:tav tm="100000">
                                          <p:val>
                                            <p:strVal val="#ppt_y"/>
                                          </p:val>
                                        </p:tav>
                                      </p:tavLst>
                                    </p:anim>
                                  </p:childTnLst>
                                </p:cTn>
                              </p:par>
                              <p:par>
                                <p:cTn id="70" presetID="2" presetClass="entr" presetSubtype="1" fill="hold" nodeType="withEffect">
                                  <p:stCondLst>
                                    <p:cond delay="200"/>
                                  </p:stCondLst>
                                  <p:childTnLst>
                                    <p:set>
                                      <p:cBhvr>
                                        <p:cTn id="71" dur="1" fill="hold">
                                          <p:stCondLst>
                                            <p:cond delay="0"/>
                                          </p:stCondLst>
                                        </p:cTn>
                                        <p:tgtEl>
                                          <p:spTgt spid="52"/>
                                        </p:tgtEl>
                                        <p:attrNameLst>
                                          <p:attrName>style.visibility</p:attrName>
                                        </p:attrNameLst>
                                      </p:cBhvr>
                                      <p:to>
                                        <p:strVal val="visible"/>
                                      </p:to>
                                    </p:set>
                                    <p:anim calcmode="lin" valueType="num">
                                      <p:cBhvr additive="base">
                                        <p:cTn id="72" dur="500" fill="hold"/>
                                        <p:tgtEl>
                                          <p:spTgt spid="52"/>
                                        </p:tgtEl>
                                        <p:attrNameLst>
                                          <p:attrName>ppt_x</p:attrName>
                                        </p:attrNameLst>
                                      </p:cBhvr>
                                      <p:tavLst>
                                        <p:tav tm="0">
                                          <p:val>
                                            <p:strVal val="#ppt_x"/>
                                          </p:val>
                                        </p:tav>
                                        <p:tav tm="100000">
                                          <p:val>
                                            <p:strVal val="#ppt_x"/>
                                          </p:val>
                                        </p:tav>
                                      </p:tavLst>
                                    </p:anim>
                                    <p:anim calcmode="lin" valueType="num">
                                      <p:cBhvr additive="base">
                                        <p:cTn id="73" dur="500" fill="hold"/>
                                        <p:tgtEl>
                                          <p:spTgt spid="52"/>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stCondLst>
                                    <p:cond delay="200"/>
                                  </p:stCondLst>
                                  <p:childTnLst>
                                    <p:set>
                                      <p:cBhvr>
                                        <p:cTn id="75" dur="1" fill="hold">
                                          <p:stCondLst>
                                            <p:cond delay="0"/>
                                          </p:stCondLst>
                                        </p:cTn>
                                        <p:tgtEl>
                                          <p:spTgt spid="53"/>
                                        </p:tgtEl>
                                        <p:attrNameLst>
                                          <p:attrName>style.visibility</p:attrName>
                                        </p:attrNameLst>
                                      </p:cBhvr>
                                      <p:to>
                                        <p:strVal val="visible"/>
                                      </p:to>
                                    </p:set>
                                    <p:anim calcmode="lin" valueType="num">
                                      <p:cBhvr additive="base">
                                        <p:cTn id="76" dur="500" fill="hold"/>
                                        <p:tgtEl>
                                          <p:spTgt spid="53"/>
                                        </p:tgtEl>
                                        <p:attrNameLst>
                                          <p:attrName>ppt_x</p:attrName>
                                        </p:attrNameLst>
                                      </p:cBhvr>
                                      <p:tavLst>
                                        <p:tav tm="0">
                                          <p:val>
                                            <p:strVal val="#ppt_x"/>
                                          </p:val>
                                        </p:tav>
                                        <p:tav tm="100000">
                                          <p:val>
                                            <p:strVal val="#ppt_x"/>
                                          </p:val>
                                        </p:tav>
                                      </p:tavLst>
                                    </p:anim>
                                    <p:anim calcmode="lin" valueType="num">
                                      <p:cBhvr additive="base">
                                        <p:cTn id="77" dur="500" fill="hold"/>
                                        <p:tgtEl>
                                          <p:spTgt spid="53"/>
                                        </p:tgtEl>
                                        <p:attrNameLst>
                                          <p:attrName>ppt_y</p:attrName>
                                        </p:attrNameLst>
                                      </p:cBhvr>
                                      <p:tavLst>
                                        <p:tav tm="0">
                                          <p:val>
                                            <p:strVal val="0-#ppt_h/2"/>
                                          </p:val>
                                        </p:tav>
                                        <p:tav tm="100000">
                                          <p:val>
                                            <p:strVal val="#ppt_y"/>
                                          </p:val>
                                        </p:tav>
                                      </p:tavLst>
                                    </p:anim>
                                  </p:childTnLst>
                                </p:cTn>
                              </p:par>
                              <p:par>
                                <p:cTn id="78" presetID="2" presetClass="entr" presetSubtype="1" fill="hold" grpId="0" nodeType="withEffect">
                                  <p:stCondLst>
                                    <p:cond delay="500"/>
                                  </p:stCondLst>
                                  <p:childTnLst>
                                    <p:set>
                                      <p:cBhvr>
                                        <p:cTn id="79" dur="1" fill="hold">
                                          <p:stCondLst>
                                            <p:cond delay="0"/>
                                          </p:stCondLst>
                                        </p:cTn>
                                        <p:tgtEl>
                                          <p:spTgt spid="55"/>
                                        </p:tgtEl>
                                        <p:attrNameLst>
                                          <p:attrName>style.visibility</p:attrName>
                                        </p:attrNameLst>
                                      </p:cBhvr>
                                      <p:to>
                                        <p:strVal val="visible"/>
                                      </p:to>
                                    </p:set>
                                    <p:anim calcmode="lin" valueType="num">
                                      <p:cBhvr additive="base">
                                        <p:cTn id="80" dur="500" fill="hold"/>
                                        <p:tgtEl>
                                          <p:spTgt spid="55"/>
                                        </p:tgtEl>
                                        <p:attrNameLst>
                                          <p:attrName>ppt_x</p:attrName>
                                        </p:attrNameLst>
                                      </p:cBhvr>
                                      <p:tavLst>
                                        <p:tav tm="0">
                                          <p:val>
                                            <p:strVal val="#ppt_x"/>
                                          </p:val>
                                        </p:tav>
                                        <p:tav tm="100000">
                                          <p:val>
                                            <p:strVal val="#ppt_x"/>
                                          </p:val>
                                        </p:tav>
                                      </p:tavLst>
                                    </p:anim>
                                    <p:anim calcmode="lin" valueType="num">
                                      <p:cBhvr additive="base">
                                        <p:cTn id="81" dur="500" fill="hold"/>
                                        <p:tgtEl>
                                          <p:spTgt spid="55"/>
                                        </p:tgtEl>
                                        <p:attrNameLst>
                                          <p:attrName>ppt_y</p:attrName>
                                        </p:attrNameLst>
                                      </p:cBhvr>
                                      <p:tavLst>
                                        <p:tav tm="0">
                                          <p:val>
                                            <p:strVal val="0-#ppt_h/2"/>
                                          </p:val>
                                        </p:tav>
                                        <p:tav tm="100000">
                                          <p:val>
                                            <p:strVal val="#ppt_y"/>
                                          </p:val>
                                        </p:tav>
                                      </p:tavLst>
                                    </p:anim>
                                  </p:childTnLst>
                                </p:cTn>
                              </p:par>
                              <p:par>
                                <p:cTn id="82" presetID="2" presetClass="entr" presetSubtype="1" fill="hold" nodeType="withEffect">
                                  <p:stCondLst>
                                    <p:cond delay="300"/>
                                  </p:stCondLst>
                                  <p:childTnLst>
                                    <p:set>
                                      <p:cBhvr>
                                        <p:cTn id="83" dur="1" fill="hold">
                                          <p:stCondLst>
                                            <p:cond delay="0"/>
                                          </p:stCondLst>
                                        </p:cTn>
                                        <p:tgtEl>
                                          <p:spTgt spid="56"/>
                                        </p:tgtEl>
                                        <p:attrNameLst>
                                          <p:attrName>style.visibility</p:attrName>
                                        </p:attrNameLst>
                                      </p:cBhvr>
                                      <p:to>
                                        <p:strVal val="visible"/>
                                      </p:to>
                                    </p:set>
                                    <p:anim calcmode="lin" valueType="num">
                                      <p:cBhvr additive="base">
                                        <p:cTn id="84" dur="500" fill="hold"/>
                                        <p:tgtEl>
                                          <p:spTgt spid="56"/>
                                        </p:tgtEl>
                                        <p:attrNameLst>
                                          <p:attrName>ppt_x</p:attrName>
                                        </p:attrNameLst>
                                      </p:cBhvr>
                                      <p:tavLst>
                                        <p:tav tm="0">
                                          <p:val>
                                            <p:strVal val="#ppt_x"/>
                                          </p:val>
                                        </p:tav>
                                        <p:tav tm="100000">
                                          <p:val>
                                            <p:strVal val="#ppt_x"/>
                                          </p:val>
                                        </p:tav>
                                      </p:tavLst>
                                    </p:anim>
                                    <p:anim calcmode="lin" valueType="num">
                                      <p:cBhvr additive="base">
                                        <p:cTn id="85" dur="500" fill="hold"/>
                                        <p:tgtEl>
                                          <p:spTgt spid="56"/>
                                        </p:tgtEl>
                                        <p:attrNameLst>
                                          <p:attrName>ppt_y</p:attrName>
                                        </p:attrNameLst>
                                      </p:cBhvr>
                                      <p:tavLst>
                                        <p:tav tm="0">
                                          <p:val>
                                            <p:strVal val="0-#ppt_h/2"/>
                                          </p:val>
                                        </p:tav>
                                        <p:tav tm="100000">
                                          <p:val>
                                            <p:strVal val="#ppt_y"/>
                                          </p:val>
                                        </p:tav>
                                      </p:tavLst>
                                    </p:anim>
                                  </p:childTnLst>
                                </p:cTn>
                              </p:par>
                              <p:par>
                                <p:cTn id="86" presetID="2" presetClass="entr" presetSubtype="1" fill="hold" nodeType="withEffect">
                                  <p:stCondLst>
                                    <p:cond delay="300"/>
                                  </p:stCondLst>
                                  <p:childTnLst>
                                    <p:set>
                                      <p:cBhvr>
                                        <p:cTn id="87" dur="1" fill="hold">
                                          <p:stCondLst>
                                            <p:cond delay="0"/>
                                          </p:stCondLst>
                                        </p:cTn>
                                        <p:tgtEl>
                                          <p:spTgt spid="54"/>
                                        </p:tgtEl>
                                        <p:attrNameLst>
                                          <p:attrName>style.visibility</p:attrName>
                                        </p:attrNameLst>
                                      </p:cBhvr>
                                      <p:to>
                                        <p:strVal val="visible"/>
                                      </p:to>
                                    </p:set>
                                    <p:anim calcmode="lin" valueType="num">
                                      <p:cBhvr additive="base">
                                        <p:cTn id="88" dur="500" fill="hold"/>
                                        <p:tgtEl>
                                          <p:spTgt spid="54"/>
                                        </p:tgtEl>
                                        <p:attrNameLst>
                                          <p:attrName>ppt_x</p:attrName>
                                        </p:attrNameLst>
                                      </p:cBhvr>
                                      <p:tavLst>
                                        <p:tav tm="0">
                                          <p:val>
                                            <p:strVal val="#ppt_x"/>
                                          </p:val>
                                        </p:tav>
                                        <p:tav tm="100000">
                                          <p:val>
                                            <p:strVal val="#ppt_x"/>
                                          </p:val>
                                        </p:tav>
                                      </p:tavLst>
                                    </p:anim>
                                    <p:anim calcmode="lin" valueType="num">
                                      <p:cBhvr additive="base">
                                        <p:cTn id="89" dur="500" fill="hold"/>
                                        <p:tgtEl>
                                          <p:spTgt spid="54"/>
                                        </p:tgtEl>
                                        <p:attrNameLst>
                                          <p:attrName>ppt_y</p:attrName>
                                        </p:attrNameLst>
                                      </p:cBhvr>
                                      <p:tavLst>
                                        <p:tav tm="0">
                                          <p:val>
                                            <p:strVal val="0-#ppt_h/2"/>
                                          </p:val>
                                        </p:tav>
                                        <p:tav tm="100000">
                                          <p:val>
                                            <p:strVal val="#ppt_y"/>
                                          </p:val>
                                        </p:tav>
                                      </p:tavLst>
                                    </p:anim>
                                  </p:childTnLst>
                                </p:cTn>
                              </p:par>
                            </p:childTnLst>
                          </p:cTn>
                        </p:par>
                        <p:par>
                          <p:cTn id="90" fill="hold" nodeType="afterGroup">
                            <p:stCondLst>
                              <p:cond delay="2500"/>
                            </p:stCondLst>
                            <p:childTnLst>
                              <p:par>
                                <p:cTn id="91" presetID="42" presetClass="entr" presetSubtype="0" fill="hold" grpId="0" nodeType="after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1000"/>
                                        <p:tgtEl>
                                          <p:spTgt spid="58"/>
                                        </p:tgtEl>
                                      </p:cBhvr>
                                    </p:animEffect>
                                    <p:anim calcmode="lin" valueType="num">
                                      <p:cBhvr>
                                        <p:cTn id="94" dur="1000" fill="hold"/>
                                        <p:tgtEl>
                                          <p:spTgt spid="58"/>
                                        </p:tgtEl>
                                        <p:attrNameLst>
                                          <p:attrName>ppt_x</p:attrName>
                                        </p:attrNameLst>
                                      </p:cBhvr>
                                      <p:tavLst>
                                        <p:tav tm="0">
                                          <p:val>
                                            <p:strVal val="#ppt_x"/>
                                          </p:val>
                                        </p:tav>
                                        <p:tav tm="100000">
                                          <p:val>
                                            <p:strVal val="#ppt_x"/>
                                          </p:val>
                                        </p:tav>
                                      </p:tavLst>
                                    </p:anim>
                                    <p:anim calcmode="lin" valueType="num">
                                      <p:cBhvr>
                                        <p:cTn id="95" dur="1000" fill="hold"/>
                                        <p:tgtEl>
                                          <p:spTgt spid="58"/>
                                        </p:tgtEl>
                                        <p:attrNameLst>
                                          <p:attrName>ppt_y</p:attrName>
                                        </p:attrNameLst>
                                      </p:cBhvr>
                                      <p:tavLst>
                                        <p:tav tm="0">
                                          <p:val>
                                            <p:strVal val="#ppt_y+.1"/>
                                          </p:val>
                                        </p:tav>
                                        <p:tav tm="100000">
                                          <p:val>
                                            <p:strVal val="#ppt_y"/>
                                          </p:val>
                                        </p:tav>
                                      </p:tavLst>
                                    </p:anim>
                                  </p:childTnLst>
                                </p:cTn>
                              </p:par>
                            </p:childTnLst>
                          </p:cTn>
                        </p:par>
                        <p:par>
                          <p:cTn id="96" fill="hold" nodeType="afterGroup">
                            <p:stCondLst>
                              <p:cond delay="3500"/>
                            </p:stCondLst>
                            <p:childTnLst>
                              <p:par>
                                <p:cTn id="97" presetID="47" presetClass="entr" presetSubtype="0" fill="hold" grpId="0" nodeType="after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fade">
                                      <p:cBhvr>
                                        <p:cTn id="99" dur="1000"/>
                                        <p:tgtEl>
                                          <p:spTgt spid="59"/>
                                        </p:tgtEl>
                                      </p:cBhvr>
                                    </p:animEffect>
                                    <p:anim calcmode="lin" valueType="num">
                                      <p:cBhvr>
                                        <p:cTn id="100" dur="1000" fill="hold"/>
                                        <p:tgtEl>
                                          <p:spTgt spid="59"/>
                                        </p:tgtEl>
                                        <p:attrNameLst>
                                          <p:attrName>ppt_x</p:attrName>
                                        </p:attrNameLst>
                                      </p:cBhvr>
                                      <p:tavLst>
                                        <p:tav tm="0">
                                          <p:val>
                                            <p:strVal val="#ppt_x"/>
                                          </p:val>
                                        </p:tav>
                                        <p:tav tm="100000">
                                          <p:val>
                                            <p:strVal val="#ppt_x"/>
                                          </p:val>
                                        </p:tav>
                                      </p:tavLst>
                                    </p:anim>
                                    <p:anim calcmode="lin" valueType="num">
                                      <p:cBhvr>
                                        <p:cTn id="101" dur="1000" fill="hold"/>
                                        <p:tgtEl>
                                          <p:spTgt spid="59"/>
                                        </p:tgtEl>
                                        <p:attrNameLst>
                                          <p:attrName>ppt_y</p:attrName>
                                        </p:attrNameLst>
                                      </p:cBhvr>
                                      <p:tavLst>
                                        <p:tav tm="0">
                                          <p:val>
                                            <p:strVal val="#ppt_y-.1"/>
                                          </p:val>
                                        </p:tav>
                                        <p:tav tm="100000">
                                          <p:val>
                                            <p:strVal val="#ppt_y"/>
                                          </p:val>
                                        </p:tav>
                                      </p:tavLst>
                                    </p:anim>
                                  </p:childTnLst>
                                </p:cTn>
                              </p:par>
                            </p:childTnLst>
                          </p:cTn>
                        </p:par>
                        <p:par>
                          <p:cTn id="102" fill="hold">
                            <p:stCondLst>
                              <p:cond delay="4500"/>
                            </p:stCondLst>
                            <p:childTnLst>
                              <p:par>
                                <p:cTn id="103" presetID="42" presetClass="entr" presetSubtype="0" fill="hold" grpId="0" nodeType="afterEffect">
                                  <p:stCondLst>
                                    <p:cond delay="0"/>
                                  </p:stCondLst>
                                  <p:childTnLst>
                                    <p:set>
                                      <p:cBhvr>
                                        <p:cTn id="104" dur="1" fill="hold">
                                          <p:stCondLst>
                                            <p:cond delay="0"/>
                                          </p:stCondLst>
                                        </p:cTn>
                                        <p:tgtEl>
                                          <p:spTgt spid="61"/>
                                        </p:tgtEl>
                                        <p:attrNameLst>
                                          <p:attrName>style.visibility</p:attrName>
                                        </p:attrNameLst>
                                      </p:cBhvr>
                                      <p:to>
                                        <p:strVal val="visible"/>
                                      </p:to>
                                    </p:set>
                                    <p:animEffect transition="in" filter="fade">
                                      <p:cBhvr>
                                        <p:cTn id="105" dur="1200"/>
                                        <p:tgtEl>
                                          <p:spTgt spid="61"/>
                                        </p:tgtEl>
                                      </p:cBhvr>
                                    </p:animEffect>
                                    <p:anim calcmode="lin" valueType="num">
                                      <p:cBhvr>
                                        <p:cTn id="106" dur="1200" fill="hold"/>
                                        <p:tgtEl>
                                          <p:spTgt spid="61"/>
                                        </p:tgtEl>
                                        <p:attrNameLst>
                                          <p:attrName>ppt_x</p:attrName>
                                        </p:attrNameLst>
                                      </p:cBhvr>
                                      <p:tavLst>
                                        <p:tav tm="0">
                                          <p:val>
                                            <p:strVal val="#ppt_x"/>
                                          </p:val>
                                        </p:tav>
                                        <p:tav tm="100000">
                                          <p:val>
                                            <p:strVal val="#ppt_x"/>
                                          </p:val>
                                        </p:tav>
                                      </p:tavLst>
                                    </p:anim>
                                    <p:anim calcmode="lin" valueType="num">
                                      <p:cBhvr>
                                        <p:cTn id="107" dur="12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3" grpId="0" animBg="1"/>
      <p:bldP spid="55" grpId="0" animBg="1"/>
      <p:bldP spid="58" grpId="0"/>
      <p:bldP spid="59" grpId="0"/>
      <p:bldP spid="61" grpId="0"/>
      <p:bldP spid="67" grpId="0"/>
      <p:bldP spid="68" grpId="0"/>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36226" cy="51435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383" y="1298"/>
            <a:ext cx="1810401" cy="1810401"/>
          </a:xfrm>
          <a:prstGeom prst="rect">
            <a:avLst/>
          </a:prstGeom>
        </p:spPr>
      </p:pic>
      <p:sp>
        <p:nvSpPr>
          <p:cNvPr id="40" name="文本框 17"/>
          <p:cNvSpPr txBox="1">
            <a:spLocks noChangeArrowheads="1"/>
          </p:cNvSpPr>
          <p:nvPr/>
        </p:nvSpPr>
        <p:spPr bwMode="auto">
          <a:xfrm>
            <a:off x="5004048" y="1779662"/>
            <a:ext cx="201622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2800" b="1" dirty="0">
                <a:solidFill>
                  <a:schemeClr val="bg1"/>
                </a:solidFill>
                <a:latin typeface="微软雅黑" pitchFamily="34" charset="-122"/>
                <a:ea typeface="微软雅黑" pitchFamily="34" charset="-122"/>
              </a:rPr>
              <a:t>公司简介</a:t>
            </a:r>
            <a:endParaRPr lang="en-US" altLang="zh-CN" sz="2800" b="1" dirty="0">
              <a:solidFill>
                <a:schemeClr val="bg1"/>
              </a:solidFill>
              <a:latin typeface="微软雅黑" pitchFamily="34" charset="-122"/>
              <a:ea typeface="微软雅黑" pitchFamily="34" charset="-122"/>
            </a:endParaRPr>
          </a:p>
        </p:txBody>
      </p:sp>
      <p:sp>
        <p:nvSpPr>
          <p:cNvPr id="129" name="Rectangle 4"/>
          <p:cNvSpPr txBox="1">
            <a:spLocks noChangeArrowheads="1"/>
          </p:cNvSpPr>
          <p:nvPr/>
        </p:nvSpPr>
        <p:spPr bwMode="auto">
          <a:xfrm>
            <a:off x="5279097" y="2203266"/>
            <a:ext cx="13716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1400" kern="0" dirty="0" smtClean="0">
                <a:latin typeface="微软雅黑" panose="020B0503020204020204" pitchFamily="34" charset="-122"/>
                <a:ea typeface="微软雅黑" panose="020B0503020204020204" pitchFamily="34" charset="-122"/>
              </a:rPr>
              <a:t>COMPANY</a:t>
            </a:r>
            <a:endParaRPr lang="zh-CN" altLang="en-US" sz="1400" kern="0" dirty="0">
              <a:latin typeface="微软雅黑" panose="020B0503020204020204" pitchFamily="34" charset="-122"/>
              <a:ea typeface="微软雅黑" panose="020B0503020204020204" pitchFamily="34" charset="-122"/>
            </a:endParaRPr>
          </a:p>
        </p:txBody>
      </p:sp>
      <p:sp>
        <p:nvSpPr>
          <p:cNvPr id="146" name="TextBox 145"/>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sp>
        <p:nvSpPr>
          <p:cNvPr id="34" name="文本框 3"/>
          <p:cNvSpPr txBox="1"/>
          <p:nvPr/>
        </p:nvSpPr>
        <p:spPr>
          <a:xfrm>
            <a:off x="5743257" y="1074822"/>
            <a:ext cx="546945" cy="461665"/>
          </a:xfrm>
          <a:prstGeom prst="rect">
            <a:avLst/>
          </a:prstGeom>
          <a:noFill/>
        </p:spPr>
        <p:txBody>
          <a:bodyPr wrap="none" rtlCol="0">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01</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5" name="文本框 15"/>
          <p:cNvSpPr txBox="1"/>
          <p:nvPr/>
        </p:nvSpPr>
        <p:spPr>
          <a:xfrm>
            <a:off x="3404632"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公司介绍</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230136" y="3189342"/>
            <a:ext cx="193164" cy="193164"/>
          </a:xfrm>
          <a:prstGeom prst="rect">
            <a:avLst/>
          </a:prstGeom>
        </p:spPr>
      </p:pic>
      <p:sp>
        <p:nvSpPr>
          <p:cNvPr id="37" name="文本框 15"/>
          <p:cNvSpPr txBox="1"/>
          <p:nvPr/>
        </p:nvSpPr>
        <p:spPr>
          <a:xfrm>
            <a:off x="4834921"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团队介绍</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660425" y="3189342"/>
            <a:ext cx="193164" cy="193164"/>
          </a:xfrm>
          <a:prstGeom prst="rect">
            <a:avLst/>
          </a:prstGeom>
        </p:spPr>
      </p:pic>
      <p:sp>
        <p:nvSpPr>
          <p:cNvPr id="39" name="文本框 15"/>
          <p:cNvSpPr txBox="1"/>
          <p:nvPr/>
        </p:nvSpPr>
        <p:spPr>
          <a:xfrm>
            <a:off x="6282781"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项目成员</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108285" y="3189342"/>
            <a:ext cx="193164" cy="193164"/>
          </a:xfrm>
          <a:prstGeom prst="rect">
            <a:avLst/>
          </a:prstGeom>
        </p:spPr>
      </p:pic>
      <p:sp>
        <p:nvSpPr>
          <p:cNvPr id="42" name="文本框 15"/>
          <p:cNvSpPr txBox="1"/>
          <p:nvPr/>
        </p:nvSpPr>
        <p:spPr>
          <a:xfrm>
            <a:off x="7716851"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核心</a:t>
            </a:r>
            <a:r>
              <a:rPr lang="zh-CN" altLang="en-US" sz="1600" dirty="0" smtClean="0">
                <a:solidFill>
                  <a:schemeClr val="bg1"/>
                </a:solidFill>
                <a:latin typeface="微软雅黑" panose="020B0503020204020204" pitchFamily="34" charset="-122"/>
                <a:ea typeface="微软雅黑" panose="020B0503020204020204" pitchFamily="34" charset="-122"/>
              </a:rPr>
              <a:t>成员</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7542355" y="3189342"/>
            <a:ext cx="193164" cy="193164"/>
          </a:xfrm>
          <a:prstGeom prst="rect">
            <a:avLst/>
          </a:prstGeom>
        </p:spPr>
      </p:pic>
      <p:sp>
        <p:nvSpPr>
          <p:cNvPr id="44" name="文本框 15"/>
          <p:cNvSpPr txBox="1"/>
          <p:nvPr/>
        </p:nvSpPr>
        <p:spPr>
          <a:xfrm>
            <a:off x="4099954" y="383741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组织架构</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5" name="图片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925458" y="3906381"/>
            <a:ext cx="193164" cy="193164"/>
          </a:xfrm>
          <a:prstGeom prst="rect">
            <a:avLst/>
          </a:prstGeom>
        </p:spPr>
      </p:pic>
      <p:sp>
        <p:nvSpPr>
          <p:cNvPr id="46" name="文本框 15"/>
          <p:cNvSpPr txBox="1"/>
          <p:nvPr/>
        </p:nvSpPr>
        <p:spPr>
          <a:xfrm>
            <a:off x="5530243" y="3837414"/>
            <a:ext cx="1164421"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公司大事记</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7" name="图片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355747" y="3906381"/>
            <a:ext cx="193164" cy="193164"/>
          </a:xfrm>
          <a:prstGeom prst="rect">
            <a:avLst/>
          </a:prstGeom>
        </p:spPr>
      </p:pic>
      <p:sp>
        <p:nvSpPr>
          <p:cNvPr id="48" name="文本框 15"/>
          <p:cNvSpPr txBox="1"/>
          <p:nvPr/>
        </p:nvSpPr>
        <p:spPr>
          <a:xfrm>
            <a:off x="6978103" y="383741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企业理念</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803607" y="3906381"/>
            <a:ext cx="193164" cy="193164"/>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left)">
                                      <p:cBhvr>
                                        <p:cTn id="21" dur="500"/>
                                        <p:tgtEl>
                                          <p:spTgt spid="40"/>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wipe(left)">
                                      <p:cBhvr>
                                        <p:cTn id="25" dur="700"/>
                                        <p:tgtEl>
                                          <p:spTgt spid="129"/>
                                        </p:tgtEl>
                                      </p:cBhvr>
                                    </p:animEffect>
                                  </p:childTnLst>
                                </p:cTn>
                              </p:par>
                            </p:childTnLst>
                          </p:cTn>
                        </p:par>
                        <p:par>
                          <p:cTn id="26" fill="hold">
                            <p:stCondLst>
                              <p:cond delay="1700"/>
                            </p:stCondLst>
                            <p:childTnLst>
                              <p:par>
                                <p:cTn id="27" presetID="42" presetClass="entr" presetSubtype="0" fill="hold" grpId="0"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fade">
                                      <p:cBhvr>
                                        <p:cTn id="29" dur="1200"/>
                                        <p:tgtEl>
                                          <p:spTgt spid="146"/>
                                        </p:tgtEl>
                                      </p:cBhvr>
                                    </p:animEffect>
                                    <p:anim calcmode="lin" valueType="num">
                                      <p:cBhvr>
                                        <p:cTn id="30" dur="1200" fill="hold"/>
                                        <p:tgtEl>
                                          <p:spTgt spid="146"/>
                                        </p:tgtEl>
                                        <p:attrNameLst>
                                          <p:attrName>ppt_x</p:attrName>
                                        </p:attrNameLst>
                                      </p:cBhvr>
                                      <p:tavLst>
                                        <p:tav tm="0">
                                          <p:val>
                                            <p:strVal val="#ppt_x"/>
                                          </p:val>
                                        </p:tav>
                                        <p:tav tm="100000">
                                          <p:val>
                                            <p:strVal val="#ppt_x"/>
                                          </p:val>
                                        </p:tav>
                                      </p:tavLst>
                                    </p:anim>
                                    <p:anim calcmode="lin" valueType="num">
                                      <p:cBhvr>
                                        <p:cTn id="31" dur="1200" fill="hold"/>
                                        <p:tgtEl>
                                          <p:spTgt spid="14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ppt_x"/>
                                          </p:val>
                                        </p:tav>
                                        <p:tav tm="100000">
                                          <p:val>
                                            <p:strVal val="#ppt_x"/>
                                          </p:val>
                                        </p:tav>
                                      </p:tavLst>
                                    </p:anim>
                                    <p:anim calcmode="lin" valueType="num">
                                      <p:cBhvr additive="base">
                                        <p:cTn id="48" dur="500" fill="hold"/>
                                        <p:tgtEl>
                                          <p:spTgt spid="38"/>
                                        </p:tgtEl>
                                        <p:attrNameLst>
                                          <p:attrName>ppt_y</p:attrName>
                                        </p:attrNameLst>
                                      </p:cBhvr>
                                      <p:tavLst>
                                        <p:tav tm="0">
                                          <p:val>
                                            <p:strVal val="0-#ppt_h/2"/>
                                          </p:val>
                                        </p:tav>
                                        <p:tav tm="100000">
                                          <p:val>
                                            <p:strVal val="#ppt_y"/>
                                          </p:val>
                                        </p:tav>
                                      </p:tavLst>
                                    </p:anim>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 calcmode="lin" valueType="num">
                                      <p:cBhvr additive="base">
                                        <p:cTn id="58" dur="500" fill="hold"/>
                                        <p:tgtEl>
                                          <p:spTgt spid="41"/>
                                        </p:tgtEl>
                                        <p:attrNameLst>
                                          <p:attrName>ppt_x</p:attrName>
                                        </p:attrNameLst>
                                      </p:cBhvr>
                                      <p:tavLst>
                                        <p:tav tm="0">
                                          <p:val>
                                            <p:strVal val="#ppt_x"/>
                                          </p:val>
                                        </p:tav>
                                        <p:tav tm="100000">
                                          <p:val>
                                            <p:strVal val="#ppt_x"/>
                                          </p:val>
                                        </p:tav>
                                      </p:tavLst>
                                    </p:anim>
                                    <p:anim calcmode="lin" valueType="num">
                                      <p:cBhvr additive="base">
                                        <p:cTn id="59" dur="500" fill="hold"/>
                                        <p:tgtEl>
                                          <p:spTgt spid="41"/>
                                        </p:tgtEl>
                                        <p:attrNameLst>
                                          <p:attrName>ppt_y</p:attrName>
                                        </p:attrNameLst>
                                      </p:cBhvr>
                                      <p:tavLst>
                                        <p:tav tm="0">
                                          <p:val>
                                            <p:strVal val="0-#ppt_h/2"/>
                                          </p:val>
                                        </p:tav>
                                        <p:tav tm="100000">
                                          <p:val>
                                            <p:strVal val="#ppt_y"/>
                                          </p:val>
                                        </p:tav>
                                      </p:tavLst>
                                    </p:anim>
                                  </p:childTnLst>
                                </p:cTn>
                              </p:par>
                            </p:childTnLst>
                          </p:cTn>
                        </p:par>
                        <p:par>
                          <p:cTn id="60" fill="hold">
                            <p:stCondLst>
                              <p:cond delay="500"/>
                            </p:stCondLst>
                            <p:childTnLst>
                              <p:par>
                                <p:cTn id="61" presetID="2" presetClass="entr" presetSubtype="4"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 calcmode="lin" valueType="num">
                                      <p:cBhvr additive="base">
                                        <p:cTn id="69" dur="500" fill="hold"/>
                                        <p:tgtEl>
                                          <p:spTgt spid="43"/>
                                        </p:tgtEl>
                                        <p:attrNameLst>
                                          <p:attrName>ppt_x</p:attrName>
                                        </p:attrNameLst>
                                      </p:cBhvr>
                                      <p:tavLst>
                                        <p:tav tm="0">
                                          <p:val>
                                            <p:strVal val="#ppt_x"/>
                                          </p:val>
                                        </p:tav>
                                        <p:tav tm="100000">
                                          <p:val>
                                            <p:strVal val="#ppt_x"/>
                                          </p:val>
                                        </p:tav>
                                      </p:tavLst>
                                    </p:anim>
                                    <p:anim calcmode="lin" valueType="num">
                                      <p:cBhvr additive="base">
                                        <p:cTn id="70" dur="500" fill="hold"/>
                                        <p:tgtEl>
                                          <p:spTgt spid="43"/>
                                        </p:tgtEl>
                                        <p:attrNameLst>
                                          <p:attrName>ppt_y</p:attrName>
                                        </p:attrNameLst>
                                      </p:cBhvr>
                                      <p:tavLst>
                                        <p:tav tm="0">
                                          <p:val>
                                            <p:strVal val="0-#ppt_h/2"/>
                                          </p:val>
                                        </p:tav>
                                        <p:tav tm="100000">
                                          <p:val>
                                            <p:strVal val="#ppt_y"/>
                                          </p:val>
                                        </p:tav>
                                      </p:tavLst>
                                    </p:anim>
                                  </p:childTnLst>
                                </p:cTn>
                              </p:par>
                            </p:childTnLst>
                          </p:cTn>
                        </p:par>
                        <p:par>
                          <p:cTn id="71" fill="hold">
                            <p:stCondLst>
                              <p:cond delay="500"/>
                            </p:stCondLst>
                            <p:childTnLst>
                              <p:par>
                                <p:cTn id="72" presetID="2" presetClass="entr" presetSubtype="4" fill="hold" grpId="0" nodeType="afterEffect">
                                  <p:stCondLst>
                                    <p:cond delay="0"/>
                                  </p:stCondLst>
                                  <p:childTnLst>
                                    <p:set>
                                      <p:cBhvr>
                                        <p:cTn id="73" dur="1" fill="hold">
                                          <p:stCondLst>
                                            <p:cond delay="0"/>
                                          </p:stCondLst>
                                        </p:cTn>
                                        <p:tgtEl>
                                          <p:spTgt spid="42"/>
                                        </p:tgtEl>
                                        <p:attrNameLst>
                                          <p:attrName>style.visibility</p:attrName>
                                        </p:attrNameLst>
                                      </p:cBhvr>
                                      <p:to>
                                        <p:strVal val="visible"/>
                                      </p:to>
                                    </p:set>
                                    <p:anim calcmode="lin" valueType="num">
                                      <p:cBhvr additive="base">
                                        <p:cTn id="74" dur="500" fill="hold"/>
                                        <p:tgtEl>
                                          <p:spTgt spid="42"/>
                                        </p:tgtEl>
                                        <p:attrNameLst>
                                          <p:attrName>ppt_x</p:attrName>
                                        </p:attrNameLst>
                                      </p:cBhvr>
                                      <p:tavLst>
                                        <p:tav tm="0">
                                          <p:val>
                                            <p:strVal val="#ppt_x"/>
                                          </p:val>
                                        </p:tav>
                                        <p:tav tm="100000">
                                          <p:val>
                                            <p:strVal val="#ppt_x"/>
                                          </p:val>
                                        </p:tav>
                                      </p:tavLst>
                                    </p:anim>
                                    <p:anim calcmode="lin" valueType="num">
                                      <p:cBhvr additive="base">
                                        <p:cTn id="7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1"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 calcmode="lin" valueType="num">
                                      <p:cBhvr additive="base">
                                        <p:cTn id="80" dur="500" fill="hold"/>
                                        <p:tgtEl>
                                          <p:spTgt spid="45"/>
                                        </p:tgtEl>
                                        <p:attrNameLst>
                                          <p:attrName>ppt_x</p:attrName>
                                        </p:attrNameLst>
                                      </p:cBhvr>
                                      <p:tavLst>
                                        <p:tav tm="0">
                                          <p:val>
                                            <p:strVal val="#ppt_x"/>
                                          </p:val>
                                        </p:tav>
                                        <p:tav tm="100000">
                                          <p:val>
                                            <p:strVal val="#ppt_x"/>
                                          </p:val>
                                        </p:tav>
                                      </p:tavLst>
                                    </p:anim>
                                    <p:anim calcmode="lin" valueType="num">
                                      <p:cBhvr additive="base">
                                        <p:cTn id="81" dur="500" fill="hold"/>
                                        <p:tgtEl>
                                          <p:spTgt spid="45"/>
                                        </p:tgtEl>
                                        <p:attrNameLst>
                                          <p:attrName>ppt_y</p:attrName>
                                        </p:attrNameLst>
                                      </p:cBhvr>
                                      <p:tavLst>
                                        <p:tav tm="0">
                                          <p:val>
                                            <p:strVal val="0-#ppt_h/2"/>
                                          </p:val>
                                        </p:tav>
                                        <p:tav tm="100000">
                                          <p:val>
                                            <p:strVal val="#ppt_y"/>
                                          </p:val>
                                        </p:tav>
                                      </p:tavLst>
                                    </p:anim>
                                  </p:childTnLst>
                                </p:cTn>
                              </p:par>
                            </p:childTnLst>
                          </p:cTn>
                        </p:par>
                        <p:par>
                          <p:cTn id="82" fill="hold">
                            <p:stCondLst>
                              <p:cond delay="500"/>
                            </p:stCondLst>
                            <p:childTnLst>
                              <p:par>
                                <p:cTn id="83" presetID="2" presetClass="entr" presetSubtype="4" fill="hold" grpId="0" nodeType="afterEffect">
                                  <p:stCondLst>
                                    <p:cond delay="0"/>
                                  </p:stCondLst>
                                  <p:childTnLst>
                                    <p:set>
                                      <p:cBhvr>
                                        <p:cTn id="84" dur="1" fill="hold">
                                          <p:stCondLst>
                                            <p:cond delay="0"/>
                                          </p:stCondLst>
                                        </p:cTn>
                                        <p:tgtEl>
                                          <p:spTgt spid="44"/>
                                        </p:tgtEl>
                                        <p:attrNameLst>
                                          <p:attrName>style.visibility</p:attrName>
                                        </p:attrNameLst>
                                      </p:cBhvr>
                                      <p:to>
                                        <p:strVal val="visible"/>
                                      </p:to>
                                    </p:set>
                                    <p:anim calcmode="lin" valueType="num">
                                      <p:cBhvr additive="base">
                                        <p:cTn id="85" dur="500" fill="hold"/>
                                        <p:tgtEl>
                                          <p:spTgt spid="44"/>
                                        </p:tgtEl>
                                        <p:attrNameLst>
                                          <p:attrName>ppt_x</p:attrName>
                                        </p:attrNameLst>
                                      </p:cBhvr>
                                      <p:tavLst>
                                        <p:tav tm="0">
                                          <p:val>
                                            <p:strVal val="#ppt_x"/>
                                          </p:val>
                                        </p:tav>
                                        <p:tav tm="100000">
                                          <p:val>
                                            <p:strVal val="#ppt_x"/>
                                          </p:val>
                                        </p:tav>
                                      </p:tavLst>
                                    </p:anim>
                                    <p:anim calcmode="lin" valueType="num">
                                      <p:cBhvr additive="base">
                                        <p:cTn id="8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additive="base">
                                        <p:cTn id="91" dur="500" fill="hold"/>
                                        <p:tgtEl>
                                          <p:spTgt spid="47"/>
                                        </p:tgtEl>
                                        <p:attrNameLst>
                                          <p:attrName>ppt_x</p:attrName>
                                        </p:attrNameLst>
                                      </p:cBhvr>
                                      <p:tavLst>
                                        <p:tav tm="0">
                                          <p:val>
                                            <p:strVal val="#ppt_x"/>
                                          </p:val>
                                        </p:tav>
                                        <p:tav tm="100000">
                                          <p:val>
                                            <p:strVal val="#ppt_x"/>
                                          </p:val>
                                        </p:tav>
                                      </p:tavLst>
                                    </p:anim>
                                    <p:anim calcmode="lin" valueType="num">
                                      <p:cBhvr additive="base">
                                        <p:cTn id="92" dur="500" fill="hold"/>
                                        <p:tgtEl>
                                          <p:spTgt spid="47"/>
                                        </p:tgtEl>
                                        <p:attrNameLst>
                                          <p:attrName>ppt_y</p:attrName>
                                        </p:attrNameLst>
                                      </p:cBhvr>
                                      <p:tavLst>
                                        <p:tav tm="0">
                                          <p:val>
                                            <p:strVal val="0-#ppt_h/2"/>
                                          </p:val>
                                        </p:tav>
                                        <p:tav tm="100000">
                                          <p:val>
                                            <p:strVal val="#ppt_y"/>
                                          </p:val>
                                        </p:tav>
                                      </p:tavLst>
                                    </p:anim>
                                  </p:childTnLst>
                                </p:cTn>
                              </p:par>
                            </p:childTnLst>
                          </p:cTn>
                        </p:par>
                        <p:par>
                          <p:cTn id="93" fill="hold">
                            <p:stCondLst>
                              <p:cond delay="500"/>
                            </p:stCondLst>
                            <p:childTnLst>
                              <p:par>
                                <p:cTn id="94" presetID="2" presetClass="entr" presetSubtype="4" fill="hold" grpId="0" nodeType="afterEffect">
                                  <p:stCondLst>
                                    <p:cond delay="0"/>
                                  </p:stCondLst>
                                  <p:childTnLst>
                                    <p:set>
                                      <p:cBhvr>
                                        <p:cTn id="95" dur="1" fill="hold">
                                          <p:stCondLst>
                                            <p:cond delay="0"/>
                                          </p:stCondLst>
                                        </p:cTn>
                                        <p:tgtEl>
                                          <p:spTgt spid="46"/>
                                        </p:tgtEl>
                                        <p:attrNameLst>
                                          <p:attrName>style.visibility</p:attrName>
                                        </p:attrNameLst>
                                      </p:cBhvr>
                                      <p:to>
                                        <p:strVal val="visible"/>
                                      </p:to>
                                    </p:set>
                                    <p:anim calcmode="lin" valueType="num">
                                      <p:cBhvr additive="base">
                                        <p:cTn id="96" dur="500" fill="hold"/>
                                        <p:tgtEl>
                                          <p:spTgt spid="46"/>
                                        </p:tgtEl>
                                        <p:attrNameLst>
                                          <p:attrName>ppt_x</p:attrName>
                                        </p:attrNameLst>
                                      </p:cBhvr>
                                      <p:tavLst>
                                        <p:tav tm="0">
                                          <p:val>
                                            <p:strVal val="#ppt_x"/>
                                          </p:val>
                                        </p:tav>
                                        <p:tav tm="100000">
                                          <p:val>
                                            <p:strVal val="#ppt_x"/>
                                          </p:val>
                                        </p:tav>
                                      </p:tavLst>
                                    </p:anim>
                                    <p:anim calcmode="lin" valueType="num">
                                      <p:cBhvr additive="base">
                                        <p:cTn id="97"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1"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additive="base">
                                        <p:cTn id="102" dur="500" fill="hold"/>
                                        <p:tgtEl>
                                          <p:spTgt spid="49"/>
                                        </p:tgtEl>
                                        <p:attrNameLst>
                                          <p:attrName>ppt_x</p:attrName>
                                        </p:attrNameLst>
                                      </p:cBhvr>
                                      <p:tavLst>
                                        <p:tav tm="0">
                                          <p:val>
                                            <p:strVal val="#ppt_x"/>
                                          </p:val>
                                        </p:tav>
                                        <p:tav tm="100000">
                                          <p:val>
                                            <p:strVal val="#ppt_x"/>
                                          </p:val>
                                        </p:tav>
                                      </p:tavLst>
                                    </p:anim>
                                    <p:anim calcmode="lin" valueType="num">
                                      <p:cBhvr additive="base">
                                        <p:cTn id="103" dur="500" fill="hold"/>
                                        <p:tgtEl>
                                          <p:spTgt spid="49"/>
                                        </p:tgtEl>
                                        <p:attrNameLst>
                                          <p:attrName>ppt_y</p:attrName>
                                        </p:attrNameLst>
                                      </p:cBhvr>
                                      <p:tavLst>
                                        <p:tav tm="0">
                                          <p:val>
                                            <p:strVal val="0-#ppt_h/2"/>
                                          </p:val>
                                        </p:tav>
                                        <p:tav tm="100000">
                                          <p:val>
                                            <p:strVal val="#ppt_y"/>
                                          </p:val>
                                        </p:tav>
                                      </p:tavLst>
                                    </p:anim>
                                  </p:childTnLst>
                                </p:cTn>
                              </p:par>
                            </p:childTnLst>
                          </p:cTn>
                        </p:par>
                        <p:par>
                          <p:cTn id="104" fill="hold">
                            <p:stCondLst>
                              <p:cond delay="500"/>
                            </p:stCondLst>
                            <p:childTnLst>
                              <p:par>
                                <p:cTn id="105" presetID="2" presetClass="entr" presetSubtype="4" fill="hold" grpId="0" nodeType="after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additive="base">
                                        <p:cTn id="107" dur="500" fill="hold"/>
                                        <p:tgtEl>
                                          <p:spTgt spid="48"/>
                                        </p:tgtEl>
                                        <p:attrNameLst>
                                          <p:attrName>ppt_x</p:attrName>
                                        </p:attrNameLst>
                                      </p:cBhvr>
                                      <p:tavLst>
                                        <p:tav tm="0">
                                          <p:val>
                                            <p:strVal val="#ppt_x"/>
                                          </p:val>
                                        </p:tav>
                                        <p:tav tm="100000">
                                          <p:val>
                                            <p:strVal val="#ppt_x"/>
                                          </p:val>
                                        </p:tav>
                                      </p:tavLst>
                                    </p:anim>
                                    <p:anim calcmode="lin" valueType="num">
                                      <p:cBhvr additive="base">
                                        <p:cTn id="10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29" grpId="0"/>
      <p:bldP spid="146" grpId="0"/>
      <p:bldP spid="34" grpId="0"/>
      <p:bldP spid="35" grpId="0"/>
      <p:bldP spid="37" grpId="0"/>
      <p:bldP spid="39" grpId="0"/>
      <p:bldP spid="42" grpId="0"/>
      <p:bldP spid="44" grpId="0"/>
      <p:bldP spid="46" grpId="0"/>
      <p:bldP spid="4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直接连接符 17"/>
          <p:cNvCxnSpPr/>
          <p:nvPr/>
        </p:nvCxnSpPr>
        <p:spPr>
          <a:xfrm rot="5400000">
            <a:off x="1807369" y="2817019"/>
            <a:ext cx="2678112" cy="0"/>
          </a:xfrm>
          <a:prstGeom prst="line">
            <a:avLst/>
          </a:prstGeom>
          <a:ln w="3175">
            <a:solidFill>
              <a:srgbClr val="FE7F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312444" y="2817019"/>
            <a:ext cx="2678112" cy="0"/>
          </a:xfrm>
          <a:prstGeom prst="line">
            <a:avLst/>
          </a:prstGeom>
          <a:ln w="3175">
            <a:solidFill>
              <a:srgbClr val="FE7F00"/>
            </a:solidFill>
          </a:ln>
        </p:spPr>
        <p:style>
          <a:lnRef idx="1">
            <a:schemeClr val="accent1"/>
          </a:lnRef>
          <a:fillRef idx="0">
            <a:schemeClr val="accent1"/>
          </a:fillRef>
          <a:effectRef idx="0">
            <a:schemeClr val="accent1"/>
          </a:effectRef>
          <a:fontRef idx="minor">
            <a:schemeClr val="tx1"/>
          </a:fontRef>
        </p:style>
      </p:cxnSp>
      <p:grpSp>
        <p:nvGrpSpPr>
          <p:cNvPr id="21" name="组合 20"/>
          <p:cNvGrpSpPr>
            <a:grpSpLocks/>
          </p:cNvGrpSpPr>
          <p:nvPr/>
        </p:nvGrpSpPr>
        <p:grpSpPr bwMode="auto">
          <a:xfrm>
            <a:off x="868363" y="2732088"/>
            <a:ext cx="1833562" cy="1127125"/>
            <a:chOff x="503238" y="2548492"/>
            <a:chExt cx="2191599" cy="1126865"/>
          </a:xfrm>
        </p:grpSpPr>
        <p:sp>
          <p:nvSpPr>
            <p:cNvPr id="22" name="矩形 21"/>
            <p:cNvSpPr/>
            <p:nvPr/>
          </p:nvSpPr>
          <p:spPr>
            <a:xfrm>
              <a:off x="503238" y="2548492"/>
              <a:ext cx="1201727" cy="338476"/>
            </a:xfrm>
            <a:prstGeom prst="rect">
              <a:avLst/>
            </a:prstGeom>
          </p:spPr>
          <p:txBody>
            <a:bodyPr wrap="none">
              <a:spAutoFit/>
            </a:bodyPr>
            <a:lstStyle/>
            <a:p>
              <a:pPr eaLnBrk="0" hangingPunct="0">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endParaRPr lang="en-US" altLang="zh-CN" sz="1600" kern="0"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503238" y="2905597"/>
              <a:ext cx="2191599" cy="769760"/>
            </a:xfrm>
            <a:prstGeom prst="rect">
              <a:avLst/>
            </a:prstGeom>
          </p:spPr>
          <p:txBody>
            <a:bodyPr>
              <a:spAutoFit/>
            </a:bodyPr>
            <a:lstStyle/>
            <a:p>
              <a:pPr fontAlgn="auto">
                <a:spcBef>
                  <a:spcPts val="0"/>
                </a:spcBef>
                <a:spcAft>
                  <a:spcPts val="0"/>
                </a:spcAft>
                <a:defRPr/>
              </a:pPr>
              <a:r>
                <a:rPr lang="zh-CN" altLang="en-US" sz="11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a:grpSpLocks/>
          </p:cNvGrpSpPr>
          <p:nvPr/>
        </p:nvGrpSpPr>
        <p:grpSpPr bwMode="auto">
          <a:xfrm>
            <a:off x="3392488" y="2732088"/>
            <a:ext cx="1833562" cy="1127125"/>
            <a:chOff x="471218" y="2548491"/>
            <a:chExt cx="2191599" cy="1126866"/>
          </a:xfrm>
        </p:grpSpPr>
        <p:sp>
          <p:nvSpPr>
            <p:cNvPr id="26" name="矩形 25"/>
            <p:cNvSpPr/>
            <p:nvPr/>
          </p:nvSpPr>
          <p:spPr>
            <a:xfrm>
              <a:off x="471218" y="2548491"/>
              <a:ext cx="1201727" cy="338476"/>
            </a:xfrm>
            <a:prstGeom prst="rect">
              <a:avLst/>
            </a:prstGeom>
          </p:spPr>
          <p:txBody>
            <a:bodyPr wrap="none">
              <a:spAutoFit/>
            </a:bodyPr>
            <a:lstStyle/>
            <a:p>
              <a:pPr eaLnBrk="0" hangingPunct="0">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endParaRPr lang="en-US" altLang="zh-CN" sz="1600" kern="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471218" y="2905596"/>
              <a:ext cx="2191599" cy="769761"/>
            </a:xfrm>
            <a:prstGeom prst="rect">
              <a:avLst/>
            </a:prstGeom>
          </p:spPr>
          <p:txBody>
            <a:bodyPr>
              <a:spAutoFit/>
            </a:bodyPr>
            <a:lstStyle/>
            <a:p>
              <a:pPr fontAlgn="auto">
                <a:spcBef>
                  <a:spcPts val="0"/>
                </a:spcBef>
                <a:spcAft>
                  <a:spcPts val="0"/>
                </a:spcAft>
                <a:defRPr/>
              </a:pPr>
              <a:r>
                <a:rPr lang="zh-CN" altLang="en-US" sz="11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a:grpSpLocks/>
          </p:cNvGrpSpPr>
          <p:nvPr/>
        </p:nvGrpSpPr>
        <p:grpSpPr bwMode="auto">
          <a:xfrm>
            <a:off x="5907088" y="2732088"/>
            <a:ext cx="1833562" cy="1127125"/>
            <a:chOff x="467746" y="2548491"/>
            <a:chExt cx="2191599" cy="1126866"/>
          </a:xfrm>
        </p:grpSpPr>
        <p:sp>
          <p:nvSpPr>
            <p:cNvPr id="30" name="矩形 29"/>
            <p:cNvSpPr/>
            <p:nvPr/>
          </p:nvSpPr>
          <p:spPr>
            <a:xfrm>
              <a:off x="467746" y="2548491"/>
              <a:ext cx="1201727" cy="338476"/>
            </a:xfrm>
            <a:prstGeom prst="rect">
              <a:avLst/>
            </a:prstGeom>
          </p:spPr>
          <p:txBody>
            <a:bodyPr wrap="none">
              <a:spAutoFit/>
            </a:bodyPr>
            <a:lstStyle/>
            <a:p>
              <a:pPr eaLnBrk="0" hangingPunct="0">
                <a:defRPr/>
              </a:pPr>
              <a:r>
                <a:rPr lang="zh-CN" altLang="en-US" sz="1600" kern="0" dirty="0">
                  <a:solidFill>
                    <a:schemeClr val="bg1"/>
                  </a:solidFill>
                  <a:latin typeface="微软雅黑" panose="020B0503020204020204" pitchFamily="34" charset="-122"/>
                  <a:ea typeface="微软雅黑" panose="020B0503020204020204" pitchFamily="34" charset="-122"/>
                </a:rPr>
                <a:t>添加标题</a:t>
              </a:r>
              <a:endParaRPr lang="en-US" altLang="zh-CN" sz="1600" kern="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467746" y="2905596"/>
              <a:ext cx="2191599" cy="769761"/>
            </a:xfrm>
            <a:prstGeom prst="rect">
              <a:avLst/>
            </a:prstGeom>
          </p:spPr>
          <p:txBody>
            <a:bodyPr>
              <a:spAutoFit/>
            </a:bodyPr>
            <a:lstStyle/>
            <a:p>
              <a:pPr fontAlgn="auto">
                <a:spcBef>
                  <a:spcPts val="0"/>
                </a:spcBef>
                <a:spcAft>
                  <a:spcPts val="0"/>
                </a:spcAft>
                <a:defRPr/>
              </a:pPr>
              <a:r>
                <a:rPr lang="zh-CN" altLang="en-US" sz="1100" dirty="0">
                  <a:solidFill>
                    <a:schemeClr val="bg1"/>
                  </a:solidFill>
                  <a:latin typeface="微软雅黑" panose="020B0503020204020204" pitchFamily="34" charset="-122"/>
                  <a:ea typeface="微软雅黑" panose="020B0503020204020204" pitchFamily="34" charset="-122"/>
                </a:rPr>
                <a:t>点击此处添加文字说明内容，可以通过复制您的文本内容，在此文本框粘贴并选择只保留文字。</a:t>
              </a:r>
              <a:endParaRPr lang="en-US" altLang="zh-CN" sz="1100" dirty="0">
                <a:solidFill>
                  <a:schemeClr val="bg1"/>
                </a:solidFill>
                <a:latin typeface="微软雅黑" panose="020B0503020204020204" pitchFamily="34" charset="-122"/>
                <a:ea typeface="微软雅黑" panose="020B0503020204020204" pitchFamily="34" charset="-122"/>
              </a:endParaRPr>
            </a:p>
          </p:txBody>
        </p:sp>
      </p:grpSp>
      <p:sp>
        <p:nvSpPr>
          <p:cNvPr id="32" name="TextBox 31"/>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33" name="直接连接符 32"/>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短期盈利计划</a:t>
            </a:r>
            <a:endParaRPr lang="zh-CN" altLang="en-US" sz="2000" b="1" dirty="0">
              <a:solidFill>
                <a:srgbClr val="FE7F00"/>
              </a:solidFill>
              <a:latin typeface="微软雅黑" pitchFamily="34" charset="-122"/>
              <a:ea typeface="微软雅黑" pitchFamily="34" charset="-122"/>
            </a:endParaRPr>
          </a:p>
        </p:txBody>
      </p:sp>
      <p:sp>
        <p:nvSpPr>
          <p:cNvPr id="39" name="矩形 3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4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153" y="625475"/>
            <a:ext cx="2382791" cy="2195834"/>
          </a:xfrm>
          <a:prstGeom prst="rect">
            <a:avLst/>
          </a:prstGeom>
        </p:spPr>
      </p:pic>
      <p:pic>
        <p:nvPicPr>
          <p:cNvPr id="34" name="图片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873" y="625475"/>
            <a:ext cx="2382791" cy="2195834"/>
          </a:xfrm>
          <a:prstGeom prst="rect">
            <a:avLst/>
          </a:prstGeom>
        </p:spPr>
      </p:pic>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2473" y="625475"/>
            <a:ext cx="2382791" cy="2195834"/>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500" fill="hold"/>
                                        <p:tgtEl>
                                          <p:spTgt spid="33"/>
                                        </p:tgtEl>
                                        <p:attrNameLst>
                                          <p:attrName>ppt_x</p:attrName>
                                        </p:attrNameLst>
                                      </p:cBhvr>
                                      <p:tavLst>
                                        <p:tav tm="0">
                                          <p:val>
                                            <p:strVal val="0-#ppt_w/2"/>
                                          </p:val>
                                        </p:tav>
                                        <p:tav tm="100000">
                                          <p:val>
                                            <p:strVal val="#ppt_x"/>
                                          </p:val>
                                        </p:tav>
                                      </p:tavLst>
                                    </p:anim>
                                    <p:anim calcmode="lin" valueType="num">
                                      <p:cBhvr additive="base">
                                        <p:cTn id="1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nodeType="after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nodeType="afterGroup">
                            <p:stCondLst>
                              <p:cond delay="1500"/>
                            </p:stCondLst>
                            <p:childTnLst>
                              <p:par>
                                <p:cTn id="48" presetID="22" presetClass="entr" presetSubtype="1"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up)">
                                      <p:cBhvr>
                                        <p:cTn id="50" dur="500"/>
                                        <p:tgtEl>
                                          <p:spTgt spid="18"/>
                                        </p:tgtEl>
                                      </p:cBhvr>
                                    </p:animEffect>
                                  </p:childTnLst>
                                </p:cTn>
                              </p:par>
                            </p:childTnLst>
                          </p:cTn>
                        </p:par>
                      </p:childTnLst>
                    </p:cTn>
                  </p:par>
                  <p:par>
                    <p:cTn id="51" fill="hold">
                      <p:stCondLst>
                        <p:cond delay="indefinite"/>
                      </p:stCondLst>
                      <p:childTnLst>
                        <p:par>
                          <p:cTn id="52" fill="hold" nodeType="afterGroup">
                            <p:stCondLst>
                              <p:cond delay="0"/>
                            </p:stCondLst>
                            <p:childTnLst>
                              <p:par>
                                <p:cTn id="53" presetID="42"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par>
                          <p:cTn id="63" fill="hold" nodeType="afterGroup">
                            <p:stCondLst>
                              <p:cond delay="1500"/>
                            </p:stCondLst>
                            <p:childTnLst>
                              <p:par>
                                <p:cTn id="64" presetID="22" presetClass="entr" presetSubtype="1"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par>
                    <p:cTn id="67" fill="hold">
                      <p:stCondLst>
                        <p:cond delay="indefinite"/>
                      </p:stCondLst>
                      <p:childTnLst>
                        <p:par>
                          <p:cTn id="68" fill="hold" nodeType="afterGroup">
                            <p:stCondLst>
                              <p:cond delay="0"/>
                            </p:stCondLst>
                            <p:childTnLst>
                              <p:par>
                                <p:cTn id="69" presetID="42"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1000"/>
                                        <p:tgtEl>
                                          <p:spTgt spid="36"/>
                                        </p:tgtEl>
                                      </p:cBhvr>
                                    </p:animEffect>
                                    <p:anim calcmode="lin" valueType="num">
                                      <p:cBhvr>
                                        <p:cTn id="72" dur="1000" fill="hold"/>
                                        <p:tgtEl>
                                          <p:spTgt spid="36"/>
                                        </p:tgtEl>
                                        <p:attrNameLst>
                                          <p:attrName>ppt_x</p:attrName>
                                        </p:attrNameLst>
                                      </p:cBhvr>
                                      <p:tavLst>
                                        <p:tav tm="0">
                                          <p:val>
                                            <p:strVal val="#ppt_x"/>
                                          </p:val>
                                        </p:tav>
                                        <p:tav tm="100000">
                                          <p:val>
                                            <p:strVal val="#ppt_x"/>
                                          </p:val>
                                        </p:tav>
                                      </p:tavLst>
                                    </p:anim>
                                    <p:anim calcmode="lin" valueType="num">
                                      <p:cBhvr>
                                        <p:cTn id="73" dur="1000" fill="hold"/>
                                        <p:tgtEl>
                                          <p:spTgt spid="36"/>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 presetClass="entr" presetSubtype="4"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additive="base">
                                        <p:cTn id="77" dur="500" fill="hold"/>
                                        <p:tgtEl>
                                          <p:spTgt spid="29"/>
                                        </p:tgtEl>
                                        <p:attrNameLst>
                                          <p:attrName>ppt_x</p:attrName>
                                        </p:attrNameLst>
                                      </p:cBhvr>
                                      <p:tavLst>
                                        <p:tav tm="0">
                                          <p:val>
                                            <p:strVal val="#ppt_x"/>
                                          </p:val>
                                        </p:tav>
                                        <p:tav tm="100000">
                                          <p:val>
                                            <p:strVal val="#ppt_x"/>
                                          </p:val>
                                        </p:tav>
                                      </p:tavLst>
                                    </p:anim>
                                    <p:anim calcmode="lin" valueType="num">
                                      <p:cBhvr additive="base">
                                        <p:cTn id="78" dur="500" fill="hold"/>
                                        <p:tgtEl>
                                          <p:spTgt spid="29"/>
                                        </p:tgtEl>
                                        <p:attrNameLst>
                                          <p:attrName>ppt_y</p:attrName>
                                        </p:attrNameLst>
                                      </p:cBhvr>
                                      <p:tavLst>
                                        <p:tav tm="0">
                                          <p:val>
                                            <p:strVal val="1+#ppt_h/2"/>
                                          </p:val>
                                        </p:tav>
                                        <p:tav tm="100000">
                                          <p:val>
                                            <p:strVal val="#ppt_y"/>
                                          </p:val>
                                        </p:tav>
                                      </p:tavLst>
                                    </p:anim>
                                  </p:childTnLst>
                                </p:cTn>
                              </p:par>
                            </p:childTnLst>
                          </p:cTn>
                        </p:par>
                        <p:par>
                          <p:cTn id="79" fill="hold">
                            <p:stCondLst>
                              <p:cond delay="1500"/>
                            </p:stCondLst>
                            <p:childTnLst>
                              <p:par>
                                <p:cTn id="80" presetID="42"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200"/>
                                        <p:tgtEl>
                                          <p:spTgt spid="32"/>
                                        </p:tgtEl>
                                      </p:cBhvr>
                                    </p:animEffect>
                                    <p:anim calcmode="lin" valueType="num">
                                      <p:cBhvr>
                                        <p:cTn id="83" dur="1200" fill="hold"/>
                                        <p:tgtEl>
                                          <p:spTgt spid="32"/>
                                        </p:tgtEl>
                                        <p:attrNameLst>
                                          <p:attrName>ppt_x</p:attrName>
                                        </p:attrNameLst>
                                      </p:cBhvr>
                                      <p:tavLst>
                                        <p:tav tm="0">
                                          <p:val>
                                            <p:strVal val="#ppt_x"/>
                                          </p:val>
                                        </p:tav>
                                        <p:tav tm="100000">
                                          <p:val>
                                            <p:strVal val="#ppt_x"/>
                                          </p:val>
                                        </p:tav>
                                      </p:tavLst>
                                    </p:anim>
                                    <p:anim calcmode="lin" valueType="num">
                                      <p:cBhvr>
                                        <p:cTn id="84" dur="12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P spid="39" grpId="0"/>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8316416" y="5308054"/>
            <a:ext cx="1021179" cy="369332"/>
          </a:xfrm>
          <a:prstGeom prst="rect">
            <a:avLst/>
          </a:prstGeom>
          <a:noFill/>
        </p:spPr>
        <p:txBody>
          <a:bodyPr wrap="square" rtlCol="0">
            <a:spAutoFit/>
          </a:bodyPr>
          <a:lstStyle/>
          <a:p>
            <a:r>
              <a:rPr lang="zh-CN" altLang="en-US" dirty="0" smtClean="0"/>
              <a:t>延迟付</a:t>
            </a:r>
            <a:endParaRPr lang="zh-CN" altLang="en-US" dirty="0"/>
          </a:p>
        </p:txBody>
      </p:sp>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36226" cy="5143500"/>
          </a:xfrm>
          <a:prstGeom prst="rect">
            <a:avLst/>
          </a:prstGeom>
        </p:spPr>
      </p:pic>
      <p:pic>
        <p:nvPicPr>
          <p:cNvPr id="51" name="图片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7383" y="1298"/>
            <a:ext cx="1810401" cy="1810401"/>
          </a:xfrm>
          <a:prstGeom prst="rect">
            <a:avLst/>
          </a:prstGeom>
        </p:spPr>
      </p:pic>
      <p:sp>
        <p:nvSpPr>
          <p:cNvPr id="52" name="文本框 17"/>
          <p:cNvSpPr txBox="1">
            <a:spLocks noChangeArrowheads="1"/>
          </p:cNvSpPr>
          <p:nvPr/>
        </p:nvSpPr>
        <p:spPr bwMode="auto">
          <a:xfrm>
            <a:off x="5004048" y="1779662"/>
            <a:ext cx="201622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2800" b="1" dirty="0" smtClean="0">
                <a:solidFill>
                  <a:schemeClr val="bg1"/>
                </a:solidFill>
                <a:latin typeface="微软雅黑" pitchFamily="34" charset="-122"/>
                <a:ea typeface="微软雅黑" pitchFamily="34" charset="-122"/>
              </a:rPr>
              <a:t>资金融资</a:t>
            </a:r>
            <a:endParaRPr lang="en-US" altLang="zh-CN" sz="2800" b="1" dirty="0">
              <a:solidFill>
                <a:schemeClr val="bg1"/>
              </a:solidFill>
              <a:latin typeface="微软雅黑" pitchFamily="34" charset="-122"/>
              <a:ea typeface="微软雅黑" pitchFamily="34" charset="-122"/>
            </a:endParaRPr>
          </a:p>
        </p:txBody>
      </p:sp>
      <p:sp>
        <p:nvSpPr>
          <p:cNvPr id="53" name="Rectangle 4"/>
          <p:cNvSpPr txBox="1">
            <a:spLocks noChangeArrowheads="1"/>
          </p:cNvSpPr>
          <p:nvPr/>
        </p:nvSpPr>
        <p:spPr bwMode="auto">
          <a:xfrm>
            <a:off x="5279097" y="2283718"/>
            <a:ext cx="152451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nchor="ct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auto">
              <a:spcBef>
                <a:spcPts val="0"/>
              </a:spcBef>
              <a:spcAft>
                <a:spcPts val="0"/>
              </a:spcAft>
              <a:defRPr/>
            </a:pPr>
            <a:r>
              <a:rPr lang="en-US" altLang="zh-CN" sz="1400" b="0" kern="0" dirty="0">
                <a:latin typeface="Arial"/>
                <a:ea typeface="微软雅黑"/>
              </a:rPr>
              <a:t>FINANCING</a:t>
            </a:r>
            <a:endParaRPr lang="zh-CN" altLang="en-US" sz="1400" b="0" kern="0" dirty="0">
              <a:latin typeface="Arial"/>
              <a:ea typeface="微软雅黑"/>
            </a:endParaRPr>
          </a:p>
        </p:txBody>
      </p:sp>
      <p:sp>
        <p:nvSpPr>
          <p:cNvPr id="54" name="文本框 3"/>
          <p:cNvSpPr txBox="1"/>
          <p:nvPr/>
        </p:nvSpPr>
        <p:spPr>
          <a:xfrm>
            <a:off x="5743257" y="1074822"/>
            <a:ext cx="546945" cy="461665"/>
          </a:xfrm>
          <a:prstGeom prst="rect">
            <a:avLst/>
          </a:prstGeom>
          <a:noFill/>
        </p:spPr>
        <p:txBody>
          <a:bodyPr wrap="none" rtlCol="0">
            <a:spAutoFit/>
          </a:bodyPr>
          <a:lstStyle/>
          <a:p>
            <a:r>
              <a:rPr lang="en-US" altLang="zh-CN" sz="2400" dirty="0" smtClean="0">
                <a:solidFill>
                  <a:schemeClr val="bg1"/>
                </a:solidFill>
                <a:latin typeface="微软雅黑" panose="020B0503020204020204" pitchFamily="34" charset="-122"/>
                <a:ea typeface="微软雅黑" panose="020B0503020204020204" pitchFamily="34" charset="-122"/>
              </a:rPr>
              <a:t>04</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5" name="文本框 15"/>
          <p:cNvSpPr txBox="1"/>
          <p:nvPr/>
        </p:nvSpPr>
        <p:spPr>
          <a:xfrm>
            <a:off x="3666376"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成本预算</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6" name="图片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491880" y="3189342"/>
            <a:ext cx="193164" cy="193164"/>
          </a:xfrm>
          <a:prstGeom prst="rect">
            <a:avLst/>
          </a:prstGeom>
        </p:spPr>
      </p:pic>
      <p:sp>
        <p:nvSpPr>
          <p:cNvPr id="57" name="文本框 15"/>
          <p:cNvSpPr txBox="1"/>
          <p:nvPr/>
        </p:nvSpPr>
        <p:spPr>
          <a:xfrm>
            <a:off x="5321026"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资金缺口</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146530" y="3189342"/>
            <a:ext cx="193164" cy="193164"/>
          </a:xfrm>
          <a:prstGeom prst="rect">
            <a:avLst/>
          </a:prstGeom>
        </p:spPr>
      </p:pic>
      <p:sp>
        <p:nvSpPr>
          <p:cNvPr id="59" name="文本框 15"/>
          <p:cNvSpPr txBox="1"/>
          <p:nvPr/>
        </p:nvSpPr>
        <p:spPr>
          <a:xfrm>
            <a:off x="7018818" y="3120375"/>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融资计划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60" name="图片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844322" y="3189342"/>
            <a:ext cx="193164" cy="193164"/>
          </a:xfrm>
          <a:prstGeom prst="rect">
            <a:avLst/>
          </a:prstGeom>
        </p:spPr>
      </p:pic>
      <p:sp>
        <p:nvSpPr>
          <p:cNvPr id="61" name="文本框 15"/>
          <p:cNvSpPr txBox="1"/>
          <p:nvPr/>
        </p:nvSpPr>
        <p:spPr>
          <a:xfrm>
            <a:off x="4458464" y="3837414"/>
            <a:ext cx="959237"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资金用途</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62" name="图片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283968" y="3906381"/>
            <a:ext cx="193164" cy="193164"/>
          </a:xfrm>
          <a:prstGeom prst="rect">
            <a:avLst/>
          </a:prstGeom>
        </p:spPr>
      </p:pic>
      <p:sp>
        <p:nvSpPr>
          <p:cNvPr id="63" name="文本框 15"/>
          <p:cNvSpPr txBox="1"/>
          <p:nvPr/>
        </p:nvSpPr>
        <p:spPr>
          <a:xfrm>
            <a:off x="6154722" y="3837414"/>
            <a:ext cx="1369606" cy="315471"/>
          </a:xfrm>
          <a:prstGeom prst="rect">
            <a:avLst/>
          </a:prstGeom>
          <a:noFill/>
          <a:effectLst>
            <a:outerShdw blurRad="63500" sx="102000" sy="102000" algn="ctr" rotWithShape="0">
              <a:prstClr val="black">
                <a:alpha val="40000"/>
              </a:prstClr>
            </a:outerShdw>
          </a:effectLst>
        </p:spPr>
        <p:txBody>
          <a:bodyPr wrap="none" lIns="68580" tIns="34290" rIns="68580" bIns="34290"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短期盈利计划</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64" name="图片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5980226" y="3906381"/>
            <a:ext cx="193164" cy="193164"/>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200"/>
                                        <p:tgtEl>
                                          <p:spTgt spid="116"/>
                                        </p:tgtEl>
                                      </p:cBhvr>
                                    </p:animEffect>
                                    <p:anim calcmode="lin" valueType="num">
                                      <p:cBhvr>
                                        <p:cTn id="8" dur="1200" fill="hold"/>
                                        <p:tgtEl>
                                          <p:spTgt spid="116"/>
                                        </p:tgtEl>
                                        <p:attrNameLst>
                                          <p:attrName>ppt_x</p:attrName>
                                        </p:attrNameLst>
                                      </p:cBhvr>
                                      <p:tavLst>
                                        <p:tav tm="0">
                                          <p:val>
                                            <p:strVal val="#ppt_x"/>
                                          </p:val>
                                        </p:tav>
                                        <p:tav tm="100000">
                                          <p:val>
                                            <p:strVal val="#ppt_x"/>
                                          </p:val>
                                        </p:tav>
                                      </p:tavLst>
                                    </p:anim>
                                    <p:anim calcmode="lin" valueType="num">
                                      <p:cBhvr>
                                        <p:cTn id="9" dur="12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down)">
                                      <p:cBhvr>
                                        <p:cTn id="14" dur="10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7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additive="base">
                                        <p:cTn id="42" dur="500" fill="hold"/>
                                        <p:tgtEl>
                                          <p:spTgt spid="55"/>
                                        </p:tgtEl>
                                        <p:attrNameLst>
                                          <p:attrName>ppt_x</p:attrName>
                                        </p:attrNameLst>
                                      </p:cBhvr>
                                      <p:tavLst>
                                        <p:tav tm="0">
                                          <p:val>
                                            <p:strVal val="#ppt_x"/>
                                          </p:val>
                                        </p:tav>
                                        <p:tav tm="100000">
                                          <p:val>
                                            <p:strVal val="#ppt_x"/>
                                          </p:val>
                                        </p:tav>
                                      </p:tavLst>
                                    </p:anim>
                                    <p:anim calcmode="lin" valueType="num">
                                      <p:cBhvr additive="base">
                                        <p:cTn id="43"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additive="base">
                                        <p:cTn id="48" dur="500" fill="hold"/>
                                        <p:tgtEl>
                                          <p:spTgt spid="58"/>
                                        </p:tgtEl>
                                        <p:attrNameLst>
                                          <p:attrName>ppt_x</p:attrName>
                                        </p:attrNameLst>
                                      </p:cBhvr>
                                      <p:tavLst>
                                        <p:tav tm="0">
                                          <p:val>
                                            <p:strVal val="#ppt_x"/>
                                          </p:val>
                                        </p:tav>
                                        <p:tav tm="100000">
                                          <p:val>
                                            <p:strVal val="#ppt_x"/>
                                          </p:val>
                                        </p:tav>
                                      </p:tavLst>
                                    </p:anim>
                                    <p:anim calcmode="lin" valueType="num">
                                      <p:cBhvr additive="base">
                                        <p:cTn id="49" dur="500" fill="hold"/>
                                        <p:tgtEl>
                                          <p:spTgt spid="58"/>
                                        </p:tgtEl>
                                        <p:attrNameLst>
                                          <p:attrName>ppt_y</p:attrName>
                                        </p:attrNameLst>
                                      </p:cBhvr>
                                      <p:tavLst>
                                        <p:tav tm="0">
                                          <p:val>
                                            <p:strVal val="0-#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 calcmode="lin" valueType="num">
                                      <p:cBhvr additive="base">
                                        <p:cTn id="53" dur="500" fill="hold"/>
                                        <p:tgtEl>
                                          <p:spTgt spid="57"/>
                                        </p:tgtEl>
                                        <p:attrNameLst>
                                          <p:attrName>ppt_x</p:attrName>
                                        </p:attrNameLst>
                                      </p:cBhvr>
                                      <p:tavLst>
                                        <p:tav tm="0">
                                          <p:val>
                                            <p:strVal val="#ppt_x"/>
                                          </p:val>
                                        </p:tav>
                                        <p:tav tm="100000">
                                          <p:val>
                                            <p:strVal val="#ppt_x"/>
                                          </p:val>
                                        </p:tav>
                                      </p:tavLst>
                                    </p:anim>
                                    <p:anim calcmode="lin" valueType="num">
                                      <p:cBhvr additive="base">
                                        <p:cTn id="5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additive="base">
                                        <p:cTn id="59" dur="500" fill="hold"/>
                                        <p:tgtEl>
                                          <p:spTgt spid="60"/>
                                        </p:tgtEl>
                                        <p:attrNameLst>
                                          <p:attrName>ppt_x</p:attrName>
                                        </p:attrNameLst>
                                      </p:cBhvr>
                                      <p:tavLst>
                                        <p:tav tm="0">
                                          <p:val>
                                            <p:strVal val="#ppt_x"/>
                                          </p:val>
                                        </p:tav>
                                        <p:tav tm="100000">
                                          <p:val>
                                            <p:strVal val="#ppt_x"/>
                                          </p:val>
                                        </p:tav>
                                      </p:tavLst>
                                    </p:anim>
                                    <p:anim calcmode="lin" valueType="num">
                                      <p:cBhvr additive="base">
                                        <p:cTn id="60" dur="500" fill="hold"/>
                                        <p:tgtEl>
                                          <p:spTgt spid="60"/>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 presetClass="entr" presetSubtype="4"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additive="base">
                                        <p:cTn id="64" dur="500" fill="hold"/>
                                        <p:tgtEl>
                                          <p:spTgt spid="59"/>
                                        </p:tgtEl>
                                        <p:attrNameLst>
                                          <p:attrName>ppt_x</p:attrName>
                                        </p:attrNameLst>
                                      </p:cBhvr>
                                      <p:tavLst>
                                        <p:tav tm="0">
                                          <p:val>
                                            <p:strVal val="#ppt_x"/>
                                          </p:val>
                                        </p:tav>
                                        <p:tav tm="100000">
                                          <p:val>
                                            <p:strVal val="#ppt_x"/>
                                          </p:val>
                                        </p:tav>
                                      </p:tavLst>
                                    </p:anim>
                                    <p:anim calcmode="lin" valueType="num">
                                      <p:cBhvr additive="base">
                                        <p:cTn id="6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62"/>
                                        </p:tgtEl>
                                        <p:attrNameLst>
                                          <p:attrName>style.visibility</p:attrName>
                                        </p:attrNameLst>
                                      </p:cBhvr>
                                      <p:to>
                                        <p:strVal val="visible"/>
                                      </p:to>
                                    </p:set>
                                    <p:anim calcmode="lin" valueType="num">
                                      <p:cBhvr additive="base">
                                        <p:cTn id="70" dur="500" fill="hold"/>
                                        <p:tgtEl>
                                          <p:spTgt spid="62"/>
                                        </p:tgtEl>
                                        <p:attrNameLst>
                                          <p:attrName>ppt_x</p:attrName>
                                        </p:attrNameLst>
                                      </p:cBhvr>
                                      <p:tavLst>
                                        <p:tav tm="0">
                                          <p:val>
                                            <p:strVal val="#ppt_x"/>
                                          </p:val>
                                        </p:tav>
                                        <p:tav tm="100000">
                                          <p:val>
                                            <p:strVal val="#ppt_x"/>
                                          </p:val>
                                        </p:tav>
                                      </p:tavLst>
                                    </p:anim>
                                    <p:anim calcmode="lin" valueType="num">
                                      <p:cBhvr additive="base">
                                        <p:cTn id="71" dur="500" fill="hold"/>
                                        <p:tgtEl>
                                          <p:spTgt spid="62"/>
                                        </p:tgtEl>
                                        <p:attrNameLst>
                                          <p:attrName>ppt_y</p:attrName>
                                        </p:attrNameLst>
                                      </p:cBhvr>
                                      <p:tavLst>
                                        <p:tav tm="0">
                                          <p:val>
                                            <p:strVal val="0-#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additive="base">
                                        <p:cTn id="75" dur="500" fill="hold"/>
                                        <p:tgtEl>
                                          <p:spTgt spid="61"/>
                                        </p:tgtEl>
                                        <p:attrNameLst>
                                          <p:attrName>ppt_x</p:attrName>
                                        </p:attrNameLst>
                                      </p:cBhvr>
                                      <p:tavLst>
                                        <p:tav tm="0">
                                          <p:val>
                                            <p:strVal val="#ppt_x"/>
                                          </p:val>
                                        </p:tav>
                                        <p:tav tm="100000">
                                          <p:val>
                                            <p:strVal val="#ppt_x"/>
                                          </p:val>
                                        </p:tav>
                                      </p:tavLst>
                                    </p:anim>
                                    <p:anim calcmode="lin" valueType="num">
                                      <p:cBhvr additive="base">
                                        <p:cTn id="7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nodeType="clickEffect">
                                  <p:stCondLst>
                                    <p:cond delay="0"/>
                                  </p:stCondLst>
                                  <p:childTnLst>
                                    <p:set>
                                      <p:cBhvr>
                                        <p:cTn id="80" dur="1" fill="hold">
                                          <p:stCondLst>
                                            <p:cond delay="0"/>
                                          </p:stCondLst>
                                        </p:cTn>
                                        <p:tgtEl>
                                          <p:spTgt spid="64"/>
                                        </p:tgtEl>
                                        <p:attrNameLst>
                                          <p:attrName>style.visibility</p:attrName>
                                        </p:attrNameLst>
                                      </p:cBhvr>
                                      <p:to>
                                        <p:strVal val="visible"/>
                                      </p:to>
                                    </p:set>
                                    <p:anim calcmode="lin" valueType="num">
                                      <p:cBhvr additive="base">
                                        <p:cTn id="81" dur="500" fill="hold"/>
                                        <p:tgtEl>
                                          <p:spTgt spid="64"/>
                                        </p:tgtEl>
                                        <p:attrNameLst>
                                          <p:attrName>ppt_x</p:attrName>
                                        </p:attrNameLst>
                                      </p:cBhvr>
                                      <p:tavLst>
                                        <p:tav tm="0">
                                          <p:val>
                                            <p:strVal val="#ppt_x"/>
                                          </p:val>
                                        </p:tav>
                                        <p:tav tm="100000">
                                          <p:val>
                                            <p:strVal val="#ppt_x"/>
                                          </p:val>
                                        </p:tav>
                                      </p:tavLst>
                                    </p:anim>
                                    <p:anim calcmode="lin" valueType="num">
                                      <p:cBhvr additive="base">
                                        <p:cTn id="82" dur="500" fill="hold"/>
                                        <p:tgtEl>
                                          <p:spTgt spid="64"/>
                                        </p:tgtEl>
                                        <p:attrNameLst>
                                          <p:attrName>ppt_y</p:attrName>
                                        </p:attrNameLst>
                                      </p:cBhvr>
                                      <p:tavLst>
                                        <p:tav tm="0">
                                          <p:val>
                                            <p:strVal val="0-#ppt_h/2"/>
                                          </p:val>
                                        </p:tav>
                                        <p:tav tm="100000">
                                          <p:val>
                                            <p:strVal val="#ppt_y"/>
                                          </p:val>
                                        </p:tav>
                                      </p:tavLst>
                                    </p:anim>
                                  </p:childTnLst>
                                </p:cTn>
                              </p:par>
                            </p:childTnLst>
                          </p:cTn>
                        </p:par>
                        <p:par>
                          <p:cTn id="83" fill="hold">
                            <p:stCondLst>
                              <p:cond delay="500"/>
                            </p:stCondLst>
                            <p:childTnLst>
                              <p:par>
                                <p:cTn id="84" presetID="2" presetClass="entr" presetSubtype="4" fill="hold" grpId="0" nodeType="afterEffect">
                                  <p:stCondLst>
                                    <p:cond delay="0"/>
                                  </p:stCondLst>
                                  <p:childTnLst>
                                    <p:set>
                                      <p:cBhvr>
                                        <p:cTn id="85" dur="1" fill="hold">
                                          <p:stCondLst>
                                            <p:cond delay="0"/>
                                          </p:stCondLst>
                                        </p:cTn>
                                        <p:tgtEl>
                                          <p:spTgt spid="63"/>
                                        </p:tgtEl>
                                        <p:attrNameLst>
                                          <p:attrName>style.visibility</p:attrName>
                                        </p:attrNameLst>
                                      </p:cBhvr>
                                      <p:to>
                                        <p:strVal val="visible"/>
                                      </p:to>
                                    </p:set>
                                    <p:anim calcmode="lin" valueType="num">
                                      <p:cBhvr additive="base">
                                        <p:cTn id="86" dur="500" fill="hold"/>
                                        <p:tgtEl>
                                          <p:spTgt spid="63"/>
                                        </p:tgtEl>
                                        <p:attrNameLst>
                                          <p:attrName>ppt_x</p:attrName>
                                        </p:attrNameLst>
                                      </p:cBhvr>
                                      <p:tavLst>
                                        <p:tav tm="0">
                                          <p:val>
                                            <p:strVal val="#ppt_x"/>
                                          </p:val>
                                        </p:tav>
                                        <p:tav tm="100000">
                                          <p:val>
                                            <p:strVal val="#ppt_x"/>
                                          </p:val>
                                        </p:tav>
                                      </p:tavLst>
                                    </p:anim>
                                    <p:anim calcmode="lin" valueType="num">
                                      <p:cBhvr additive="base">
                                        <p:cTn id="8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52" grpId="0"/>
      <p:bldP spid="53" grpId="0"/>
      <p:bldP spid="54" grpId="0"/>
      <p:bldP spid="55" grpId="0"/>
      <p:bldP spid="57" grpId="0"/>
      <p:bldP spid="59" grpId="0"/>
      <p:bldP spid="61" grpId="0"/>
      <p:bldP spid="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084" y="633777"/>
            <a:ext cx="1260959" cy="1289704"/>
          </a:xfrm>
          <a:prstGeom prst="rect">
            <a:avLst/>
          </a:prstGeom>
        </p:spPr>
      </p:pic>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502" y="633777"/>
            <a:ext cx="1260959" cy="1289704"/>
          </a:xfrm>
          <a:prstGeom prst="rect">
            <a:avLst/>
          </a:prstGeom>
        </p:spPr>
      </p:pic>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0084" y="3918987"/>
            <a:ext cx="1260959" cy="1289704"/>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502" y="3918987"/>
            <a:ext cx="1260959" cy="1289704"/>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3887" y="0"/>
            <a:ext cx="3636226" cy="5143500"/>
          </a:xfrm>
          <a:prstGeom prst="rect">
            <a:avLst/>
          </a:prstGeom>
        </p:spPr>
      </p:pic>
      <p:sp>
        <p:nvSpPr>
          <p:cNvPr id="69" name="TextBox 9"/>
          <p:cNvSpPr txBox="1">
            <a:spLocks noChangeArrowheads="1"/>
          </p:cNvSpPr>
          <p:nvPr/>
        </p:nvSpPr>
        <p:spPr bwMode="auto">
          <a:xfrm>
            <a:off x="1907704" y="915566"/>
            <a:ext cx="1204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200" dirty="0">
                <a:solidFill>
                  <a:schemeClr val="bg1"/>
                </a:solidFill>
                <a:latin typeface="微软雅黑" pitchFamily="34" charset="-122"/>
                <a:ea typeface="微软雅黑" pitchFamily="34" charset="-122"/>
              </a:rPr>
              <a:t>人力成本</a:t>
            </a:r>
          </a:p>
        </p:txBody>
      </p:sp>
      <p:sp>
        <p:nvSpPr>
          <p:cNvPr id="70" name="TextBox 9"/>
          <p:cNvSpPr txBox="1">
            <a:spLocks noChangeArrowheads="1"/>
          </p:cNvSpPr>
          <p:nvPr/>
        </p:nvSpPr>
        <p:spPr bwMode="auto">
          <a:xfrm>
            <a:off x="1921992" y="1129878"/>
            <a:ext cx="1204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400" dirty="0">
                <a:solidFill>
                  <a:schemeClr val="bg1"/>
                </a:solidFill>
                <a:latin typeface="Impact" pitchFamily="34" charset="0"/>
                <a:ea typeface="微软雅黑" pitchFamily="34" charset="-122"/>
              </a:rPr>
              <a:t>45%</a:t>
            </a:r>
            <a:endParaRPr lang="zh-CN" altLang="en-US" sz="2400" dirty="0">
              <a:solidFill>
                <a:schemeClr val="bg1"/>
              </a:solidFill>
              <a:latin typeface="Impact" pitchFamily="34" charset="0"/>
              <a:ea typeface="微软雅黑" pitchFamily="34" charset="-122"/>
            </a:endParaRPr>
          </a:p>
        </p:txBody>
      </p:sp>
      <p:sp>
        <p:nvSpPr>
          <p:cNvPr id="71" name="TextBox 9"/>
          <p:cNvSpPr txBox="1"/>
          <p:nvPr/>
        </p:nvSpPr>
        <p:spPr>
          <a:xfrm>
            <a:off x="6751463" y="915566"/>
            <a:ext cx="1204913" cy="276225"/>
          </a:xfrm>
          <a:prstGeom prst="rect">
            <a:avLst/>
          </a:prstGeom>
          <a:noFill/>
          <a:effectLst/>
        </p:spPr>
        <p:txBody>
          <a:bodyPr lIns="91413" tIns="45706" rIns="91413" bIns="45706">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办公场地</a:t>
            </a:r>
          </a:p>
        </p:txBody>
      </p:sp>
      <p:sp>
        <p:nvSpPr>
          <p:cNvPr id="72" name="TextBox 9"/>
          <p:cNvSpPr txBox="1"/>
          <p:nvPr/>
        </p:nvSpPr>
        <p:spPr>
          <a:xfrm>
            <a:off x="6743526" y="1074316"/>
            <a:ext cx="1204912" cy="461962"/>
          </a:xfrm>
          <a:prstGeom prst="rect">
            <a:avLst/>
          </a:prstGeom>
          <a:noFill/>
          <a:effectLst/>
        </p:spPr>
        <p:txBody>
          <a:bodyPr lIns="91413" tIns="45706" rIns="91413" bIns="45706">
            <a:spAutoFit/>
          </a:bodyPr>
          <a:lstStyle/>
          <a:p>
            <a:pPr algn="ctr" fontAlgn="auto">
              <a:spcBef>
                <a:spcPts val="0"/>
              </a:spcBef>
              <a:spcAft>
                <a:spcPts val="0"/>
              </a:spcAft>
              <a:defRPr/>
            </a:pPr>
            <a:r>
              <a:rPr lang="en-US" altLang="zh-CN" sz="2400" dirty="0">
                <a:solidFill>
                  <a:schemeClr val="bg1"/>
                </a:solidFill>
                <a:latin typeface="Impact" pitchFamily="34" charset="0"/>
                <a:ea typeface="微软雅黑" panose="020B0503020204020204" pitchFamily="34" charset="-122"/>
              </a:rPr>
              <a:t>22%</a:t>
            </a:r>
            <a:endParaRPr lang="zh-CN" altLang="en-US" sz="2400" dirty="0">
              <a:solidFill>
                <a:schemeClr val="bg1"/>
              </a:solidFill>
              <a:latin typeface="Impact" pitchFamily="34" charset="0"/>
              <a:ea typeface="微软雅黑" panose="020B0503020204020204" pitchFamily="34" charset="-122"/>
            </a:endParaRPr>
          </a:p>
        </p:txBody>
      </p:sp>
      <p:sp>
        <p:nvSpPr>
          <p:cNvPr id="73" name="TextBox 9"/>
          <p:cNvSpPr txBox="1">
            <a:spLocks noChangeArrowheads="1"/>
          </p:cNvSpPr>
          <p:nvPr/>
        </p:nvSpPr>
        <p:spPr bwMode="auto">
          <a:xfrm>
            <a:off x="6717000" y="4286027"/>
            <a:ext cx="12049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zh-CN" altLang="en-US" sz="1200" dirty="0">
                <a:solidFill>
                  <a:schemeClr val="bg1"/>
                </a:solidFill>
                <a:latin typeface="微软雅黑" pitchFamily="34" charset="-122"/>
                <a:ea typeface="微软雅黑" pitchFamily="34" charset="-122"/>
              </a:rPr>
              <a:t>推广费用</a:t>
            </a:r>
          </a:p>
        </p:txBody>
      </p:sp>
      <p:sp>
        <p:nvSpPr>
          <p:cNvPr id="74" name="TextBox 9"/>
          <p:cNvSpPr txBox="1">
            <a:spLocks noChangeArrowheads="1"/>
          </p:cNvSpPr>
          <p:nvPr/>
        </p:nvSpPr>
        <p:spPr bwMode="auto">
          <a:xfrm>
            <a:off x="6724938" y="4487639"/>
            <a:ext cx="1204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2400" dirty="0">
                <a:solidFill>
                  <a:schemeClr val="bg1"/>
                </a:solidFill>
                <a:latin typeface="Impact" pitchFamily="34" charset="0"/>
                <a:ea typeface="微软雅黑" pitchFamily="34" charset="-122"/>
              </a:rPr>
              <a:t>19%</a:t>
            </a:r>
            <a:endParaRPr lang="zh-CN" altLang="en-US" sz="2400" dirty="0">
              <a:solidFill>
                <a:schemeClr val="bg1"/>
              </a:solidFill>
              <a:latin typeface="Impact" pitchFamily="34" charset="0"/>
              <a:ea typeface="微软雅黑" pitchFamily="34" charset="-122"/>
            </a:endParaRPr>
          </a:p>
        </p:txBody>
      </p:sp>
      <p:sp>
        <p:nvSpPr>
          <p:cNvPr id="75" name="TextBox 9"/>
          <p:cNvSpPr txBox="1"/>
          <p:nvPr/>
        </p:nvSpPr>
        <p:spPr>
          <a:xfrm>
            <a:off x="1926927" y="4286027"/>
            <a:ext cx="1204913" cy="277812"/>
          </a:xfrm>
          <a:prstGeom prst="rect">
            <a:avLst/>
          </a:prstGeom>
          <a:noFill/>
          <a:effectLst/>
        </p:spPr>
        <p:txBody>
          <a:bodyPr lIns="91413" tIns="45706" rIns="91413" bIns="45706">
            <a:spAutoFit/>
          </a:bodyPr>
          <a:lstStyle/>
          <a:p>
            <a:pPr algn="ctr" fontAlgn="auto">
              <a:spcBef>
                <a:spcPts val="0"/>
              </a:spcBef>
              <a:spcAft>
                <a:spcPts val="0"/>
              </a:spcAft>
              <a:defRPr/>
            </a:pPr>
            <a:r>
              <a:rPr lang="zh-CN" altLang="en-US" sz="1200" dirty="0">
                <a:solidFill>
                  <a:schemeClr val="bg1"/>
                </a:solidFill>
                <a:latin typeface="微软雅黑" panose="020B0503020204020204" pitchFamily="34" charset="-122"/>
                <a:ea typeface="微软雅黑" panose="020B0503020204020204" pitchFamily="34" charset="-122"/>
              </a:rPr>
              <a:t>其它费用</a:t>
            </a:r>
          </a:p>
        </p:txBody>
      </p:sp>
      <p:sp>
        <p:nvSpPr>
          <p:cNvPr id="76" name="TextBox 9"/>
          <p:cNvSpPr txBox="1"/>
          <p:nvPr/>
        </p:nvSpPr>
        <p:spPr>
          <a:xfrm>
            <a:off x="1926927" y="4487639"/>
            <a:ext cx="1204913" cy="460375"/>
          </a:xfrm>
          <a:prstGeom prst="rect">
            <a:avLst/>
          </a:prstGeom>
          <a:noFill/>
          <a:effectLst/>
        </p:spPr>
        <p:txBody>
          <a:bodyPr lIns="91413" tIns="45706" rIns="91413" bIns="45706">
            <a:spAutoFit/>
          </a:bodyPr>
          <a:lstStyle/>
          <a:p>
            <a:pPr algn="ctr" fontAlgn="auto">
              <a:spcBef>
                <a:spcPts val="0"/>
              </a:spcBef>
              <a:spcAft>
                <a:spcPts val="0"/>
              </a:spcAft>
              <a:defRPr/>
            </a:pPr>
            <a:r>
              <a:rPr lang="en-US" altLang="zh-CN" sz="2400" dirty="0">
                <a:solidFill>
                  <a:schemeClr val="bg1"/>
                </a:solidFill>
                <a:latin typeface="Impact" pitchFamily="34" charset="0"/>
                <a:ea typeface="微软雅黑" panose="020B0503020204020204" pitchFamily="34" charset="-122"/>
              </a:rPr>
              <a:t>14%</a:t>
            </a:r>
            <a:endParaRPr lang="zh-CN" altLang="en-US" sz="2400" dirty="0">
              <a:solidFill>
                <a:schemeClr val="bg1"/>
              </a:solidFill>
              <a:latin typeface="Impact" pitchFamily="34" charset="0"/>
              <a:ea typeface="微软雅黑" panose="020B0503020204020204" pitchFamily="34" charset="-122"/>
            </a:endParaRPr>
          </a:p>
        </p:txBody>
      </p:sp>
      <p:sp>
        <p:nvSpPr>
          <p:cNvPr id="77" name="TextBox 76"/>
          <p:cNvSpPr txBox="1"/>
          <p:nvPr/>
        </p:nvSpPr>
        <p:spPr>
          <a:xfrm>
            <a:off x="609600" y="1947416"/>
            <a:ext cx="1987550" cy="768350"/>
          </a:xfrm>
          <a:prstGeom prst="rect">
            <a:avLst/>
          </a:prstGeom>
          <a:noFill/>
        </p:spPr>
        <p:txBody>
          <a:bodyPr lIns="0" tIns="0" rIns="0" bIns="0">
            <a:spAutoFit/>
          </a:bodyPr>
          <a:lstStyle/>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详写内容</a:t>
            </a:r>
            <a:r>
              <a:rPr lang="en-US" altLang="zh-CN" sz="1000" kern="0" dirty="0">
                <a:solidFill>
                  <a:schemeClr val="bg1"/>
                </a:solidFill>
                <a:latin typeface="微软雅黑" pitchFamily="34" charset="-122"/>
                <a:ea typeface="微软雅黑" pitchFamily="34" charset="-122"/>
              </a:rPr>
              <a:t>……</a:t>
            </a:r>
          </a:p>
          <a:p>
            <a:pPr defTabSz="914126" fontAlgn="auto">
              <a:spcBef>
                <a:spcPts val="0"/>
              </a:spcBef>
              <a:spcAft>
                <a:spcPts val="0"/>
              </a:spcAft>
              <a:defRPr/>
            </a:pPr>
            <a:endParaRPr lang="en-US" altLang="zh-CN" sz="1000" kern="0" dirty="0">
              <a:solidFill>
                <a:schemeClr val="bg1"/>
              </a:solidFill>
              <a:latin typeface="微软雅黑" pitchFamily="34" charset="-122"/>
              <a:ea typeface="微软雅黑" pitchFamily="34" charset="-122"/>
            </a:endParaRPr>
          </a:p>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kern="0" dirty="0">
              <a:solidFill>
                <a:schemeClr val="bg1"/>
              </a:solidFill>
              <a:latin typeface="微软雅黑" pitchFamily="34" charset="-122"/>
              <a:ea typeface="微软雅黑" pitchFamily="34" charset="-122"/>
            </a:endParaRPr>
          </a:p>
        </p:txBody>
      </p:sp>
      <p:sp>
        <p:nvSpPr>
          <p:cNvPr id="78" name="TextBox 77"/>
          <p:cNvSpPr txBox="1"/>
          <p:nvPr/>
        </p:nvSpPr>
        <p:spPr>
          <a:xfrm>
            <a:off x="6728812" y="1947416"/>
            <a:ext cx="1985962" cy="768350"/>
          </a:xfrm>
          <a:prstGeom prst="rect">
            <a:avLst/>
          </a:prstGeom>
          <a:noFill/>
        </p:spPr>
        <p:txBody>
          <a:bodyPr lIns="0" tIns="0" rIns="0" bIns="0">
            <a:spAutoFit/>
          </a:bodyPr>
          <a:lstStyle/>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详写内容</a:t>
            </a:r>
            <a:r>
              <a:rPr lang="en-US" altLang="zh-CN" sz="1000" kern="0" dirty="0">
                <a:solidFill>
                  <a:schemeClr val="bg1"/>
                </a:solidFill>
                <a:latin typeface="微软雅黑" pitchFamily="34" charset="-122"/>
                <a:ea typeface="微软雅黑" pitchFamily="34" charset="-122"/>
              </a:rPr>
              <a:t>……</a:t>
            </a:r>
          </a:p>
          <a:p>
            <a:pPr defTabSz="914126" fontAlgn="auto">
              <a:spcBef>
                <a:spcPts val="0"/>
              </a:spcBef>
              <a:spcAft>
                <a:spcPts val="0"/>
              </a:spcAft>
              <a:defRPr/>
            </a:pPr>
            <a:endParaRPr lang="en-US" altLang="zh-CN" sz="1000" kern="0" dirty="0">
              <a:solidFill>
                <a:schemeClr val="bg1"/>
              </a:solidFill>
              <a:latin typeface="微软雅黑" pitchFamily="34" charset="-122"/>
              <a:ea typeface="微软雅黑" pitchFamily="34" charset="-122"/>
            </a:endParaRPr>
          </a:p>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kern="0" dirty="0">
              <a:solidFill>
                <a:schemeClr val="bg1"/>
              </a:solidFill>
              <a:latin typeface="微软雅黑" pitchFamily="34" charset="-122"/>
              <a:ea typeface="微软雅黑" pitchFamily="34" charset="-122"/>
            </a:endParaRPr>
          </a:p>
        </p:txBody>
      </p:sp>
      <p:sp>
        <p:nvSpPr>
          <p:cNvPr id="79" name="TextBox 78"/>
          <p:cNvSpPr txBox="1"/>
          <p:nvPr/>
        </p:nvSpPr>
        <p:spPr>
          <a:xfrm>
            <a:off x="6728812" y="2953941"/>
            <a:ext cx="1985962" cy="769937"/>
          </a:xfrm>
          <a:prstGeom prst="rect">
            <a:avLst/>
          </a:prstGeom>
          <a:noFill/>
        </p:spPr>
        <p:txBody>
          <a:bodyPr lIns="0" tIns="0" rIns="0" bIns="0">
            <a:spAutoFit/>
          </a:bodyPr>
          <a:lstStyle/>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详写内容</a:t>
            </a:r>
            <a:r>
              <a:rPr lang="en-US" altLang="zh-CN" sz="1000" kern="0" dirty="0">
                <a:solidFill>
                  <a:schemeClr val="bg1"/>
                </a:solidFill>
                <a:latin typeface="微软雅黑" pitchFamily="34" charset="-122"/>
                <a:ea typeface="微软雅黑" pitchFamily="34" charset="-122"/>
              </a:rPr>
              <a:t>……</a:t>
            </a:r>
          </a:p>
          <a:p>
            <a:pPr defTabSz="914126" fontAlgn="auto">
              <a:spcBef>
                <a:spcPts val="0"/>
              </a:spcBef>
              <a:spcAft>
                <a:spcPts val="0"/>
              </a:spcAft>
              <a:defRPr/>
            </a:pPr>
            <a:endParaRPr lang="en-US" altLang="zh-CN" sz="1000" kern="0" dirty="0">
              <a:solidFill>
                <a:schemeClr val="bg1"/>
              </a:solidFill>
              <a:latin typeface="微软雅黑" pitchFamily="34" charset="-122"/>
              <a:ea typeface="微软雅黑" pitchFamily="34" charset="-122"/>
            </a:endParaRPr>
          </a:p>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kern="0" dirty="0">
              <a:solidFill>
                <a:schemeClr val="bg1"/>
              </a:solidFill>
              <a:latin typeface="微软雅黑" pitchFamily="34" charset="-122"/>
              <a:ea typeface="微软雅黑" pitchFamily="34" charset="-122"/>
            </a:endParaRPr>
          </a:p>
        </p:txBody>
      </p:sp>
      <p:sp>
        <p:nvSpPr>
          <p:cNvPr id="80" name="TextBox 79"/>
          <p:cNvSpPr txBox="1"/>
          <p:nvPr/>
        </p:nvSpPr>
        <p:spPr>
          <a:xfrm>
            <a:off x="609600" y="2953941"/>
            <a:ext cx="1987550" cy="769937"/>
          </a:xfrm>
          <a:prstGeom prst="rect">
            <a:avLst/>
          </a:prstGeom>
          <a:noFill/>
        </p:spPr>
        <p:txBody>
          <a:bodyPr lIns="0" tIns="0" rIns="0" bIns="0">
            <a:spAutoFit/>
          </a:bodyPr>
          <a:lstStyle/>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详写内容</a:t>
            </a:r>
            <a:r>
              <a:rPr lang="en-US" altLang="zh-CN" sz="1000" kern="0" dirty="0">
                <a:solidFill>
                  <a:schemeClr val="bg1"/>
                </a:solidFill>
                <a:latin typeface="微软雅黑" pitchFamily="34" charset="-122"/>
                <a:ea typeface="微软雅黑" pitchFamily="34" charset="-122"/>
              </a:rPr>
              <a:t>……</a:t>
            </a:r>
          </a:p>
          <a:p>
            <a:pPr defTabSz="914126" fontAlgn="auto">
              <a:spcBef>
                <a:spcPts val="0"/>
              </a:spcBef>
              <a:spcAft>
                <a:spcPts val="0"/>
              </a:spcAft>
              <a:defRPr/>
            </a:pPr>
            <a:endParaRPr lang="en-US" altLang="zh-CN" sz="1000" kern="0" dirty="0">
              <a:solidFill>
                <a:schemeClr val="bg1"/>
              </a:solidFill>
              <a:latin typeface="微软雅黑" pitchFamily="34" charset="-122"/>
              <a:ea typeface="微软雅黑" pitchFamily="34" charset="-122"/>
            </a:endParaRPr>
          </a:p>
          <a:p>
            <a:pPr defTabSz="914126" fontAlgn="auto">
              <a:spcBef>
                <a:spcPts val="0"/>
              </a:spcBef>
              <a:spcAft>
                <a:spcPts val="0"/>
              </a:spcAft>
              <a:defRPr/>
            </a:pPr>
            <a:r>
              <a:rPr lang="zh-CN" altLang="en-US" sz="1000" kern="0" dirty="0">
                <a:solidFill>
                  <a:schemeClr val="bg1"/>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kern="0" dirty="0">
              <a:solidFill>
                <a:schemeClr val="bg1"/>
              </a:solidFill>
              <a:latin typeface="微软雅黑" pitchFamily="34" charset="-122"/>
              <a:ea typeface="微软雅黑" pitchFamily="34" charset="-122"/>
            </a:endParaRPr>
          </a:p>
        </p:txBody>
      </p:sp>
      <p:sp>
        <p:nvSpPr>
          <p:cNvPr id="33" name="TextBox 32"/>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34" name="直接连接符 33"/>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成本预算</a:t>
            </a:r>
            <a:endParaRPr lang="zh-CN" altLang="en-US" sz="2000" b="1" dirty="0">
              <a:solidFill>
                <a:srgbClr val="FE7F00"/>
              </a:solidFill>
              <a:latin typeface="微软雅黑" pitchFamily="34" charset="-122"/>
              <a:ea typeface="微软雅黑" pitchFamily="34" charset="-122"/>
            </a:endParaRPr>
          </a:p>
        </p:txBody>
      </p:sp>
      <p:sp>
        <p:nvSpPr>
          <p:cNvPr id="43" name="矩形 42"/>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44"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0-#ppt_w/2"/>
                                          </p:val>
                                        </p:tav>
                                        <p:tav tm="100000">
                                          <p:val>
                                            <p:strVal val="#ppt_x"/>
                                          </p:val>
                                        </p:tav>
                                      </p:tavLst>
                                    </p:anim>
                                    <p:anim calcmode="lin" valueType="num">
                                      <p:cBhvr additive="base">
                                        <p:cTn id="15"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childTnLst>
                          </p:cTn>
                        </p:par>
                      </p:childTnLst>
                    </p:cTn>
                  </p:par>
                  <p:par>
                    <p:cTn id="40" fill="hold">
                      <p:stCondLst>
                        <p:cond delay="indefinite"/>
                      </p:stCondLst>
                      <p:childTnLst>
                        <p:par>
                          <p:cTn id="41" fill="hold" nodeType="afterGroup">
                            <p:stCondLst>
                              <p:cond delay="0"/>
                            </p:stCondLst>
                            <p:childTnLst>
                              <p:par>
                                <p:cTn id="42" presetID="3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1000" fill="hold"/>
                                        <p:tgtEl>
                                          <p:spTgt spid="36"/>
                                        </p:tgtEl>
                                        <p:attrNameLst>
                                          <p:attrName>ppt_w</p:attrName>
                                        </p:attrNameLst>
                                      </p:cBhvr>
                                      <p:tavLst>
                                        <p:tav tm="0">
                                          <p:val>
                                            <p:fltVal val="0"/>
                                          </p:val>
                                        </p:tav>
                                        <p:tav tm="100000">
                                          <p:val>
                                            <p:strVal val="#ppt_w"/>
                                          </p:val>
                                        </p:tav>
                                      </p:tavLst>
                                    </p:anim>
                                    <p:anim calcmode="lin" valueType="num">
                                      <p:cBhvr>
                                        <p:cTn id="45" dur="1000" fill="hold"/>
                                        <p:tgtEl>
                                          <p:spTgt spid="36"/>
                                        </p:tgtEl>
                                        <p:attrNameLst>
                                          <p:attrName>ppt_h</p:attrName>
                                        </p:attrNameLst>
                                      </p:cBhvr>
                                      <p:tavLst>
                                        <p:tav tm="0">
                                          <p:val>
                                            <p:fltVal val="0"/>
                                          </p:val>
                                        </p:tav>
                                        <p:tav tm="100000">
                                          <p:val>
                                            <p:strVal val="#ppt_h"/>
                                          </p:val>
                                        </p:tav>
                                      </p:tavLst>
                                    </p:anim>
                                    <p:anim calcmode="lin" valueType="num">
                                      <p:cBhvr>
                                        <p:cTn id="46" dur="1000" fill="hold"/>
                                        <p:tgtEl>
                                          <p:spTgt spid="36"/>
                                        </p:tgtEl>
                                        <p:attrNameLst>
                                          <p:attrName>style.rotation</p:attrName>
                                        </p:attrNameLst>
                                      </p:cBhvr>
                                      <p:tavLst>
                                        <p:tav tm="0">
                                          <p:val>
                                            <p:fltVal val="90"/>
                                          </p:val>
                                        </p:tav>
                                        <p:tav tm="100000">
                                          <p:val>
                                            <p:fltVal val="0"/>
                                          </p:val>
                                        </p:tav>
                                      </p:tavLst>
                                    </p:anim>
                                    <p:animEffect transition="in" filter="fade">
                                      <p:cBhvr>
                                        <p:cTn id="47" dur="1000"/>
                                        <p:tgtEl>
                                          <p:spTgt spid="36"/>
                                        </p:tgtEl>
                                      </p:cBhvr>
                                    </p:animEffect>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randombar(horizontal)">
                                      <p:cBhvr>
                                        <p:cTn id="51" dur="500"/>
                                        <p:tgtEl>
                                          <p:spTgt spid="69"/>
                                        </p:tgtEl>
                                      </p:cBhvr>
                                    </p:animEffect>
                                  </p:childTnLst>
                                </p:cTn>
                              </p:par>
                            </p:childTnLst>
                          </p:cTn>
                        </p:par>
                        <p:par>
                          <p:cTn id="52" fill="hold" nodeType="afterGroup">
                            <p:stCondLst>
                              <p:cond delay="1500"/>
                            </p:stCondLst>
                            <p:childTnLst>
                              <p:par>
                                <p:cTn id="53" presetID="14" presetClass="entr" presetSubtype="10" fill="hold" grpId="0" nodeType="after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randombar(horizontal)">
                                      <p:cBhvr>
                                        <p:cTn id="55" dur="500"/>
                                        <p:tgtEl>
                                          <p:spTgt spid="70"/>
                                        </p:tgtEl>
                                      </p:cBhvr>
                                    </p:animEffect>
                                  </p:childTnLst>
                                </p:cTn>
                              </p:par>
                            </p:childTnLst>
                          </p:cTn>
                        </p:par>
                      </p:childTnLst>
                    </p:cTn>
                  </p:par>
                  <p:par>
                    <p:cTn id="56" fill="hold">
                      <p:stCondLst>
                        <p:cond delay="indefinite"/>
                      </p:stCondLst>
                      <p:childTnLst>
                        <p:par>
                          <p:cTn id="57" fill="hold" nodeType="afterGroup">
                            <p:stCondLst>
                              <p:cond delay="0"/>
                            </p:stCondLst>
                            <p:childTnLst>
                              <p:par>
                                <p:cTn id="58" presetID="31" presetClass="entr" presetSubtype="0"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1000" fill="hold"/>
                                        <p:tgtEl>
                                          <p:spTgt spid="37"/>
                                        </p:tgtEl>
                                        <p:attrNameLst>
                                          <p:attrName>ppt_w</p:attrName>
                                        </p:attrNameLst>
                                      </p:cBhvr>
                                      <p:tavLst>
                                        <p:tav tm="0">
                                          <p:val>
                                            <p:fltVal val="0"/>
                                          </p:val>
                                        </p:tav>
                                        <p:tav tm="100000">
                                          <p:val>
                                            <p:strVal val="#ppt_w"/>
                                          </p:val>
                                        </p:tav>
                                      </p:tavLst>
                                    </p:anim>
                                    <p:anim calcmode="lin" valueType="num">
                                      <p:cBhvr>
                                        <p:cTn id="61" dur="1000" fill="hold"/>
                                        <p:tgtEl>
                                          <p:spTgt spid="37"/>
                                        </p:tgtEl>
                                        <p:attrNameLst>
                                          <p:attrName>ppt_h</p:attrName>
                                        </p:attrNameLst>
                                      </p:cBhvr>
                                      <p:tavLst>
                                        <p:tav tm="0">
                                          <p:val>
                                            <p:fltVal val="0"/>
                                          </p:val>
                                        </p:tav>
                                        <p:tav tm="100000">
                                          <p:val>
                                            <p:strVal val="#ppt_h"/>
                                          </p:val>
                                        </p:tav>
                                      </p:tavLst>
                                    </p:anim>
                                    <p:anim calcmode="lin" valueType="num">
                                      <p:cBhvr>
                                        <p:cTn id="62" dur="1000" fill="hold"/>
                                        <p:tgtEl>
                                          <p:spTgt spid="37"/>
                                        </p:tgtEl>
                                        <p:attrNameLst>
                                          <p:attrName>style.rotation</p:attrName>
                                        </p:attrNameLst>
                                      </p:cBhvr>
                                      <p:tavLst>
                                        <p:tav tm="0">
                                          <p:val>
                                            <p:fltVal val="90"/>
                                          </p:val>
                                        </p:tav>
                                        <p:tav tm="100000">
                                          <p:val>
                                            <p:fltVal val="0"/>
                                          </p:val>
                                        </p:tav>
                                      </p:tavLst>
                                    </p:anim>
                                    <p:animEffect transition="in" filter="fade">
                                      <p:cBhvr>
                                        <p:cTn id="63" dur="1000"/>
                                        <p:tgtEl>
                                          <p:spTgt spid="37"/>
                                        </p:tgtEl>
                                      </p:cBhvr>
                                    </p:animEffect>
                                  </p:childTnLst>
                                </p:cTn>
                              </p:par>
                            </p:childTnLst>
                          </p:cTn>
                        </p:par>
                        <p:par>
                          <p:cTn id="64" fill="hold">
                            <p:stCondLst>
                              <p:cond delay="1000"/>
                            </p:stCondLst>
                            <p:childTnLst>
                              <p:par>
                                <p:cTn id="65" presetID="14" presetClass="entr" presetSubtype="10" fill="hold" grpId="0" nodeType="after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randombar(horizontal)">
                                      <p:cBhvr>
                                        <p:cTn id="67" dur="500"/>
                                        <p:tgtEl>
                                          <p:spTgt spid="71"/>
                                        </p:tgtEl>
                                      </p:cBhvr>
                                    </p:animEffect>
                                  </p:childTnLst>
                                </p:cTn>
                              </p:par>
                            </p:childTnLst>
                          </p:cTn>
                        </p:par>
                        <p:par>
                          <p:cTn id="68" fill="hold" nodeType="afterGroup">
                            <p:stCondLst>
                              <p:cond delay="1500"/>
                            </p:stCondLst>
                            <p:childTnLst>
                              <p:par>
                                <p:cTn id="69" presetID="14" presetClass="entr" presetSubtype="10" fill="hold" grpId="0" nodeType="after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randombar(horizontal)">
                                      <p:cBhvr>
                                        <p:cTn id="71" dur="500"/>
                                        <p:tgtEl>
                                          <p:spTgt spid="72"/>
                                        </p:tgtEl>
                                      </p:cBhvr>
                                    </p:animEffect>
                                  </p:childTnLst>
                                </p:cTn>
                              </p:par>
                            </p:childTnLst>
                          </p:cTn>
                        </p:par>
                      </p:childTnLst>
                    </p:cTn>
                  </p:par>
                  <p:par>
                    <p:cTn id="72" fill="hold">
                      <p:stCondLst>
                        <p:cond delay="indefinite"/>
                      </p:stCondLst>
                      <p:childTnLst>
                        <p:par>
                          <p:cTn id="73" fill="hold" nodeType="afterGroup">
                            <p:stCondLst>
                              <p:cond delay="0"/>
                            </p:stCondLst>
                            <p:childTnLst>
                              <p:par>
                                <p:cTn id="74" presetID="31" presetClass="entr" presetSubtype="0" fill="hold" nodeType="clickEffect">
                                  <p:stCondLst>
                                    <p:cond delay="0"/>
                                  </p:stCondLst>
                                  <p:childTnLst>
                                    <p:set>
                                      <p:cBhvr>
                                        <p:cTn id="75" dur="1" fill="hold">
                                          <p:stCondLst>
                                            <p:cond delay="0"/>
                                          </p:stCondLst>
                                        </p:cTn>
                                        <p:tgtEl>
                                          <p:spTgt spid="39"/>
                                        </p:tgtEl>
                                        <p:attrNameLst>
                                          <p:attrName>style.visibility</p:attrName>
                                        </p:attrNameLst>
                                      </p:cBhvr>
                                      <p:to>
                                        <p:strVal val="visible"/>
                                      </p:to>
                                    </p:set>
                                    <p:anim calcmode="lin" valueType="num">
                                      <p:cBhvr>
                                        <p:cTn id="76" dur="1000" fill="hold"/>
                                        <p:tgtEl>
                                          <p:spTgt spid="39"/>
                                        </p:tgtEl>
                                        <p:attrNameLst>
                                          <p:attrName>ppt_w</p:attrName>
                                        </p:attrNameLst>
                                      </p:cBhvr>
                                      <p:tavLst>
                                        <p:tav tm="0">
                                          <p:val>
                                            <p:fltVal val="0"/>
                                          </p:val>
                                        </p:tav>
                                        <p:tav tm="100000">
                                          <p:val>
                                            <p:strVal val="#ppt_w"/>
                                          </p:val>
                                        </p:tav>
                                      </p:tavLst>
                                    </p:anim>
                                    <p:anim calcmode="lin" valueType="num">
                                      <p:cBhvr>
                                        <p:cTn id="77" dur="1000" fill="hold"/>
                                        <p:tgtEl>
                                          <p:spTgt spid="39"/>
                                        </p:tgtEl>
                                        <p:attrNameLst>
                                          <p:attrName>ppt_h</p:attrName>
                                        </p:attrNameLst>
                                      </p:cBhvr>
                                      <p:tavLst>
                                        <p:tav tm="0">
                                          <p:val>
                                            <p:fltVal val="0"/>
                                          </p:val>
                                        </p:tav>
                                        <p:tav tm="100000">
                                          <p:val>
                                            <p:strVal val="#ppt_h"/>
                                          </p:val>
                                        </p:tav>
                                      </p:tavLst>
                                    </p:anim>
                                    <p:anim calcmode="lin" valueType="num">
                                      <p:cBhvr>
                                        <p:cTn id="78" dur="1000" fill="hold"/>
                                        <p:tgtEl>
                                          <p:spTgt spid="39"/>
                                        </p:tgtEl>
                                        <p:attrNameLst>
                                          <p:attrName>style.rotation</p:attrName>
                                        </p:attrNameLst>
                                      </p:cBhvr>
                                      <p:tavLst>
                                        <p:tav tm="0">
                                          <p:val>
                                            <p:fltVal val="90"/>
                                          </p:val>
                                        </p:tav>
                                        <p:tav tm="100000">
                                          <p:val>
                                            <p:fltVal val="0"/>
                                          </p:val>
                                        </p:tav>
                                      </p:tavLst>
                                    </p:anim>
                                    <p:animEffect transition="in" filter="fade">
                                      <p:cBhvr>
                                        <p:cTn id="79" dur="1000"/>
                                        <p:tgtEl>
                                          <p:spTgt spid="39"/>
                                        </p:tgtEl>
                                      </p:cBhvr>
                                    </p:animEffect>
                                  </p:childTnLst>
                                </p:cTn>
                              </p:par>
                            </p:childTnLst>
                          </p:cTn>
                        </p:par>
                        <p:par>
                          <p:cTn id="80" fill="hold">
                            <p:stCondLst>
                              <p:cond delay="1000"/>
                            </p:stCondLst>
                            <p:childTnLst>
                              <p:par>
                                <p:cTn id="81" presetID="14" presetClass="entr" presetSubtype="10" fill="hold" grpId="0" nodeType="afterEffect">
                                  <p:stCondLst>
                                    <p:cond delay="0"/>
                                  </p:stCondLst>
                                  <p:childTnLst>
                                    <p:set>
                                      <p:cBhvr>
                                        <p:cTn id="82" dur="1" fill="hold">
                                          <p:stCondLst>
                                            <p:cond delay="0"/>
                                          </p:stCondLst>
                                        </p:cTn>
                                        <p:tgtEl>
                                          <p:spTgt spid="73"/>
                                        </p:tgtEl>
                                        <p:attrNameLst>
                                          <p:attrName>style.visibility</p:attrName>
                                        </p:attrNameLst>
                                      </p:cBhvr>
                                      <p:to>
                                        <p:strVal val="visible"/>
                                      </p:to>
                                    </p:set>
                                    <p:animEffect transition="in" filter="randombar(horizontal)">
                                      <p:cBhvr>
                                        <p:cTn id="83" dur="500"/>
                                        <p:tgtEl>
                                          <p:spTgt spid="73"/>
                                        </p:tgtEl>
                                      </p:cBhvr>
                                    </p:animEffect>
                                  </p:childTnLst>
                                </p:cTn>
                              </p:par>
                            </p:childTnLst>
                          </p:cTn>
                        </p:par>
                        <p:par>
                          <p:cTn id="84" fill="hold" nodeType="afterGroup">
                            <p:stCondLst>
                              <p:cond delay="1500"/>
                            </p:stCondLst>
                            <p:childTnLst>
                              <p:par>
                                <p:cTn id="85" presetID="14" presetClass="entr" presetSubtype="10"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randombar(horizontal)">
                                      <p:cBhvr>
                                        <p:cTn id="87" dur="500"/>
                                        <p:tgtEl>
                                          <p:spTgt spid="74"/>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nodeType="click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1000" fill="hold"/>
                                        <p:tgtEl>
                                          <p:spTgt spid="38"/>
                                        </p:tgtEl>
                                        <p:attrNameLst>
                                          <p:attrName>ppt_w</p:attrName>
                                        </p:attrNameLst>
                                      </p:cBhvr>
                                      <p:tavLst>
                                        <p:tav tm="0">
                                          <p:val>
                                            <p:fltVal val="0"/>
                                          </p:val>
                                        </p:tav>
                                        <p:tav tm="100000">
                                          <p:val>
                                            <p:strVal val="#ppt_w"/>
                                          </p:val>
                                        </p:tav>
                                      </p:tavLst>
                                    </p:anim>
                                    <p:anim calcmode="lin" valueType="num">
                                      <p:cBhvr>
                                        <p:cTn id="93" dur="1000" fill="hold"/>
                                        <p:tgtEl>
                                          <p:spTgt spid="38"/>
                                        </p:tgtEl>
                                        <p:attrNameLst>
                                          <p:attrName>ppt_h</p:attrName>
                                        </p:attrNameLst>
                                      </p:cBhvr>
                                      <p:tavLst>
                                        <p:tav tm="0">
                                          <p:val>
                                            <p:fltVal val="0"/>
                                          </p:val>
                                        </p:tav>
                                        <p:tav tm="100000">
                                          <p:val>
                                            <p:strVal val="#ppt_h"/>
                                          </p:val>
                                        </p:tav>
                                      </p:tavLst>
                                    </p:anim>
                                    <p:anim calcmode="lin" valueType="num">
                                      <p:cBhvr>
                                        <p:cTn id="94" dur="1000" fill="hold"/>
                                        <p:tgtEl>
                                          <p:spTgt spid="38"/>
                                        </p:tgtEl>
                                        <p:attrNameLst>
                                          <p:attrName>style.rotation</p:attrName>
                                        </p:attrNameLst>
                                      </p:cBhvr>
                                      <p:tavLst>
                                        <p:tav tm="0">
                                          <p:val>
                                            <p:fltVal val="90"/>
                                          </p:val>
                                        </p:tav>
                                        <p:tav tm="100000">
                                          <p:val>
                                            <p:fltVal val="0"/>
                                          </p:val>
                                        </p:tav>
                                      </p:tavLst>
                                    </p:anim>
                                    <p:animEffect transition="in" filter="fade">
                                      <p:cBhvr>
                                        <p:cTn id="95" dur="1000"/>
                                        <p:tgtEl>
                                          <p:spTgt spid="38"/>
                                        </p:tgtEl>
                                      </p:cBhvr>
                                    </p:animEffect>
                                  </p:childTnLst>
                                </p:cTn>
                              </p:par>
                            </p:childTnLst>
                          </p:cTn>
                        </p:par>
                        <p:par>
                          <p:cTn id="96" fill="hold">
                            <p:stCondLst>
                              <p:cond delay="1000"/>
                            </p:stCondLst>
                            <p:childTnLst>
                              <p:par>
                                <p:cTn id="97" presetID="14" presetClass="entr" presetSubtype="10" fill="hold" grpId="0" nodeType="afterEffect">
                                  <p:stCondLst>
                                    <p:cond delay="0"/>
                                  </p:stCondLst>
                                  <p:childTnLst>
                                    <p:set>
                                      <p:cBhvr>
                                        <p:cTn id="98" dur="1" fill="hold">
                                          <p:stCondLst>
                                            <p:cond delay="0"/>
                                          </p:stCondLst>
                                        </p:cTn>
                                        <p:tgtEl>
                                          <p:spTgt spid="75"/>
                                        </p:tgtEl>
                                        <p:attrNameLst>
                                          <p:attrName>style.visibility</p:attrName>
                                        </p:attrNameLst>
                                      </p:cBhvr>
                                      <p:to>
                                        <p:strVal val="visible"/>
                                      </p:to>
                                    </p:set>
                                    <p:animEffect transition="in" filter="randombar(horizontal)">
                                      <p:cBhvr>
                                        <p:cTn id="99" dur="500"/>
                                        <p:tgtEl>
                                          <p:spTgt spid="75"/>
                                        </p:tgtEl>
                                      </p:cBhvr>
                                    </p:animEffect>
                                  </p:childTnLst>
                                </p:cTn>
                              </p:par>
                            </p:childTnLst>
                          </p:cTn>
                        </p:par>
                        <p:par>
                          <p:cTn id="100" fill="hold" nodeType="afterGroup">
                            <p:stCondLst>
                              <p:cond delay="1500"/>
                            </p:stCondLst>
                            <p:childTnLst>
                              <p:par>
                                <p:cTn id="101" presetID="14" presetClass="entr" presetSubtype="10" fill="hold" grpId="0" nodeType="afterEffect">
                                  <p:stCondLst>
                                    <p:cond delay="0"/>
                                  </p:stCondLst>
                                  <p:childTnLst>
                                    <p:set>
                                      <p:cBhvr>
                                        <p:cTn id="102" dur="1" fill="hold">
                                          <p:stCondLst>
                                            <p:cond delay="0"/>
                                          </p:stCondLst>
                                        </p:cTn>
                                        <p:tgtEl>
                                          <p:spTgt spid="76"/>
                                        </p:tgtEl>
                                        <p:attrNameLst>
                                          <p:attrName>style.visibility</p:attrName>
                                        </p:attrNameLst>
                                      </p:cBhvr>
                                      <p:to>
                                        <p:strVal val="visible"/>
                                      </p:to>
                                    </p:set>
                                    <p:animEffect transition="in" filter="randombar(horizontal)">
                                      <p:cBhvr>
                                        <p:cTn id="103" dur="500"/>
                                        <p:tgtEl>
                                          <p:spTgt spid="76"/>
                                        </p:tgtEl>
                                      </p:cBhvr>
                                    </p:animEffect>
                                  </p:childTnLst>
                                </p:cTn>
                              </p:par>
                            </p:childTnLst>
                          </p:cTn>
                        </p:par>
                        <p:par>
                          <p:cTn id="104" fill="hold" nodeType="afterGroup">
                            <p:stCondLst>
                              <p:cond delay="2000"/>
                            </p:stCondLst>
                            <p:childTnLst>
                              <p:par>
                                <p:cTn id="105" presetID="2" presetClass="entr" presetSubtype="8" fill="hold" grpId="0" nodeType="afterEffect">
                                  <p:stCondLst>
                                    <p:cond delay="0"/>
                                  </p:stCondLst>
                                  <p:childTnLst>
                                    <p:set>
                                      <p:cBhvr>
                                        <p:cTn id="106" dur="1" fill="hold">
                                          <p:stCondLst>
                                            <p:cond delay="0"/>
                                          </p:stCondLst>
                                        </p:cTn>
                                        <p:tgtEl>
                                          <p:spTgt spid="77"/>
                                        </p:tgtEl>
                                        <p:attrNameLst>
                                          <p:attrName>style.visibility</p:attrName>
                                        </p:attrNameLst>
                                      </p:cBhvr>
                                      <p:to>
                                        <p:strVal val="visible"/>
                                      </p:to>
                                    </p:set>
                                    <p:anim calcmode="lin" valueType="num">
                                      <p:cBhvr additive="base">
                                        <p:cTn id="107" dur="500" fill="hold"/>
                                        <p:tgtEl>
                                          <p:spTgt spid="77"/>
                                        </p:tgtEl>
                                        <p:attrNameLst>
                                          <p:attrName>ppt_x</p:attrName>
                                        </p:attrNameLst>
                                      </p:cBhvr>
                                      <p:tavLst>
                                        <p:tav tm="0">
                                          <p:val>
                                            <p:strVal val="0-#ppt_w/2"/>
                                          </p:val>
                                        </p:tav>
                                        <p:tav tm="100000">
                                          <p:val>
                                            <p:strVal val="#ppt_x"/>
                                          </p:val>
                                        </p:tav>
                                      </p:tavLst>
                                    </p:anim>
                                    <p:anim calcmode="lin" valueType="num">
                                      <p:cBhvr additive="base">
                                        <p:cTn id="108" dur="500" fill="hold"/>
                                        <p:tgtEl>
                                          <p:spTgt spid="77"/>
                                        </p:tgtEl>
                                        <p:attrNameLst>
                                          <p:attrName>ppt_y</p:attrName>
                                        </p:attrNameLst>
                                      </p:cBhvr>
                                      <p:tavLst>
                                        <p:tav tm="0">
                                          <p:val>
                                            <p:strVal val="#ppt_y"/>
                                          </p:val>
                                        </p:tav>
                                        <p:tav tm="100000">
                                          <p:val>
                                            <p:strVal val="#ppt_y"/>
                                          </p:val>
                                        </p:tav>
                                      </p:tavLst>
                                    </p:anim>
                                  </p:childTnLst>
                                </p:cTn>
                              </p:par>
                              <p:par>
                                <p:cTn id="109" presetID="2" presetClass="entr" presetSubtype="2" fill="hold" grpId="0" nodeType="withEffect">
                                  <p:stCondLst>
                                    <p:cond delay="0"/>
                                  </p:stCondLst>
                                  <p:childTnLst>
                                    <p:set>
                                      <p:cBhvr>
                                        <p:cTn id="110" dur="1" fill="hold">
                                          <p:stCondLst>
                                            <p:cond delay="0"/>
                                          </p:stCondLst>
                                        </p:cTn>
                                        <p:tgtEl>
                                          <p:spTgt spid="78"/>
                                        </p:tgtEl>
                                        <p:attrNameLst>
                                          <p:attrName>style.visibility</p:attrName>
                                        </p:attrNameLst>
                                      </p:cBhvr>
                                      <p:to>
                                        <p:strVal val="visible"/>
                                      </p:to>
                                    </p:set>
                                    <p:anim calcmode="lin" valueType="num">
                                      <p:cBhvr additive="base">
                                        <p:cTn id="111" dur="500" fill="hold"/>
                                        <p:tgtEl>
                                          <p:spTgt spid="78"/>
                                        </p:tgtEl>
                                        <p:attrNameLst>
                                          <p:attrName>ppt_x</p:attrName>
                                        </p:attrNameLst>
                                      </p:cBhvr>
                                      <p:tavLst>
                                        <p:tav tm="0">
                                          <p:val>
                                            <p:strVal val="1+#ppt_w/2"/>
                                          </p:val>
                                        </p:tav>
                                        <p:tav tm="100000">
                                          <p:val>
                                            <p:strVal val="#ppt_x"/>
                                          </p:val>
                                        </p:tav>
                                      </p:tavLst>
                                    </p:anim>
                                    <p:anim calcmode="lin" valueType="num">
                                      <p:cBhvr additive="base">
                                        <p:cTn id="112" dur="500" fill="hold"/>
                                        <p:tgtEl>
                                          <p:spTgt spid="78"/>
                                        </p:tgtEl>
                                        <p:attrNameLst>
                                          <p:attrName>ppt_y</p:attrName>
                                        </p:attrNameLst>
                                      </p:cBhvr>
                                      <p:tavLst>
                                        <p:tav tm="0">
                                          <p:val>
                                            <p:strVal val="#ppt_y"/>
                                          </p:val>
                                        </p:tav>
                                        <p:tav tm="100000">
                                          <p:val>
                                            <p:strVal val="#ppt_y"/>
                                          </p:val>
                                        </p:tav>
                                      </p:tavLst>
                                    </p:anim>
                                  </p:childTnLst>
                                </p:cTn>
                              </p:par>
                              <p:par>
                                <p:cTn id="113" presetID="2" presetClass="entr" presetSubtype="2"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anim calcmode="lin" valueType="num">
                                      <p:cBhvr additive="base">
                                        <p:cTn id="115" dur="500" fill="hold"/>
                                        <p:tgtEl>
                                          <p:spTgt spid="79"/>
                                        </p:tgtEl>
                                        <p:attrNameLst>
                                          <p:attrName>ppt_x</p:attrName>
                                        </p:attrNameLst>
                                      </p:cBhvr>
                                      <p:tavLst>
                                        <p:tav tm="0">
                                          <p:val>
                                            <p:strVal val="1+#ppt_w/2"/>
                                          </p:val>
                                        </p:tav>
                                        <p:tav tm="100000">
                                          <p:val>
                                            <p:strVal val="#ppt_x"/>
                                          </p:val>
                                        </p:tav>
                                      </p:tavLst>
                                    </p:anim>
                                    <p:anim calcmode="lin" valueType="num">
                                      <p:cBhvr additive="base">
                                        <p:cTn id="116" dur="500" fill="hold"/>
                                        <p:tgtEl>
                                          <p:spTgt spid="79"/>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0"/>
                                  </p:stCondLst>
                                  <p:childTnLst>
                                    <p:set>
                                      <p:cBhvr>
                                        <p:cTn id="118" dur="1" fill="hold">
                                          <p:stCondLst>
                                            <p:cond delay="0"/>
                                          </p:stCondLst>
                                        </p:cTn>
                                        <p:tgtEl>
                                          <p:spTgt spid="80"/>
                                        </p:tgtEl>
                                        <p:attrNameLst>
                                          <p:attrName>style.visibility</p:attrName>
                                        </p:attrNameLst>
                                      </p:cBhvr>
                                      <p:to>
                                        <p:strVal val="visible"/>
                                      </p:to>
                                    </p:set>
                                    <p:anim calcmode="lin" valueType="num">
                                      <p:cBhvr additive="base">
                                        <p:cTn id="119" dur="500" fill="hold"/>
                                        <p:tgtEl>
                                          <p:spTgt spid="80"/>
                                        </p:tgtEl>
                                        <p:attrNameLst>
                                          <p:attrName>ppt_x</p:attrName>
                                        </p:attrNameLst>
                                      </p:cBhvr>
                                      <p:tavLst>
                                        <p:tav tm="0">
                                          <p:val>
                                            <p:strVal val="0-#ppt_w/2"/>
                                          </p:val>
                                        </p:tav>
                                        <p:tav tm="100000">
                                          <p:val>
                                            <p:strVal val="#ppt_x"/>
                                          </p:val>
                                        </p:tav>
                                      </p:tavLst>
                                    </p:anim>
                                    <p:anim calcmode="lin" valueType="num">
                                      <p:cBhvr additive="base">
                                        <p:cTn id="120" dur="500" fill="hold"/>
                                        <p:tgtEl>
                                          <p:spTgt spid="80"/>
                                        </p:tgtEl>
                                        <p:attrNameLst>
                                          <p:attrName>ppt_y</p:attrName>
                                        </p:attrNameLst>
                                      </p:cBhvr>
                                      <p:tavLst>
                                        <p:tav tm="0">
                                          <p:val>
                                            <p:strVal val="#ppt_y"/>
                                          </p:val>
                                        </p:tav>
                                        <p:tav tm="100000">
                                          <p:val>
                                            <p:strVal val="#ppt_y"/>
                                          </p:val>
                                        </p:tav>
                                      </p:tavLst>
                                    </p:anim>
                                  </p:childTnLst>
                                </p:cTn>
                              </p:par>
                            </p:childTnLst>
                          </p:cTn>
                        </p:par>
                        <p:par>
                          <p:cTn id="121" fill="hold">
                            <p:stCondLst>
                              <p:cond delay="2500"/>
                            </p:stCondLst>
                            <p:childTnLst>
                              <p:par>
                                <p:cTn id="122" presetID="42" presetClass="entr" presetSubtype="0" fill="hold" grpId="0"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1200"/>
                                        <p:tgtEl>
                                          <p:spTgt spid="33"/>
                                        </p:tgtEl>
                                      </p:cBhvr>
                                    </p:animEffect>
                                    <p:anim calcmode="lin" valueType="num">
                                      <p:cBhvr>
                                        <p:cTn id="125" dur="1200" fill="hold"/>
                                        <p:tgtEl>
                                          <p:spTgt spid="33"/>
                                        </p:tgtEl>
                                        <p:attrNameLst>
                                          <p:attrName>ppt_x</p:attrName>
                                        </p:attrNameLst>
                                      </p:cBhvr>
                                      <p:tavLst>
                                        <p:tav tm="0">
                                          <p:val>
                                            <p:strVal val="#ppt_x"/>
                                          </p:val>
                                        </p:tav>
                                        <p:tav tm="100000">
                                          <p:val>
                                            <p:strVal val="#ppt_x"/>
                                          </p:val>
                                        </p:tav>
                                      </p:tavLst>
                                    </p:anim>
                                    <p:anim calcmode="lin" valueType="num">
                                      <p:cBhvr>
                                        <p:cTn id="126" dur="12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p:bldP spid="74" grpId="0"/>
      <p:bldP spid="75" grpId="0"/>
      <p:bldP spid="76" grpId="0"/>
      <p:bldP spid="77" grpId="0"/>
      <p:bldP spid="78" grpId="0"/>
      <p:bldP spid="79" grpId="0"/>
      <p:bldP spid="80" grpId="0"/>
      <p:bldP spid="33" grpId="0"/>
      <p:bldP spid="42" grpId="0"/>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13" y="-234875"/>
            <a:ext cx="5613250" cy="5613250"/>
          </a:xfrm>
          <a:prstGeom prst="rect">
            <a:avLst/>
          </a:prstGeom>
        </p:spPr>
      </p:pic>
      <p:grpSp>
        <p:nvGrpSpPr>
          <p:cNvPr id="33" name="组合 32"/>
          <p:cNvGrpSpPr/>
          <p:nvPr/>
        </p:nvGrpSpPr>
        <p:grpSpPr>
          <a:xfrm>
            <a:off x="1331641" y="3138642"/>
            <a:ext cx="1440160" cy="1305315"/>
            <a:chOff x="3235325" y="871538"/>
            <a:chExt cx="5781675" cy="5240338"/>
          </a:xfrm>
          <a:solidFill>
            <a:srgbClr val="FE7F00"/>
          </a:solidFill>
        </p:grpSpPr>
        <p:sp>
          <p:nvSpPr>
            <p:cNvPr id="34" name="Freeform 230"/>
            <p:cNvSpPr>
              <a:spLocks/>
            </p:cNvSpPr>
            <p:nvPr/>
          </p:nvSpPr>
          <p:spPr bwMode="auto">
            <a:xfrm>
              <a:off x="6208713" y="5040313"/>
              <a:ext cx="1450975" cy="1071563"/>
            </a:xfrm>
            <a:custGeom>
              <a:avLst/>
              <a:gdLst>
                <a:gd name="T0" fmla="*/ 0 w 386"/>
                <a:gd name="T1" fmla="*/ 187 h 285"/>
                <a:gd name="T2" fmla="*/ 386 w 386"/>
                <a:gd name="T3" fmla="*/ 49 h 285"/>
                <a:gd name="T4" fmla="*/ 270 w 386"/>
                <a:gd name="T5" fmla="*/ 156 h 285"/>
                <a:gd name="T6" fmla="*/ 19 w 386"/>
                <a:gd name="T7" fmla="*/ 216 h 285"/>
                <a:gd name="T8" fmla="*/ 261 w 386"/>
                <a:gd name="T9" fmla="*/ 61 h 285"/>
                <a:gd name="T10" fmla="*/ 0 w 386"/>
                <a:gd name="T11" fmla="*/ 187 h 285"/>
              </a:gdLst>
              <a:ahLst/>
              <a:cxnLst>
                <a:cxn ang="0">
                  <a:pos x="T0" y="T1"/>
                </a:cxn>
                <a:cxn ang="0">
                  <a:pos x="T2" y="T3"/>
                </a:cxn>
                <a:cxn ang="0">
                  <a:pos x="T4" y="T5"/>
                </a:cxn>
                <a:cxn ang="0">
                  <a:pos x="T6" y="T7"/>
                </a:cxn>
                <a:cxn ang="0">
                  <a:pos x="T8" y="T9"/>
                </a:cxn>
                <a:cxn ang="0">
                  <a:pos x="T10" y="T11"/>
                </a:cxn>
              </a:cxnLst>
              <a:rect l="0" t="0" r="r" b="b"/>
              <a:pathLst>
                <a:path w="386" h="285">
                  <a:moveTo>
                    <a:pt x="0" y="187"/>
                  </a:moveTo>
                  <a:cubicBezTo>
                    <a:pt x="13" y="146"/>
                    <a:pt x="81" y="0"/>
                    <a:pt x="386" y="49"/>
                  </a:cubicBezTo>
                  <a:cubicBezTo>
                    <a:pt x="344" y="42"/>
                    <a:pt x="288" y="129"/>
                    <a:pt x="270" y="156"/>
                  </a:cubicBezTo>
                  <a:cubicBezTo>
                    <a:pt x="206" y="248"/>
                    <a:pt x="107" y="285"/>
                    <a:pt x="19" y="216"/>
                  </a:cubicBezTo>
                  <a:cubicBezTo>
                    <a:pt x="107" y="90"/>
                    <a:pt x="261" y="61"/>
                    <a:pt x="261" y="61"/>
                  </a:cubicBezTo>
                  <a:cubicBezTo>
                    <a:pt x="261" y="61"/>
                    <a:pt x="80" y="75"/>
                    <a:pt x="0" y="1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35" name="Freeform 231"/>
            <p:cNvSpPr>
              <a:spLocks noEditPoints="1"/>
            </p:cNvSpPr>
            <p:nvPr/>
          </p:nvSpPr>
          <p:spPr bwMode="auto">
            <a:xfrm>
              <a:off x="5273675" y="871538"/>
              <a:ext cx="3743325" cy="2243138"/>
            </a:xfrm>
            <a:custGeom>
              <a:avLst/>
              <a:gdLst>
                <a:gd name="T0" fmla="*/ 295 w 996"/>
                <a:gd name="T1" fmla="*/ 381 h 597"/>
                <a:gd name="T2" fmla="*/ 157 w 996"/>
                <a:gd name="T3" fmla="*/ 274 h 597"/>
                <a:gd name="T4" fmla="*/ 152 w 996"/>
                <a:gd name="T5" fmla="*/ 275 h 597"/>
                <a:gd name="T6" fmla="*/ 155 w 996"/>
                <a:gd name="T7" fmla="*/ 289 h 597"/>
                <a:gd name="T8" fmla="*/ 51 w 996"/>
                <a:gd name="T9" fmla="*/ 378 h 597"/>
                <a:gd name="T10" fmla="*/ 0 w 996"/>
                <a:gd name="T11" fmla="*/ 145 h 597"/>
                <a:gd name="T12" fmla="*/ 132 w 996"/>
                <a:gd name="T13" fmla="*/ 182 h 597"/>
                <a:gd name="T14" fmla="*/ 138 w 996"/>
                <a:gd name="T15" fmla="*/ 212 h 597"/>
                <a:gd name="T16" fmla="*/ 253 w 996"/>
                <a:gd name="T17" fmla="*/ 187 h 597"/>
                <a:gd name="T18" fmla="*/ 237 w 996"/>
                <a:gd name="T19" fmla="*/ 115 h 597"/>
                <a:gd name="T20" fmla="*/ 769 w 996"/>
                <a:gd name="T21" fmla="*/ 0 h 597"/>
                <a:gd name="T22" fmla="*/ 777 w 996"/>
                <a:gd name="T23" fmla="*/ 37 h 597"/>
                <a:gd name="T24" fmla="*/ 803 w 996"/>
                <a:gd name="T25" fmla="*/ 28 h 597"/>
                <a:gd name="T26" fmla="*/ 977 w 996"/>
                <a:gd name="T27" fmla="*/ 160 h 597"/>
                <a:gd name="T28" fmla="*/ 873 w 996"/>
                <a:gd name="T29" fmla="*/ 353 h 597"/>
                <a:gd name="T30" fmla="*/ 846 w 996"/>
                <a:gd name="T31" fmla="*/ 356 h 597"/>
                <a:gd name="T32" fmla="*/ 850 w 996"/>
                <a:gd name="T33" fmla="*/ 374 h 597"/>
                <a:gd name="T34" fmla="*/ 776 w 996"/>
                <a:gd name="T35" fmla="*/ 513 h 597"/>
                <a:gd name="T36" fmla="*/ 444 w 996"/>
                <a:gd name="T37" fmla="*/ 585 h 597"/>
                <a:gd name="T38" fmla="*/ 319 w 996"/>
                <a:gd name="T39" fmla="*/ 490 h 597"/>
                <a:gd name="T40" fmla="*/ 295 w 996"/>
                <a:gd name="T41" fmla="*/ 381 h 597"/>
                <a:gd name="T42" fmla="*/ 289 w 996"/>
                <a:gd name="T43" fmla="*/ 352 h 597"/>
                <a:gd name="T44" fmla="*/ 267 w 996"/>
                <a:gd name="T45" fmla="*/ 250 h 597"/>
                <a:gd name="T46" fmla="*/ 182 w 996"/>
                <a:gd name="T47" fmla="*/ 269 h 597"/>
                <a:gd name="T48" fmla="*/ 289 w 996"/>
                <a:gd name="T49" fmla="*/ 352 h 597"/>
                <a:gd name="T50" fmla="*/ 865 w 996"/>
                <a:gd name="T51" fmla="*/ 315 h 597"/>
                <a:gd name="T52" fmla="*/ 944 w 996"/>
                <a:gd name="T53" fmla="*/ 167 h 597"/>
                <a:gd name="T54" fmla="*/ 811 w 996"/>
                <a:gd name="T55" fmla="*/ 66 h 597"/>
                <a:gd name="T56" fmla="*/ 785 w 996"/>
                <a:gd name="T57" fmla="*/ 76 h 597"/>
                <a:gd name="T58" fmla="*/ 838 w 996"/>
                <a:gd name="T59" fmla="*/ 317 h 597"/>
                <a:gd name="T60" fmla="*/ 865 w 996"/>
                <a:gd name="T61" fmla="*/ 315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96" h="597">
                  <a:moveTo>
                    <a:pt x="295" y="381"/>
                  </a:moveTo>
                  <a:cubicBezTo>
                    <a:pt x="157" y="274"/>
                    <a:pt x="157" y="274"/>
                    <a:pt x="157" y="274"/>
                  </a:cubicBezTo>
                  <a:cubicBezTo>
                    <a:pt x="152" y="275"/>
                    <a:pt x="152" y="275"/>
                    <a:pt x="152" y="275"/>
                  </a:cubicBezTo>
                  <a:cubicBezTo>
                    <a:pt x="155" y="289"/>
                    <a:pt x="155" y="289"/>
                    <a:pt x="155" y="289"/>
                  </a:cubicBezTo>
                  <a:cubicBezTo>
                    <a:pt x="51" y="378"/>
                    <a:pt x="51" y="378"/>
                    <a:pt x="51" y="378"/>
                  </a:cubicBezTo>
                  <a:cubicBezTo>
                    <a:pt x="0" y="145"/>
                    <a:pt x="0" y="145"/>
                    <a:pt x="0" y="145"/>
                  </a:cubicBezTo>
                  <a:cubicBezTo>
                    <a:pt x="132" y="182"/>
                    <a:pt x="132" y="182"/>
                    <a:pt x="132" y="182"/>
                  </a:cubicBezTo>
                  <a:cubicBezTo>
                    <a:pt x="138" y="212"/>
                    <a:pt x="138" y="212"/>
                    <a:pt x="138" y="212"/>
                  </a:cubicBezTo>
                  <a:cubicBezTo>
                    <a:pt x="253" y="187"/>
                    <a:pt x="253" y="187"/>
                    <a:pt x="253" y="187"/>
                  </a:cubicBezTo>
                  <a:cubicBezTo>
                    <a:pt x="237" y="115"/>
                    <a:pt x="237" y="115"/>
                    <a:pt x="237" y="115"/>
                  </a:cubicBezTo>
                  <a:cubicBezTo>
                    <a:pt x="769" y="0"/>
                    <a:pt x="769" y="0"/>
                    <a:pt x="769" y="0"/>
                  </a:cubicBezTo>
                  <a:cubicBezTo>
                    <a:pt x="777" y="37"/>
                    <a:pt x="777" y="37"/>
                    <a:pt x="777" y="37"/>
                  </a:cubicBezTo>
                  <a:cubicBezTo>
                    <a:pt x="785" y="33"/>
                    <a:pt x="794" y="30"/>
                    <a:pt x="803" y="28"/>
                  </a:cubicBezTo>
                  <a:cubicBezTo>
                    <a:pt x="879" y="11"/>
                    <a:pt x="957" y="71"/>
                    <a:pt x="977" y="160"/>
                  </a:cubicBezTo>
                  <a:cubicBezTo>
                    <a:pt x="996" y="250"/>
                    <a:pt x="950" y="336"/>
                    <a:pt x="873" y="353"/>
                  </a:cubicBezTo>
                  <a:cubicBezTo>
                    <a:pt x="864" y="355"/>
                    <a:pt x="855" y="356"/>
                    <a:pt x="846" y="356"/>
                  </a:cubicBezTo>
                  <a:cubicBezTo>
                    <a:pt x="850" y="374"/>
                    <a:pt x="850" y="374"/>
                    <a:pt x="850" y="374"/>
                  </a:cubicBezTo>
                  <a:cubicBezTo>
                    <a:pt x="864" y="439"/>
                    <a:pt x="831" y="501"/>
                    <a:pt x="776" y="513"/>
                  </a:cubicBezTo>
                  <a:cubicBezTo>
                    <a:pt x="444" y="585"/>
                    <a:pt x="444" y="585"/>
                    <a:pt x="444" y="585"/>
                  </a:cubicBezTo>
                  <a:cubicBezTo>
                    <a:pt x="389" y="597"/>
                    <a:pt x="333" y="554"/>
                    <a:pt x="319" y="490"/>
                  </a:cubicBezTo>
                  <a:lnTo>
                    <a:pt x="295" y="381"/>
                  </a:lnTo>
                  <a:close/>
                  <a:moveTo>
                    <a:pt x="289" y="352"/>
                  </a:moveTo>
                  <a:cubicBezTo>
                    <a:pt x="267" y="250"/>
                    <a:pt x="267" y="250"/>
                    <a:pt x="267" y="250"/>
                  </a:cubicBezTo>
                  <a:cubicBezTo>
                    <a:pt x="182" y="269"/>
                    <a:pt x="182" y="269"/>
                    <a:pt x="182" y="269"/>
                  </a:cubicBezTo>
                  <a:lnTo>
                    <a:pt x="289" y="352"/>
                  </a:lnTo>
                  <a:close/>
                  <a:moveTo>
                    <a:pt x="865" y="315"/>
                  </a:moveTo>
                  <a:cubicBezTo>
                    <a:pt x="924" y="302"/>
                    <a:pt x="959" y="236"/>
                    <a:pt x="944" y="167"/>
                  </a:cubicBezTo>
                  <a:cubicBezTo>
                    <a:pt x="929" y="99"/>
                    <a:pt x="870" y="53"/>
                    <a:pt x="811" y="66"/>
                  </a:cubicBezTo>
                  <a:cubicBezTo>
                    <a:pt x="802" y="68"/>
                    <a:pt x="793" y="71"/>
                    <a:pt x="785" y="76"/>
                  </a:cubicBezTo>
                  <a:cubicBezTo>
                    <a:pt x="838" y="317"/>
                    <a:pt x="838" y="317"/>
                    <a:pt x="838" y="317"/>
                  </a:cubicBezTo>
                  <a:cubicBezTo>
                    <a:pt x="847" y="318"/>
                    <a:pt x="856" y="317"/>
                    <a:pt x="865" y="3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36" name="Freeform 232"/>
            <p:cNvSpPr>
              <a:spLocks/>
            </p:cNvSpPr>
            <p:nvPr/>
          </p:nvSpPr>
          <p:spPr bwMode="auto">
            <a:xfrm>
              <a:off x="5535613" y="3897313"/>
              <a:ext cx="925513" cy="2003425"/>
            </a:xfrm>
            <a:custGeom>
              <a:avLst/>
              <a:gdLst>
                <a:gd name="T0" fmla="*/ 246 w 246"/>
                <a:gd name="T1" fmla="*/ 267 h 533"/>
                <a:gd name="T2" fmla="*/ 0 w 246"/>
                <a:gd name="T3" fmla="*/ 533 h 533"/>
                <a:gd name="T4" fmla="*/ 0 w 246"/>
                <a:gd name="T5" fmla="*/ 446 h 533"/>
                <a:gd name="T6" fmla="*/ 53 w 246"/>
                <a:gd name="T7" fmla="*/ 446 h 533"/>
                <a:gd name="T8" fmla="*/ 105 w 246"/>
                <a:gd name="T9" fmla="*/ 405 h 533"/>
                <a:gd name="T10" fmla="*/ 105 w 246"/>
                <a:gd name="T11" fmla="*/ 287 h 533"/>
                <a:gd name="T12" fmla="*/ 53 w 246"/>
                <a:gd name="T13" fmla="*/ 246 h 533"/>
                <a:gd name="T14" fmla="*/ 0 w 246"/>
                <a:gd name="T15" fmla="*/ 246 h 533"/>
                <a:gd name="T16" fmla="*/ 0 w 246"/>
                <a:gd name="T17" fmla="*/ 120 h 533"/>
                <a:gd name="T18" fmla="*/ 26 w 246"/>
                <a:gd name="T19" fmla="*/ 120 h 533"/>
                <a:gd name="T20" fmla="*/ 59 w 246"/>
                <a:gd name="T21" fmla="*/ 146 h 533"/>
                <a:gd name="T22" fmla="*/ 59 w 246"/>
                <a:gd name="T23" fmla="*/ 183 h 533"/>
                <a:gd name="T24" fmla="*/ 106 w 246"/>
                <a:gd name="T25" fmla="*/ 183 h 533"/>
                <a:gd name="T26" fmla="*/ 106 w 246"/>
                <a:gd name="T27" fmla="*/ 124 h 533"/>
                <a:gd name="T28" fmla="*/ 54 w 246"/>
                <a:gd name="T29" fmla="*/ 83 h 533"/>
                <a:gd name="T30" fmla="*/ 0 w 246"/>
                <a:gd name="T31" fmla="*/ 83 h 533"/>
                <a:gd name="T32" fmla="*/ 0 w 246"/>
                <a:gd name="T33" fmla="*/ 0 h 533"/>
                <a:gd name="T34" fmla="*/ 246 w 246"/>
                <a:gd name="T35" fmla="*/ 267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267"/>
                  </a:moveTo>
                  <a:cubicBezTo>
                    <a:pt x="246" y="407"/>
                    <a:pt x="138" y="522"/>
                    <a:pt x="0" y="533"/>
                  </a:cubicBezTo>
                  <a:cubicBezTo>
                    <a:pt x="0" y="446"/>
                    <a:pt x="0" y="446"/>
                    <a:pt x="0" y="446"/>
                  </a:cubicBezTo>
                  <a:cubicBezTo>
                    <a:pt x="53" y="446"/>
                    <a:pt x="53" y="446"/>
                    <a:pt x="53" y="446"/>
                  </a:cubicBezTo>
                  <a:cubicBezTo>
                    <a:pt x="82" y="446"/>
                    <a:pt x="105" y="428"/>
                    <a:pt x="105" y="405"/>
                  </a:cubicBezTo>
                  <a:cubicBezTo>
                    <a:pt x="105" y="287"/>
                    <a:pt x="105" y="287"/>
                    <a:pt x="105" y="287"/>
                  </a:cubicBezTo>
                  <a:cubicBezTo>
                    <a:pt x="105" y="264"/>
                    <a:pt x="82" y="246"/>
                    <a:pt x="53" y="246"/>
                  </a:cubicBezTo>
                  <a:cubicBezTo>
                    <a:pt x="0" y="246"/>
                    <a:pt x="0" y="246"/>
                    <a:pt x="0" y="246"/>
                  </a:cubicBezTo>
                  <a:cubicBezTo>
                    <a:pt x="0" y="120"/>
                    <a:pt x="0" y="120"/>
                    <a:pt x="0" y="120"/>
                  </a:cubicBezTo>
                  <a:cubicBezTo>
                    <a:pt x="26" y="120"/>
                    <a:pt x="26" y="120"/>
                    <a:pt x="26" y="120"/>
                  </a:cubicBezTo>
                  <a:cubicBezTo>
                    <a:pt x="44" y="120"/>
                    <a:pt x="59" y="132"/>
                    <a:pt x="59" y="146"/>
                  </a:cubicBezTo>
                  <a:cubicBezTo>
                    <a:pt x="59" y="183"/>
                    <a:pt x="59" y="183"/>
                    <a:pt x="59" y="183"/>
                  </a:cubicBezTo>
                  <a:cubicBezTo>
                    <a:pt x="106" y="183"/>
                    <a:pt x="106" y="183"/>
                    <a:pt x="106" y="183"/>
                  </a:cubicBezTo>
                  <a:cubicBezTo>
                    <a:pt x="106" y="124"/>
                    <a:pt x="106" y="124"/>
                    <a:pt x="106" y="124"/>
                  </a:cubicBezTo>
                  <a:cubicBezTo>
                    <a:pt x="106" y="101"/>
                    <a:pt x="83" y="83"/>
                    <a:pt x="54" y="83"/>
                  </a:cubicBezTo>
                  <a:cubicBezTo>
                    <a:pt x="0" y="83"/>
                    <a:pt x="0" y="83"/>
                    <a:pt x="0" y="83"/>
                  </a:cubicBezTo>
                  <a:cubicBezTo>
                    <a:pt x="0" y="0"/>
                    <a:pt x="0" y="0"/>
                    <a:pt x="0" y="0"/>
                  </a:cubicBezTo>
                  <a:cubicBezTo>
                    <a:pt x="138" y="11"/>
                    <a:pt x="246" y="126"/>
                    <a:pt x="246"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37" name="Freeform 233"/>
            <p:cNvSpPr>
              <a:spLocks/>
            </p:cNvSpPr>
            <p:nvPr/>
          </p:nvSpPr>
          <p:spPr bwMode="auto">
            <a:xfrm>
              <a:off x="5535613" y="4960938"/>
              <a:ext cx="219075" cy="469900"/>
            </a:xfrm>
            <a:custGeom>
              <a:avLst/>
              <a:gdLst>
                <a:gd name="T0" fmla="*/ 58 w 58"/>
                <a:gd name="T1" fmla="*/ 26 h 125"/>
                <a:gd name="T2" fmla="*/ 58 w 58"/>
                <a:gd name="T3" fmla="*/ 100 h 125"/>
                <a:gd name="T4" fmla="*/ 26 w 58"/>
                <a:gd name="T5" fmla="*/ 125 h 125"/>
                <a:gd name="T6" fmla="*/ 0 w 58"/>
                <a:gd name="T7" fmla="*/ 125 h 125"/>
                <a:gd name="T8" fmla="*/ 0 w 58"/>
                <a:gd name="T9" fmla="*/ 0 h 125"/>
                <a:gd name="T10" fmla="*/ 26 w 58"/>
                <a:gd name="T11" fmla="*/ 0 h 125"/>
                <a:gd name="T12" fmla="*/ 58 w 58"/>
                <a:gd name="T13" fmla="*/ 26 h 125"/>
              </a:gdLst>
              <a:ahLst/>
              <a:cxnLst>
                <a:cxn ang="0">
                  <a:pos x="T0" y="T1"/>
                </a:cxn>
                <a:cxn ang="0">
                  <a:pos x="T2" y="T3"/>
                </a:cxn>
                <a:cxn ang="0">
                  <a:pos x="T4" y="T5"/>
                </a:cxn>
                <a:cxn ang="0">
                  <a:pos x="T6" y="T7"/>
                </a:cxn>
                <a:cxn ang="0">
                  <a:pos x="T8" y="T9"/>
                </a:cxn>
                <a:cxn ang="0">
                  <a:pos x="T10" y="T11"/>
                </a:cxn>
                <a:cxn ang="0">
                  <a:pos x="T12" y="T13"/>
                </a:cxn>
              </a:cxnLst>
              <a:rect l="0" t="0" r="r" b="b"/>
              <a:pathLst>
                <a:path w="58" h="125">
                  <a:moveTo>
                    <a:pt x="58" y="26"/>
                  </a:moveTo>
                  <a:cubicBezTo>
                    <a:pt x="58" y="100"/>
                    <a:pt x="58" y="100"/>
                    <a:pt x="58" y="100"/>
                  </a:cubicBezTo>
                  <a:cubicBezTo>
                    <a:pt x="58" y="114"/>
                    <a:pt x="44" y="125"/>
                    <a:pt x="26" y="125"/>
                  </a:cubicBezTo>
                  <a:cubicBezTo>
                    <a:pt x="0" y="125"/>
                    <a:pt x="0" y="125"/>
                    <a:pt x="0" y="125"/>
                  </a:cubicBezTo>
                  <a:cubicBezTo>
                    <a:pt x="0" y="0"/>
                    <a:pt x="0" y="0"/>
                    <a:pt x="0" y="0"/>
                  </a:cubicBezTo>
                  <a:cubicBezTo>
                    <a:pt x="26" y="0"/>
                    <a:pt x="26" y="0"/>
                    <a:pt x="26" y="0"/>
                  </a:cubicBezTo>
                  <a:cubicBezTo>
                    <a:pt x="44" y="0"/>
                    <a:pt x="58" y="12"/>
                    <a:pt x="5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38" name="Freeform 234"/>
            <p:cNvSpPr>
              <a:spLocks/>
            </p:cNvSpPr>
            <p:nvPr/>
          </p:nvSpPr>
          <p:spPr bwMode="auto">
            <a:xfrm>
              <a:off x="4452938" y="3897313"/>
              <a:ext cx="925513" cy="2003425"/>
            </a:xfrm>
            <a:custGeom>
              <a:avLst/>
              <a:gdLst>
                <a:gd name="T0" fmla="*/ 246 w 246"/>
                <a:gd name="T1" fmla="*/ 446 h 533"/>
                <a:gd name="T2" fmla="*/ 246 w 246"/>
                <a:gd name="T3" fmla="*/ 533 h 533"/>
                <a:gd name="T4" fmla="*/ 0 w 246"/>
                <a:gd name="T5" fmla="*/ 267 h 533"/>
                <a:gd name="T6" fmla="*/ 246 w 246"/>
                <a:gd name="T7" fmla="*/ 0 h 533"/>
                <a:gd name="T8" fmla="*/ 246 w 246"/>
                <a:gd name="T9" fmla="*/ 83 h 533"/>
                <a:gd name="T10" fmla="*/ 193 w 246"/>
                <a:gd name="T11" fmla="*/ 83 h 533"/>
                <a:gd name="T12" fmla="*/ 141 w 246"/>
                <a:gd name="T13" fmla="*/ 124 h 533"/>
                <a:gd name="T14" fmla="*/ 141 w 246"/>
                <a:gd name="T15" fmla="*/ 242 h 533"/>
                <a:gd name="T16" fmla="*/ 193 w 246"/>
                <a:gd name="T17" fmla="*/ 283 h 533"/>
                <a:gd name="T18" fmla="*/ 246 w 246"/>
                <a:gd name="T19" fmla="*/ 283 h 533"/>
                <a:gd name="T20" fmla="*/ 246 w 246"/>
                <a:gd name="T21" fmla="*/ 408 h 533"/>
                <a:gd name="T22" fmla="*/ 220 w 246"/>
                <a:gd name="T23" fmla="*/ 408 h 533"/>
                <a:gd name="T24" fmla="*/ 188 w 246"/>
                <a:gd name="T25" fmla="*/ 383 h 533"/>
                <a:gd name="T26" fmla="*/ 188 w 246"/>
                <a:gd name="T27" fmla="*/ 346 h 533"/>
                <a:gd name="T28" fmla="*/ 141 w 246"/>
                <a:gd name="T29" fmla="*/ 346 h 533"/>
                <a:gd name="T30" fmla="*/ 141 w 246"/>
                <a:gd name="T31" fmla="*/ 405 h 533"/>
                <a:gd name="T32" fmla="*/ 193 w 246"/>
                <a:gd name="T33" fmla="*/ 446 h 533"/>
                <a:gd name="T34" fmla="*/ 246 w 246"/>
                <a:gd name="T35" fmla="*/ 44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6" h="533">
                  <a:moveTo>
                    <a:pt x="246" y="446"/>
                  </a:moveTo>
                  <a:cubicBezTo>
                    <a:pt x="246" y="533"/>
                    <a:pt x="246" y="533"/>
                    <a:pt x="246" y="533"/>
                  </a:cubicBezTo>
                  <a:cubicBezTo>
                    <a:pt x="109" y="522"/>
                    <a:pt x="0" y="407"/>
                    <a:pt x="0" y="267"/>
                  </a:cubicBezTo>
                  <a:cubicBezTo>
                    <a:pt x="0" y="126"/>
                    <a:pt x="109" y="11"/>
                    <a:pt x="246" y="0"/>
                  </a:cubicBezTo>
                  <a:cubicBezTo>
                    <a:pt x="246" y="83"/>
                    <a:pt x="246" y="83"/>
                    <a:pt x="246" y="83"/>
                  </a:cubicBezTo>
                  <a:cubicBezTo>
                    <a:pt x="193" y="83"/>
                    <a:pt x="193" y="83"/>
                    <a:pt x="193" y="83"/>
                  </a:cubicBezTo>
                  <a:cubicBezTo>
                    <a:pt x="165" y="83"/>
                    <a:pt x="141" y="101"/>
                    <a:pt x="141" y="124"/>
                  </a:cubicBezTo>
                  <a:cubicBezTo>
                    <a:pt x="141" y="242"/>
                    <a:pt x="141" y="242"/>
                    <a:pt x="141" y="242"/>
                  </a:cubicBezTo>
                  <a:cubicBezTo>
                    <a:pt x="141" y="265"/>
                    <a:pt x="165" y="283"/>
                    <a:pt x="193" y="283"/>
                  </a:cubicBezTo>
                  <a:cubicBezTo>
                    <a:pt x="246" y="283"/>
                    <a:pt x="246" y="283"/>
                    <a:pt x="246" y="283"/>
                  </a:cubicBezTo>
                  <a:cubicBezTo>
                    <a:pt x="246" y="408"/>
                    <a:pt x="246" y="408"/>
                    <a:pt x="246" y="408"/>
                  </a:cubicBezTo>
                  <a:cubicBezTo>
                    <a:pt x="220" y="408"/>
                    <a:pt x="220" y="408"/>
                    <a:pt x="220" y="408"/>
                  </a:cubicBezTo>
                  <a:cubicBezTo>
                    <a:pt x="203" y="408"/>
                    <a:pt x="188" y="397"/>
                    <a:pt x="188" y="383"/>
                  </a:cubicBezTo>
                  <a:cubicBezTo>
                    <a:pt x="188" y="346"/>
                    <a:pt x="188" y="346"/>
                    <a:pt x="188" y="346"/>
                  </a:cubicBezTo>
                  <a:cubicBezTo>
                    <a:pt x="141" y="346"/>
                    <a:pt x="141" y="346"/>
                    <a:pt x="141" y="346"/>
                  </a:cubicBezTo>
                  <a:cubicBezTo>
                    <a:pt x="141" y="405"/>
                    <a:pt x="141" y="405"/>
                    <a:pt x="141" y="405"/>
                  </a:cubicBezTo>
                  <a:cubicBezTo>
                    <a:pt x="141" y="428"/>
                    <a:pt x="164" y="446"/>
                    <a:pt x="193" y="446"/>
                  </a:cubicBezTo>
                  <a:lnTo>
                    <a:pt x="246" y="4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39" name="Freeform 235"/>
            <p:cNvSpPr>
              <a:spLocks/>
            </p:cNvSpPr>
            <p:nvPr/>
          </p:nvSpPr>
          <p:spPr bwMode="auto">
            <a:xfrm>
              <a:off x="5164138" y="4348163"/>
              <a:ext cx="214313" cy="473075"/>
            </a:xfrm>
            <a:custGeom>
              <a:avLst/>
              <a:gdLst>
                <a:gd name="T0" fmla="*/ 57 w 57"/>
                <a:gd name="T1" fmla="*/ 0 h 126"/>
                <a:gd name="T2" fmla="*/ 57 w 57"/>
                <a:gd name="T3" fmla="*/ 126 h 126"/>
                <a:gd name="T4" fmla="*/ 32 w 57"/>
                <a:gd name="T5" fmla="*/ 126 h 126"/>
                <a:gd name="T6" fmla="*/ 0 w 57"/>
                <a:gd name="T7" fmla="*/ 100 h 126"/>
                <a:gd name="T8" fmla="*/ 0 w 57"/>
                <a:gd name="T9" fmla="*/ 26 h 126"/>
                <a:gd name="T10" fmla="*/ 32 w 57"/>
                <a:gd name="T11" fmla="*/ 0 h 126"/>
                <a:gd name="T12" fmla="*/ 57 w 57"/>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7" h="126">
                  <a:moveTo>
                    <a:pt x="57" y="0"/>
                  </a:moveTo>
                  <a:cubicBezTo>
                    <a:pt x="57" y="126"/>
                    <a:pt x="57" y="126"/>
                    <a:pt x="57" y="126"/>
                  </a:cubicBezTo>
                  <a:cubicBezTo>
                    <a:pt x="32" y="126"/>
                    <a:pt x="32" y="126"/>
                    <a:pt x="32" y="126"/>
                  </a:cubicBezTo>
                  <a:cubicBezTo>
                    <a:pt x="14" y="126"/>
                    <a:pt x="0" y="114"/>
                    <a:pt x="0" y="100"/>
                  </a:cubicBezTo>
                  <a:cubicBezTo>
                    <a:pt x="0" y="26"/>
                    <a:pt x="0" y="26"/>
                    <a:pt x="0" y="26"/>
                  </a:cubicBezTo>
                  <a:cubicBezTo>
                    <a:pt x="0" y="12"/>
                    <a:pt x="14" y="0"/>
                    <a:pt x="32" y="0"/>
                  </a:cubicBezTo>
                  <a:lnTo>
                    <a:pt x="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40" name="Freeform 236"/>
            <p:cNvSpPr>
              <a:spLocks noEditPoints="1"/>
            </p:cNvSpPr>
            <p:nvPr/>
          </p:nvSpPr>
          <p:spPr bwMode="auto">
            <a:xfrm>
              <a:off x="4810125" y="2449513"/>
              <a:ext cx="1274763" cy="1173163"/>
            </a:xfrm>
            <a:custGeom>
              <a:avLst/>
              <a:gdLst>
                <a:gd name="T0" fmla="*/ 169 w 339"/>
                <a:gd name="T1" fmla="*/ 312 h 312"/>
                <a:gd name="T2" fmla="*/ 169 w 339"/>
                <a:gd name="T3" fmla="*/ 0 h 312"/>
                <a:gd name="T4" fmla="*/ 169 w 339"/>
                <a:gd name="T5" fmla="*/ 312 h 312"/>
                <a:gd name="T6" fmla="*/ 177 w 339"/>
                <a:gd name="T7" fmla="*/ 69 h 312"/>
                <a:gd name="T8" fmla="*/ 169 w 339"/>
                <a:gd name="T9" fmla="*/ 55 h 312"/>
                <a:gd name="T10" fmla="*/ 169 w 339"/>
                <a:gd name="T11" fmla="*/ 270 h 312"/>
                <a:gd name="T12" fmla="*/ 174 w 339"/>
                <a:gd name="T13" fmla="*/ 270 h 312"/>
                <a:gd name="T14" fmla="*/ 177 w 339"/>
                <a:gd name="T15" fmla="*/ 69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12">
                  <a:moveTo>
                    <a:pt x="169" y="312"/>
                  </a:moveTo>
                  <a:cubicBezTo>
                    <a:pt x="0" y="312"/>
                    <a:pt x="169" y="0"/>
                    <a:pt x="169" y="0"/>
                  </a:cubicBezTo>
                  <a:cubicBezTo>
                    <a:pt x="169" y="0"/>
                    <a:pt x="339" y="312"/>
                    <a:pt x="169" y="312"/>
                  </a:cubicBezTo>
                  <a:close/>
                  <a:moveTo>
                    <a:pt x="177" y="69"/>
                  </a:moveTo>
                  <a:cubicBezTo>
                    <a:pt x="172" y="60"/>
                    <a:pt x="169" y="55"/>
                    <a:pt x="169" y="55"/>
                  </a:cubicBezTo>
                  <a:cubicBezTo>
                    <a:pt x="169" y="55"/>
                    <a:pt x="53" y="270"/>
                    <a:pt x="169" y="270"/>
                  </a:cubicBezTo>
                  <a:cubicBezTo>
                    <a:pt x="171" y="270"/>
                    <a:pt x="172" y="270"/>
                    <a:pt x="174" y="270"/>
                  </a:cubicBezTo>
                  <a:cubicBezTo>
                    <a:pt x="126" y="236"/>
                    <a:pt x="149" y="142"/>
                    <a:pt x="177"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sp>
          <p:nvSpPr>
            <p:cNvPr id="41" name="Freeform 237"/>
            <p:cNvSpPr>
              <a:spLocks/>
            </p:cNvSpPr>
            <p:nvPr/>
          </p:nvSpPr>
          <p:spPr bwMode="auto">
            <a:xfrm>
              <a:off x="3235325" y="5040313"/>
              <a:ext cx="1450975" cy="1071563"/>
            </a:xfrm>
            <a:custGeom>
              <a:avLst/>
              <a:gdLst>
                <a:gd name="T0" fmla="*/ 125 w 386"/>
                <a:gd name="T1" fmla="*/ 61 h 285"/>
                <a:gd name="T2" fmla="*/ 367 w 386"/>
                <a:gd name="T3" fmla="*/ 216 h 285"/>
                <a:gd name="T4" fmla="*/ 116 w 386"/>
                <a:gd name="T5" fmla="*/ 156 h 285"/>
                <a:gd name="T6" fmla="*/ 0 w 386"/>
                <a:gd name="T7" fmla="*/ 49 h 285"/>
                <a:gd name="T8" fmla="*/ 386 w 386"/>
                <a:gd name="T9" fmla="*/ 187 h 285"/>
                <a:gd name="T10" fmla="*/ 125 w 386"/>
                <a:gd name="T11" fmla="*/ 61 h 285"/>
              </a:gdLst>
              <a:ahLst/>
              <a:cxnLst>
                <a:cxn ang="0">
                  <a:pos x="T0" y="T1"/>
                </a:cxn>
                <a:cxn ang="0">
                  <a:pos x="T2" y="T3"/>
                </a:cxn>
                <a:cxn ang="0">
                  <a:pos x="T4" y="T5"/>
                </a:cxn>
                <a:cxn ang="0">
                  <a:pos x="T6" y="T7"/>
                </a:cxn>
                <a:cxn ang="0">
                  <a:pos x="T8" y="T9"/>
                </a:cxn>
                <a:cxn ang="0">
                  <a:pos x="T10" y="T11"/>
                </a:cxn>
              </a:cxnLst>
              <a:rect l="0" t="0" r="r" b="b"/>
              <a:pathLst>
                <a:path w="386" h="285">
                  <a:moveTo>
                    <a:pt x="125" y="61"/>
                  </a:moveTo>
                  <a:cubicBezTo>
                    <a:pt x="125" y="61"/>
                    <a:pt x="279" y="90"/>
                    <a:pt x="367" y="216"/>
                  </a:cubicBezTo>
                  <a:cubicBezTo>
                    <a:pt x="279" y="285"/>
                    <a:pt x="180" y="248"/>
                    <a:pt x="116" y="156"/>
                  </a:cubicBezTo>
                  <a:cubicBezTo>
                    <a:pt x="98" y="129"/>
                    <a:pt x="41" y="42"/>
                    <a:pt x="0" y="49"/>
                  </a:cubicBezTo>
                  <a:cubicBezTo>
                    <a:pt x="305" y="0"/>
                    <a:pt x="373" y="146"/>
                    <a:pt x="386" y="187"/>
                  </a:cubicBezTo>
                  <a:cubicBezTo>
                    <a:pt x="306" y="75"/>
                    <a:pt x="125" y="61"/>
                    <a:pt x="125"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4646" fontAlgn="auto">
                <a:spcBef>
                  <a:spcPts val="0"/>
                </a:spcBef>
                <a:spcAft>
                  <a:spcPts val="0"/>
                </a:spcAft>
                <a:defRPr/>
              </a:pPr>
              <a:endParaRPr lang="zh-CN" altLang="en-US" sz="1400">
                <a:solidFill>
                  <a:schemeClr val="bg1"/>
                </a:solidFill>
                <a:latin typeface="Calibri"/>
                <a:ea typeface="宋体"/>
              </a:endParaRPr>
            </a:p>
          </p:txBody>
        </p:sp>
      </p:grpSp>
      <p:sp>
        <p:nvSpPr>
          <p:cNvPr id="42" name="TextBox 9"/>
          <p:cNvSpPr txBox="1"/>
          <p:nvPr/>
        </p:nvSpPr>
        <p:spPr>
          <a:xfrm>
            <a:off x="4186238" y="1606550"/>
            <a:ext cx="1792287" cy="477838"/>
          </a:xfrm>
          <a:prstGeom prst="rect">
            <a:avLst/>
          </a:prstGeom>
          <a:noFill/>
          <a:effectLst/>
        </p:spPr>
        <p:txBody>
          <a:bodyPr lIns="91413" tIns="45706" rIns="91413" bIns="45706">
            <a:spAutoFit/>
          </a:bodyPr>
          <a:lstStyle/>
          <a:p>
            <a:pPr algn="ctr" fontAlgn="auto">
              <a:spcBef>
                <a:spcPts val="0"/>
              </a:spcBef>
              <a:spcAft>
                <a:spcPts val="0"/>
              </a:spcAft>
              <a:defRPr/>
            </a:pPr>
            <a:r>
              <a:rPr lang="zh-CN" altLang="en-US" sz="2500" dirty="0">
                <a:solidFill>
                  <a:schemeClr val="bg1"/>
                </a:solidFill>
                <a:latin typeface="微软雅黑" panose="020B0503020204020204" pitchFamily="34" charset="-122"/>
                <a:ea typeface="微软雅黑" panose="020B0503020204020204" pitchFamily="34" charset="-122"/>
              </a:rPr>
              <a:t>所需资金：</a:t>
            </a:r>
          </a:p>
        </p:txBody>
      </p:sp>
      <p:sp>
        <p:nvSpPr>
          <p:cNvPr id="43" name="TextBox 9"/>
          <p:cNvSpPr txBox="1">
            <a:spLocks noChangeArrowheads="1"/>
          </p:cNvSpPr>
          <p:nvPr/>
        </p:nvSpPr>
        <p:spPr bwMode="auto">
          <a:xfrm>
            <a:off x="5711825" y="1200150"/>
            <a:ext cx="21717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6500" dirty="0">
                <a:solidFill>
                  <a:schemeClr val="bg1"/>
                </a:solidFill>
                <a:latin typeface="Impact" pitchFamily="34" charset="0"/>
                <a:ea typeface="微软雅黑" pitchFamily="34" charset="-122"/>
              </a:rPr>
              <a:t>300</a:t>
            </a:r>
            <a:endParaRPr lang="zh-CN" altLang="en-US" sz="6500" dirty="0">
              <a:solidFill>
                <a:schemeClr val="bg1"/>
              </a:solidFill>
              <a:latin typeface="Impact" pitchFamily="34" charset="0"/>
              <a:ea typeface="微软雅黑" pitchFamily="34" charset="-122"/>
            </a:endParaRPr>
          </a:p>
        </p:txBody>
      </p:sp>
      <p:sp>
        <p:nvSpPr>
          <p:cNvPr id="44" name="TextBox 9"/>
          <p:cNvSpPr txBox="1"/>
          <p:nvPr/>
        </p:nvSpPr>
        <p:spPr>
          <a:xfrm>
            <a:off x="7350125" y="1657350"/>
            <a:ext cx="722313" cy="477838"/>
          </a:xfrm>
          <a:prstGeom prst="rect">
            <a:avLst/>
          </a:prstGeom>
          <a:noFill/>
          <a:effectLst/>
        </p:spPr>
        <p:txBody>
          <a:bodyPr lIns="91413" tIns="45706" rIns="91413" bIns="45706">
            <a:spAutoFit/>
          </a:bodyPr>
          <a:lstStyle/>
          <a:p>
            <a:pPr algn="ctr" fontAlgn="auto">
              <a:spcBef>
                <a:spcPts val="0"/>
              </a:spcBef>
              <a:spcAft>
                <a:spcPts val="0"/>
              </a:spcAft>
              <a:defRPr/>
            </a:pPr>
            <a:r>
              <a:rPr lang="zh-CN" altLang="en-US" sz="2500" dirty="0">
                <a:solidFill>
                  <a:schemeClr val="bg1"/>
                </a:solidFill>
                <a:latin typeface="微软雅黑" panose="020B0503020204020204" pitchFamily="34" charset="-122"/>
                <a:ea typeface="微软雅黑" panose="020B0503020204020204" pitchFamily="34" charset="-122"/>
              </a:rPr>
              <a:t>万</a:t>
            </a:r>
          </a:p>
        </p:txBody>
      </p:sp>
      <p:sp>
        <p:nvSpPr>
          <p:cNvPr id="45" name="TextBox 44"/>
          <p:cNvSpPr txBox="1"/>
          <p:nvPr/>
        </p:nvSpPr>
        <p:spPr>
          <a:xfrm>
            <a:off x="4225925" y="2279650"/>
            <a:ext cx="3846513" cy="622300"/>
          </a:xfrm>
          <a:prstGeom prst="rect">
            <a:avLst/>
          </a:prstGeom>
          <a:noFill/>
        </p:spPr>
        <p:txBody>
          <a:bodyPr lIns="68550" tIns="34275" rIns="68550" bIns="34275">
            <a:spAutoFit/>
          </a:bodyPr>
          <a:lstStyle/>
          <a:p>
            <a:pPr fontAlgn="auto">
              <a:spcBef>
                <a:spcPts val="0"/>
              </a:spcBef>
              <a:spcAft>
                <a:spcPts val="0"/>
              </a:spcAft>
              <a:defRPr/>
            </a:pPr>
            <a:r>
              <a:rPr lang="zh-CN" altLang="en-US" sz="1200" dirty="0">
                <a:solidFill>
                  <a:schemeClr val="bg1"/>
                </a:solidFill>
                <a:latin typeface="微软雅黑" pitchFamily="34" charset="-122"/>
                <a:ea typeface="微软雅黑" pitchFamily="34" charset="-122"/>
              </a:rPr>
              <a:t>请输入您的文字对目标进行说明请输入您的文字对目标进行说明请输入您的文字对目标进行说明</a:t>
            </a:r>
          </a:p>
          <a:p>
            <a:pPr fontAlgn="auto">
              <a:spcBef>
                <a:spcPts val="0"/>
              </a:spcBef>
              <a:spcAft>
                <a:spcPts val="0"/>
              </a:spcAft>
              <a:defRPr/>
            </a:pPr>
            <a:endParaRPr lang="zh-CN" altLang="en-US" sz="1200" dirty="0">
              <a:solidFill>
                <a:schemeClr val="bg1"/>
              </a:solidFill>
              <a:latin typeface="微软雅黑" pitchFamily="34" charset="-122"/>
              <a:ea typeface="微软雅黑" pitchFamily="34" charset="-122"/>
            </a:endParaRPr>
          </a:p>
        </p:txBody>
      </p:sp>
      <p:sp>
        <p:nvSpPr>
          <p:cNvPr id="46" name="TextBox 9"/>
          <p:cNvSpPr txBox="1"/>
          <p:nvPr/>
        </p:nvSpPr>
        <p:spPr>
          <a:xfrm>
            <a:off x="4186238" y="3181350"/>
            <a:ext cx="1792287" cy="476250"/>
          </a:xfrm>
          <a:prstGeom prst="rect">
            <a:avLst/>
          </a:prstGeom>
          <a:noFill/>
          <a:effectLst/>
        </p:spPr>
        <p:txBody>
          <a:bodyPr lIns="91413" tIns="45706" rIns="91413" bIns="45706">
            <a:spAutoFit/>
          </a:bodyPr>
          <a:lstStyle/>
          <a:p>
            <a:pPr algn="ctr" fontAlgn="auto">
              <a:spcBef>
                <a:spcPts val="0"/>
              </a:spcBef>
              <a:spcAft>
                <a:spcPts val="0"/>
              </a:spcAft>
              <a:defRPr/>
            </a:pPr>
            <a:r>
              <a:rPr lang="zh-CN" altLang="en-US" sz="2500" dirty="0">
                <a:solidFill>
                  <a:schemeClr val="bg1"/>
                </a:solidFill>
                <a:latin typeface="微软雅黑" panose="020B0503020204020204" pitchFamily="34" charset="-122"/>
                <a:ea typeface="微软雅黑" panose="020B0503020204020204" pitchFamily="34" charset="-122"/>
              </a:rPr>
              <a:t>已有资金：</a:t>
            </a:r>
          </a:p>
        </p:txBody>
      </p:sp>
      <p:sp>
        <p:nvSpPr>
          <p:cNvPr id="47" name="TextBox 9"/>
          <p:cNvSpPr txBox="1">
            <a:spLocks noChangeArrowheads="1"/>
          </p:cNvSpPr>
          <p:nvPr/>
        </p:nvSpPr>
        <p:spPr bwMode="auto">
          <a:xfrm>
            <a:off x="5711825" y="2774950"/>
            <a:ext cx="21717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a:r>
              <a:rPr lang="en-US" altLang="zh-CN" sz="6500" dirty="0">
                <a:solidFill>
                  <a:schemeClr val="bg1"/>
                </a:solidFill>
                <a:latin typeface="Impact" pitchFamily="34" charset="0"/>
                <a:ea typeface="微软雅黑" pitchFamily="34" charset="-122"/>
              </a:rPr>
              <a:t>100</a:t>
            </a:r>
            <a:endParaRPr lang="zh-CN" altLang="en-US" sz="6500" dirty="0">
              <a:solidFill>
                <a:schemeClr val="bg1"/>
              </a:solidFill>
              <a:latin typeface="Impact" pitchFamily="34" charset="0"/>
              <a:ea typeface="微软雅黑" pitchFamily="34" charset="-122"/>
            </a:endParaRPr>
          </a:p>
        </p:txBody>
      </p:sp>
      <p:sp>
        <p:nvSpPr>
          <p:cNvPr id="48" name="TextBox 9"/>
          <p:cNvSpPr txBox="1"/>
          <p:nvPr/>
        </p:nvSpPr>
        <p:spPr>
          <a:xfrm>
            <a:off x="7350125" y="3232150"/>
            <a:ext cx="722313" cy="476250"/>
          </a:xfrm>
          <a:prstGeom prst="rect">
            <a:avLst/>
          </a:prstGeom>
          <a:noFill/>
          <a:effectLst/>
        </p:spPr>
        <p:txBody>
          <a:bodyPr lIns="91413" tIns="45706" rIns="91413" bIns="45706">
            <a:spAutoFit/>
          </a:bodyPr>
          <a:lstStyle/>
          <a:p>
            <a:pPr algn="ctr" fontAlgn="auto">
              <a:spcBef>
                <a:spcPts val="0"/>
              </a:spcBef>
              <a:spcAft>
                <a:spcPts val="0"/>
              </a:spcAft>
              <a:defRPr/>
            </a:pPr>
            <a:r>
              <a:rPr lang="zh-CN" altLang="en-US" sz="2500" dirty="0">
                <a:solidFill>
                  <a:schemeClr val="bg1"/>
                </a:solidFill>
                <a:latin typeface="微软雅黑" panose="020B0503020204020204" pitchFamily="34" charset="-122"/>
                <a:ea typeface="微软雅黑" panose="020B0503020204020204" pitchFamily="34" charset="-122"/>
              </a:rPr>
              <a:t>万</a:t>
            </a:r>
          </a:p>
        </p:txBody>
      </p:sp>
      <p:sp>
        <p:nvSpPr>
          <p:cNvPr id="49" name="TextBox 48"/>
          <p:cNvSpPr txBox="1"/>
          <p:nvPr/>
        </p:nvSpPr>
        <p:spPr>
          <a:xfrm>
            <a:off x="4225925" y="3852863"/>
            <a:ext cx="3846513" cy="623887"/>
          </a:xfrm>
          <a:prstGeom prst="rect">
            <a:avLst/>
          </a:prstGeom>
          <a:noFill/>
        </p:spPr>
        <p:txBody>
          <a:bodyPr lIns="68550" tIns="34275" rIns="68550" bIns="34275">
            <a:spAutoFit/>
          </a:bodyPr>
          <a:lstStyle/>
          <a:p>
            <a:pPr fontAlgn="auto">
              <a:spcBef>
                <a:spcPts val="0"/>
              </a:spcBef>
              <a:spcAft>
                <a:spcPts val="0"/>
              </a:spcAft>
              <a:defRPr/>
            </a:pPr>
            <a:r>
              <a:rPr lang="zh-CN" altLang="en-US" sz="1200" dirty="0">
                <a:solidFill>
                  <a:schemeClr val="bg1"/>
                </a:solidFill>
                <a:latin typeface="微软雅黑" pitchFamily="34" charset="-122"/>
                <a:ea typeface="微软雅黑" pitchFamily="34" charset="-122"/>
              </a:rPr>
              <a:t>请输入您的文字对目标进行说明请输入您的文字对目标进行说明请输入您的文字对目标进行说明</a:t>
            </a:r>
          </a:p>
          <a:p>
            <a:pPr fontAlgn="auto">
              <a:spcBef>
                <a:spcPts val="0"/>
              </a:spcBef>
              <a:spcAft>
                <a:spcPts val="0"/>
              </a:spcAft>
              <a:defRPr/>
            </a:pPr>
            <a:endParaRPr lang="zh-CN" altLang="en-US" sz="1200" dirty="0">
              <a:solidFill>
                <a:schemeClr val="bg1"/>
              </a:solidFill>
              <a:latin typeface="微软雅黑" pitchFamily="34" charset="-122"/>
              <a:ea typeface="微软雅黑" pitchFamily="34" charset="-122"/>
            </a:endParaRPr>
          </a:p>
        </p:txBody>
      </p:sp>
      <p:sp>
        <p:nvSpPr>
          <p:cNvPr id="29" name="TextBox 28"/>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7" name="直接连接符 5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资金缺口</a:t>
            </a:r>
            <a:endParaRPr lang="zh-CN" altLang="en-US" sz="2000" b="1" dirty="0">
              <a:solidFill>
                <a:srgbClr val="FE7F00"/>
              </a:solidFill>
              <a:latin typeface="微软雅黑" pitchFamily="34" charset="-122"/>
              <a:ea typeface="微软雅黑" pitchFamily="34" charset="-122"/>
            </a:endParaRPr>
          </a:p>
        </p:txBody>
      </p:sp>
      <p:sp>
        <p:nvSpPr>
          <p:cNvPr id="59" name="矩形 5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50" name="图片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0-#ppt_w/2"/>
                                          </p:val>
                                        </p:tav>
                                        <p:tav tm="100000">
                                          <p:val>
                                            <p:strVal val="#ppt_x"/>
                                          </p:val>
                                        </p:tav>
                                      </p:tavLst>
                                    </p:anim>
                                    <p:anim calcmode="lin" valueType="num">
                                      <p:cBhvr additive="base">
                                        <p:cTn id="15"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1000"/>
                                        <p:tgtEl>
                                          <p:spTgt spid="58"/>
                                        </p:tgtEl>
                                      </p:cBhvr>
                                    </p:animEffect>
                                    <p:anim calcmode="lin" valueType="num">
                                      <p:cBhvr>
                                        <p:cTn id="21" dur="1000" fill="hold"/>
                                        <p:tgtEl>
                                          <p:spTgt spid="58"/>
                                        </p:tgtEl>
                                        <p:attrNameLst>
                                          <p:attrName>ppt_x</p:attrName>
                                        </p:attrNameLst>
                                      </p:cBhvr>
                                      <p:tavLst>
                                        <p:tav tm="0">
                                          <p:val>
                                            <p:strVal val="#ppt_x"/>
                                          </p:val>
                                        </p:tav>
                                        <p:tav tm="100000">
                                          <p:val>
                                            <p:strVal val="#ppt_x"/>
                                          </p:val>
                                        </p:tav>
                                      </p:tavLst>
                                    </p:anim>
                                    <p:anim calcmode="lin" valueType="num">
                                      <p:cBhvr>
                                        <p:cTn id="2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1000"/>
                                        <p:tgtEl>
                                          <p:spTgt spid="60"/>
                                        </p:tgtEl>
                                      </p:cBhvr>
                                    </p:animEffect>
                                    <p:anim calcmode="lin" valueType="num">
                                      <p:cBhvr>
                                        <p:cTn id="33" dur="1000" fill="hold"/>
                                        <p:tgtEl>
                                          <p:spTgt spid="60"/>
                                        </p:tgtEl>
                                        <p:attrNameLst>
                                          <p:attrName>ppt_x</p:attrName>
                                        </p:attrNameLst>
                                      </p:cBhvr>
                                      <p:tavLst>
                                        <p:tav tm="0">
                                          <p:val>
                                            <p:strVal val="#ppt_x"/>
                                          </p:val>
                                        </p:tav>
                                        <p:tav tm="100000">
                                          <p:val>
                                            <p:strVal val="#ppt_x"/>
                                          </p:val>
                                        </p:tav>
                                      </p:tavLst>
                                    </p:anim>
                                    <p:anim calcmode="lin" valueType="num">
                                      <p:cBhvr>
                                        <p:cTn id="3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nodeType="after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nodeType="afterGroup">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par>
                          <p:cTn id="48" fill="hold" nodeType="afterGroup">
                            <p:stCondLst>
                              <p:cond delay="1500"/>
                            </p:stCondLst>
                            <p:childTnLst>
                              <p:par>
                                <p:cTn id="49" presetID="23" presetClass="entr" presetSubtype="32" fill="hold" grpId="0" nodeType="afterEffect">
                                  <p:stCondLst>
                                    <p:cond delay="0"/>
                                  </p:stCondLst>
                                  <p:iterate type="lt">
                                    <p:tmPct val="15000"/>
                                  </p:iterate>
                                  <p:childTnLst>
                                    <p:set>
                                      <p:cBhvr>
                                        <p:cTn id="50" dur="1" fill="hold">
                                          <p:stCondLst>
                                            <p:cond delay="0"/>
                                          </p:stCondLst>
                                        </p:cTn>
                                        <p:tgtEl>
                                          <p:spTgt spid="43"/>
                                        </p:tgtEl>
                                        <p:attrNameLst>
                                          <p:attrName>style.visibility</p:attrName>
                                        </p:attrNameLst>
                                      </p:cBhvr>
                                      <p:to>
                                        <p:strVal val="visible"/>
                                      </p:to>
                                    </p:set>
                                    <p:anim calcmode="lin" valueType="num">
                                      <p:cBhvr>
                                        <p:cTn id="51" dur="500" fill="hold"/>
                                        <p:tgtEl>
                                          <p:spTgt spid="43"/>
                                        </p:tgtEl>
                                        <p:attrNameLst>
                                          <p:attrName>ppt_w</p:attrName>
                                        </p:attrNameLst>
                                      </p:cBhvr>
                                      <p:tavLst>
                                        <p:tav tm="0">
                                          <p:val>
                                            <p:strVal val="4*#ppt_w"/>
                                          </p:val>
                                        </p:tav>
                                        <p:tav tm="100000">
                                          <p:val>
                                            <p:strVal val="#ppt_w"/>
                                          </p:val>
                                        </p:tav>
                                      </p:tavLst>
                                    </p:anim>
                                    <p:anim calcmode="lin" valueType="num">
                                      <p:cBhvr>
                                        <p:cTn id="52" dur="500" fill="hold"/>
                                        <p:tgtEl>
                                          <p:spTgt spid="43"/>
                                        </p:tgtEl>
                                        <p:attrNameLst>
                                          <p:attrName>ppt_h</p:attrName>
                                        </p:attrNameLst>
                                      </p:cBhvr>
                                      <p:tavLst>
                                        <p:tav tm="0">
                                          <p:val>
                                            <p:strVal val="4*#ppt_h"/>
                                          </p:val>
                                        </p:tav>
                                        <p:tav tm="100000">
                                          <p:val>
                                            <p:strVal val="#ppt_h"/>
                                          </p:val>
                                        </p:tav>
                                      </p:tavLst>
                                    </p:anim>
                                  </p:childTnLst>
                                </p:cTn>
                              </p:par>
                            </p:childTnLst>
                          </p:cTn>
                        </p:par>
                        <p:par>
                          <p:cTn id="53" fill="hold" nodeType="afterGroup">
                            <p:stCondLst>
                              <p:cond delay="2150"/>
                            </p:stCondLst>
                            <p:childTnLst>
                              <p:par>
                                <p:cTn id="54" presetID="14" presetClass="entr" presetSubtype="10" fill="hold" grpId="0" nodeType="after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randombar(horizontal)">
                                      <p:cBhvr>
                                        <p:cTn id="56" dur="500"/>
                                        <p:tgtEl>
                                          <p:spTgt spid="44"/>
                                        </p:tgtEl>
                                      </p:cBhvr>
                                    </p:animEffect>
                                  </p:childTnLst>
                                </p:cTn>
                              </p:par>
                            </p:childTnLst>
                          </p:cTn>
                        </p:par>
                        <p:par>
                          <p:cTn id="57" fill="hold" nodeType="afterGroup">
                            <p:stCondLst>
                              <p:cond delay="2650"/>
                            </p:stCondLst>
                            <p:childTnLst>
                              <p:par>
                                <p:cTn id="58" presetID="16" presetClass="entr" presetSubtype="21"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Vertical)">
                                      <p:cBhvr>
                                        <p:cTn id="60" dur="500"/>
                                        <p:tgtEl>
                                          <p:spTgt spid="45"/>
                                        </p:tgtEl>
                                      </p:cBhvr>
                                    </p:animEffect>
                                  </p:childTnLst>
                                </p:cTn>
                              </p:par>
                            </p:childTnLst>
                          </p:cTn>
                        </p:par>
                        <p:par>
                          <p:cTn id="61" fill="hold" nodeType="afterGroup">
                            <p:stCondLst>
                              <p:cond delay="3150"/>
                            </p:stCondLst>
                            <p:childTnLst>
                              <p:par>
                                <p:cTn id="62" presetID="22" presetClass="entr" presetSubtype="8" fill="hold" grpId="0" nodeType="after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left)">
                                      <p:cBhvr>
                                        <p:cTn id="64" dur="500"/>
                                        <p:tgtEl>
                                          <p:spTgt spid="46"/>
                                        </p:tgtEl>
                                      </p:cBhvr>
                                    </p:animEffect>
                                  </p:childTnLst>
                                </p:cTn>
                              </p:par>
                            </p:childTnLst>
                          </p:cTn>
                        </p:par>
                        <p:par>
                          <p:cTn id="65" fill="hold" nodeType="afterGroup">
                            <p:stCondLst>
                              <p:cond delay="3650"/>
                            </p:stCondLst>
                            <p:childTnLst>
                              <p:par>
                                <p:cTn id="66" presetID="23" presetClass="entr" presetSubtype="32" fill="hold" grpId="0" nodeType="afterEffect">
                                  <p:stCondLst>
                                    <p:cond delay="0"/>
                                  </p:stCondLst>
                                  <p:iterate type="lt">
                                    <p:tmPct val="15000"/>
                                  </p:iterate>
                                  <p:childTnLst>
                                    <p:set>
                                      <p:cBhvr>
                                        <p:cTn id="67" dur="1" fill="hold">
                                          <p:stCondLst>
                                            <p:cond delay="0"/>
                                          </p:stCondLst>
                                        </p:cTn>
                                        <p:tgtEl>
                                          <p:spTgt spid="47"/>
                                        </p:tgtEl>
                                        <p:attrNameLst>
                                          <p:attrName>style.visibility</p:attrName>
                                        </p:attrNameLst>
                                      </p:cBhvr>
                                      <p:to>
                                        <p:strVal val="visible"/>
                                      </p:to>
                                    </p:set>
                                    <p:anim calcmode="lin" valueType="num">
                                      <p:cBhvr>
                                        <p:cTn id="68" dur="500" fill="hold"/>
                                        <p:tgtEl>
                                          <p:spTgt spid="47"/>
                                        </p:tgtEl>
                                        <p:attrNameLst>
                                          <p:attrName>ppt_w</p:attrName>
                                        </p:attrNameLst>
                                      </p:cBhvr>
                                      <p:tavLst>
                                        <p:tav tm="0">
                                          <p:val>
                                            <p:strVal val="4*#ppt_w"/>
                                          </p:val>
                                        </p:tav>
                                        <p:tav tm="100000">
                                          <p:val>
                                            <p:strVal val="#ppt_w"/>
                                          </p:val>
                                        </p:tav>
                                      </p:tavLst>
                                    </p:anim>
                                    <p:anim calcmode="lin" valueType="num">
                                      <p:cBhvr>
                                        <p:cTn id="69" dur="500" fill="hold"/>
                                        <p:tgtEl>
                                          <p:spTgt spid="47"/>
                                        </p:tgtEl>
                                        <p:attrNameLst>
                                          <p:attrName>ppt_h</p:attrName>
                                        </p:attrNameLst>
                                      </p:cBhvr>
                                      <p:tavLst>
                                        <p:tav tm="0">
                                          <p:val>
                                            <p:strVal val="4*#ppt_h"/>
                                          </p:val>
                                        </p:tav>
                                        <p:tav tm="100000">
                                          <p:val>
                                            <p:strVal val="#ppt_h"/>
                                          </p:val>
                                        </p:tav>
                                      </p:tavLst>
                                    </p:anim>
                                  </p:childTnLst>
                                </p:cTn>
                              </p:par>
                            </p:childTnLst>
                          </p:cTn>
                        </p:par>
                        <p:par>
                          <p:cTn id="70" fill="hold" nodeType="afterGroup">
                            <p:stCondLst>
                              <p:cond delay="4300"/>
                            </p:stCondLst>
                            <p:childTnLst>
                              <p:par>
                                <p:cTn id="71" presetID="14" presetClass="entr" presetSubtype="1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randombar(horizontal)">
                                      <p:cBhvr>
                                        <p:cTn id="73" dur="500"/>
                                        <p:tgtEl>
                                          <p:spTgt spid="48"/>
                                        </p:tgtEl>
                                      </p:cBhvr>
                                    </p:animEffect>
                                  </p:childTnLst>
                                </p:cTn>
                              </p:par>
                            </p:childTnLst>
                          </p:cTn>
                        </p:par>
                        <p:par>
                          <p:cTn id="74" fill="hold" nodeType="afterGroup">
                            <p:stCondLst>
                              <p:cond delay="4800"/>
                            </p:stCondLst>
                            <p:childTnLst>
                              <p:par>
                                <p:cTn id="75" presetID="16" presetClass="entr" presetSubtype="21" fill="hold" grpId="0" nodeType="after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childTnLst>
                          </p:cTn>
                        </p:par>
                        <p:par>
                          <p:cTn id="78" fill="hold">
                            <p:stCondLst>
                              <p:cond delay="5300"/>
                            </p:stCondLst>
                            <p:childTnLst>
                              <p:par>
                                <p:cTn id="79" presetID="42" presetClass="entr" presetSubtype="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200"/>
                                        <p:tgtEl>
                                          <p:spTgt spid="29"/>
                                        </p:tgtEl>
                                      </p:cBhvr>
                                    </p:animEffect>
                                    <p:anim calcmode="lin" valueType="num">
                                      <p:cBhvr>
                                        <p:cTn id="82" dur="1200" fill="hold"/>
                                        <p:tgtEl>
                                          <p:spTgt spid="29"/>
                                        </p:tgtEl>
                                        <p:attrNameLst>
                                          <p:attrName>ppt_x</p:attrName>
                                        </p:attrNameLst>
                                      </p:cBhvr>
                                      <p:tavLst>
                                        <p:tav tm="0">
                                          <p:val>
                                            <p:strVal val="#ppt_x"/>
                                          </p:val>
                                        </p:tav>
                                        <p:tav tm="100000">
                                          <p:val>
                                            <p:strVal val="#ppt_x"/>
                                          </p:val>
                                        </p:tav>
                                      </p:tavLst>
                                    </p:anim>
                                    <p:anim calcmode="lin" valueType="num">
                                      <p:cBhvr>
                                        <p:cTn id="83" dur="12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29" grpId="0"/>
      <p:bldP spid="58" grpId="0"/>
      <p:bldP spid="59" grpId="0"/>
      <p:bldP spid="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624" y="1009853"/>
            <a:ext cx="939800" cy="961224"/>
          </a:xfrm>
          <a:prstGeom prst="rect">
            <a:avLst/>
          </a:prstGeom>
        </p:spPr>
      </p:pic>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624" y="2243539"/>
            <a:ext cx="939800" cy="961224"/>
          </a:xfrm>
          <a:prstGeom prst="rect">
            <a:avLst/>
          </a:prstGeom>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624" y="3401619"/>
            <a:ext cx="939800" cy="961224"/>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03" y="302345"/>
            <a:ext cx="3464113" cy="3464113"/>
          </a:xfrm>
          <a:prstGeom prst="rect">
            <a:avLst/>
          </a:prstGeom>
        </p:spPr>
      </p:pic>
      <p:grpSp>
        <p:nvGrpSpPr>
          <p:cNvPr id="11" name="组合 10"/>
          <p:cNvGrpSpPr/>
          <p:nvPr/>
        </p:nvGrpSpPr>
        <p:grpSpPr>
          <a:xfrm>
            <a:off x="4648187" y="1147009"/>
            <a:ext cx="3257904" cy="856867"/>
            <a:chOff x="4304043" y="1286668"/>
            <a:chExt cx="3837944" cy="2757793"/>
          </a:xfrm>
          <a:solidFill>
            <a:srgbClr val="FE7F00"/>
          </a:solidFill>
          <a:effectLst>
            <a:outerShdw blurRad="381000" dist="254000" dir="8100000" algn="tr" rotWithShape="0">
              <a:prstClr val="black">
                <a:alpha val="40000"/>
              </a:prstClr>
            </a:outerShdw>
          </a:effectLst>
        </p:grpSpPr>
        <p:sp>
          <p:nvSpPr>
            <p:cNvPr id="12" name="圆角矩形 11"/>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13" name="圆角矩形 12"/>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grpSp>
      <p:grpSp>
        <p:nvGrpSpPr>
          <p:cNvPr id="14" name="组合 13"/>
          <p:cNvGrpSpPr>
            <a:grpSpLocks/>
          </p:cNvGrpSpPr>
          <p:nvPr/>
        </p:nvGrpSpPr>
        <p:grpSpPr bwMode="auto">
          <a:xfrm>
            <a:off x="2554288" y="1733550"/>
            <a:ext cx="1004887" cy="1981200"/>
            <a:chOff x="2210594" y="1810545"/>
            <a:chExt cx="1005703" cy="1981199"/>
          </a:xfrm>
        </p:grpSpPr>
        <p:cxnSp>
          <p:nvCxnSpPr>
            <p:cNvPr id="15" name="直接连接符 14"/>
            <p:cNvCxnSpPr/>
            <p:nvPr/>
          </p:nvCxnSpPr>
          <p:spPr>
            <a:xfrm>
              <a:off x="2210594" y="3161507"/>
              <a:ext cx="1005703" cy="630237"/>
            </a:xfrm>
            <a:prstGeom prst="line">
              <a:avLst/>
            </a:prstGeom>
            <a:ln w="12700">
              <a:solidFill>
                <a:srgbClr val="FE7F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347230" y="2801145"/>
              <a:ext cx="776917" cy="0"/>
            </a:xfrm>
            <a:prstGeom prst="line">
              <a:avLst/>
            </a:prstGeom>
            <a:ln w="12700">
              <a:solidFill>
                <a:srgbClr val="FE7F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210594" y="1810545"/>
              <a:ext cx="943741" cy="581025"/>
            </a:xfrm>
            <a:prstGeom prst="line">
              <a:avLst/>
            </a:prstGeom>
            <a:ln w="12700">
              <a:solidFill>
                <a:srgbClr val="FE7F00"/>
              </a:solidFill>
              <a:prstDash val="dash"/>
            </a:ln>
          </p:spPr>
          <p:style>
            <a:lnRef idx="1">
              <a:schemeClr val="accent1"/>
            </a:lnRef>
            <a:fillRef idx="0">
              <a:schemeClr val="accent1"/>
            </a:fillRef>
            <a:effectRef idx="0">
              <a:schemeClr val="accent1"/>
            </a:effectRef>
            <a:fontRef idx="minor">
              <a:schemeClr val="tx1"/>
            </a:fontRef>
          </p:style>
        </p:cxnSp>
      </p:grpSp>
      <p:sp>
        <p:nvSpPr>
          <p:cNvPr id="30" name="文本框 37"/>
          <p:cNvSpPr>
            <a:spLocks noChangeArrowheads="1"/>
          </p:cNvSpPr>
          <p:nvPr/>
        </p:nvSpPr>
        <p:spPr bwMode="auto">
          <a:xfrm>
            <a:off x="1511557" y="2390775"/>
            <a:ext cx="800165" cy="83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spcBef>
                <a:spcPct val="0"/>
              </a:spcBef>
              <a:spcAft>
                <a:spcPts val="0"/>
              </a:spcAft>
              <a:buFont typeface="Arial" charset="0"/>
              <a:buNone/>
              <a:defRPr/>
            </a:pPr>
            <a:r>
              <a:rPr lang="zh-CN" altLang="en-US" sz="2400" dirty="0">
                <a:solidFill>
                  <a:schemeClr val="bg1"/>
                </a:solidFill>
                <a:latin typeface="方正兰亭粗黑_GBK" pitchFamily="2" charset="-122"/>
                <a:ea typeface="方正兰亭粗黑_GBK" pitchFamily="2" charset="-122"/>
                <a:sym typeface="微软雅黑" pitchFamily="34" charset="-122"/>
              </a:rPr>
              <a:t>融资</a:t>
            </a:r>
            <a:endParaRPr lang="en-US" altLang="zh-CN" sz="2400" dirty="0">
              <a:solidFill>
                <a:schemeClr val="bg1"/>
              </a:solidFill>
              <a:latin typeface="方正兰亭粗黑_GBK" pitchFamily="2" charset="-122"/>
              <a:ea typeface="方正兰亭粗黑_GBK" pitchFamily="2" charset="-122"/>
              <a:sym typeface="微软雅黑" pitchFamily="34" charset="-122"/>
            </a:endParaRPr>
          </a:p>
          <a:p>
            <a:pPr algn="ctr" fontAlgn="auto">
              <a:spcBef>
                <a:spcPct val="0"/>
              </a:spcBef>
              <a:spcAft>
                <a:spcPts val="0"/>
              </a:spcAft>
              <a:buFont typeface="Arial" charset="0"/>
              <a:buNone/>
              <a:defRPr/>
            </a:pPr>
            <a:r>
              <a:rPr lang="zh-CN" altLang="en-US" sz="2400" dirty="0">
                <a:solidFill>
                  <a:schemeClr val="bg1"/>
                </a:solidFill>
                <a:latin typeface="方正兰亭粗黑_GBK" pitchFamily="2" charset="-122"/>
                <a:ea typeface="方正兰亭粗黑_GBK" pitchFamily="2" charset="-122"/>
                <a:sym typeface="微软雅黑" pitchFamily="34" charset="-122"/>
              </a:rPr>
              <a:t>计划</a:t>
            </a:r>
          </a:p>
        </p:txBody>
      </p:sp>
      <p:sp>
        <p:nvSpPr>
          <p:cNvPr id="31" name="文本框 37"/>
          <p:cNvSpPr>
            <a:spLocks noChangeArrowheads="1"/>
          </p:cNvSpPr>
          <p:nvPr/>
        </p:nvSpPr>
        <p:spPr bwMode="auto">
          <a:xfrm>
            <a:off x="3549650" y="127635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spcBef>
                <a:spcPct val="0"/>
              </a:spcBef>
              <a:spcAft>
                <a:spcPts val="0"/>
              </a:spcAft>
              <a:buFont typeface="Arial" charset="0"/>
              <a:buNone/>
              <a:defRPr/>
            </a:pPr>
            <a:r>
              <a:rPr lang="zh-CN" altLang="en-US" sz="1200" dirty="0">
                <a:solidFill>
                  <a:schemeClr val="bg1"/>
                </a:solidFill>
                <a:sym typeface="微软雅黑" pitchFamily="34" charset="-122"/>
              </a:rPr>
              <a:t>文字</a:t>
            </a:r>
            <a:endParaRPr lang="en-US" altLang="zh-CN" sz="1200" dirty="0">
              <a:solidFill>
                <a:schemeClr val="bg1"/>
              </a:solidFill>
              <a:sym typeface="微软雅黑" pitchFamily="34" charset="-122"/>
            </a:endParaRPr>
          </a:p>
          <a:p>
            <a:pPr algn="ctr" fontAlgn="auto">
              <a:spcBef>
                <a:spcPct val="0"/>
              </a:spcBef>
              <a:spcAft>
                <a:spcPts val="0"/>
              </a:spcAft>
              <a:buFont typeface="Arial" charset="0"/>
              <a:buNone/>
              <a:defRPr/>
            </a:pPr>
            <a:r>
              <a:rPr lang="zh-CN" altLang="en-US" sz="1200" dirty="0">
                <a:solidFill>
                  <a:schemeClr val="bg1"/>
                </a:solidFill>
                <a:sym typeface="微软雅黑" pitchFamily="34" charset="-122"/>
              </a:rPr>
              <a:t>内容</a:t>
            </a:r>
          </a:p>
        </p:txBody>
      </p:sp>
      <p:sp>
        <p:nvSpPr>
          <p:cNvPr id="32" name="文本框 37"/>
          <p:cNvSpPr>
            <a:spLocks noChangeArrowheads="1"/>
          </p:cNvSpPr>
          <p:nvPr/>
        </p:nvSpPr>
        <p:spPr bwMode="auto">
          <a:xfrm>
            <a:off x="3549650" y="25019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spcBef>
                <a:spcPct val="0"/>
              </a:spcBef>
              <a:spcAft>
                <a:spcPts val="0"/>
              </a:spcAft>
              <a:buFont typeface="Arial" charset="0"/>
              <a:buNone/>
              <a:defRPr/>
            </a:pPr>
            <a:r>
              <a:rPr lang="zh-CN" altLang="en-US" sz="1200" dirty="0">
                <a:solidFill>
                  <a:schemeClr val="bg1"/>
                </a:solidFill>
                <a:sym typeface="微软雅黑" pitchFamily="34" charset="-122"/>
              </a:rPr>
              <a:t>文字</a:t>
            </a:r>
            <a:endParaRPr lang="en-US" altLang="zh-CN" sz="1200" dirty="0">
              <a:solidFill>
                <a:schemeClr val="bg1"/>
              </a:solidFill>
              <a:sym typeface="微软雅黑" pitchFamily="34" charset="-122"/>
            </a:endParaRPr>
          </a:p>
          <a:p>
            <a:pPr algn="ctr" fontAlgn="auto">
              <a:spcBef>
                <a:spcPct val="0"/>
              </a:spcBef>
              <a:spcAft>
                <a:spcPts val="0"/>
              </a:spcAft>
              <a:buFont typeface="Arial" charset="0"/>
              <a:buNone/>
              <a:defRPr/>
            </a:pPr>
            <a:r>
              <a:rPr lang="zh-CN" altLang="en-US" sz="1200" dirty="0">
                <a:solidFill>
                  <a:schemeClr val="bg1"/>
                </a:solidFill>
                <a:sym typeface="微软雅黑" pitchFamily="34" charset="-122"/>
              </a:rPr>
              <a:t>内容</a:t>
            </a:r>
          </a:p>
        </p:txBody>
      </p:sp>
      <p:sp>
        <p:nvSpPr>
          <p:cNvPr id="33" name="文本框 37"/>
          <p:cNvSpPr>
            <a:spLocks noChangeArrowheads="1"/>
          </p:cNvSpPr>
          <p:nvPr/>
        </p:nvSpPr>
        <p:spPr bwMode="auto">
          <a:xfrm>
            <a:off x="3549650" y="365125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fontAlgn="auto">
              <a:spcBef>
                <a:spcPct val="0"/>
              </a:spcBef>
              <a:spcAft>
                <a:spcPts val="0"/>
              </a:spcAft>
              <a:buFont typeface="Arial" charset="0"/>
              <a:buNone/>
              <a:defRPr/>
            </a:pPr>
            <a:r>
              <a:rPr lang="zh-CN" altLang="en-US" sz="1200" dirty="0">
                <a:solidFill>
                  <a:schemeClr val="bg1"/>
                </a:solidFill>
                <a:sym typeface="微软雅黑" pitchFamily="34" charset="-122"/>
              </a:rPr>
              <a:t>文字</a:t>
            </a:r>
            <a:endParaRPr lang="en-US" altLang="zh-CN" sz="1200" dirty="0">
              <a:solidFill>
                <a:schemeClr val="bg1"/>
              </a:solidFill>
              <a:sym typeface="微软雅黑" pitchFamily="34" charset="-122"/>
            </a:endParaRPr>
          </a:p>
          <a:p>
            <a:pPr algn="ctr" fontAlgn="auto">
              <a:spcBef>
                <a:spcPct val="0"/>
              </a:spcBef>
              <a:spcAft>
                <a:spcPts val="0"/>
              </a:spcAft>
              <a:buFont typeface="Arial" charset="0"/>
              <a:buNone/>
              <a:defRPr/>
            </a:pPr>
            <a:r>
              <a:rPr lang="zh-CN" altLang="en-US" sz="1200" dirty="0">
                <a:solidFill>
                  <a:schemeClr val="bg1"/>
                </a:solidFill>
                <a:sym typeface="微软雅黑" pitchFamily="34" charset="-122"/>
              </a:rPr>
              <a:t>内容</a:t>
            </a:r>
          </a:p>
        </p:txBody>
      </p:sp>
      <p:sp>
        <p:nvSpPr>
          <p:cNvPr id="34" name="文本1"/>
          <p:cNvSpPr>
            <a:spLocks noChangeArrowheads="1"/>
          </p:cNvSpPr>
          <p:nvPr/>
        </p:nvSpPr>
        <p:spPr bwMode="gray">
          <a:xfrm>
            <a:off x="4783138" y="1123950"/>
            <a:ext cx="3095625" cy="892175"/>
          </a:xfrm>
          <a:prstGeom prst="roundRect">
            <a:avLst>
              <a:gd name="adj" fmla="val 11505"/>
            </a:avLst>
          </a:prstGeom>
          <a:noFill/>
          <a:ln w="28575" cap="flat" cmpd="sng" algn="ctr">
            <a:noFill/>
            <a:prstDash val="solid"/>
          </a:ln>
          <a:effectLst/>
          <a:ex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lnSpc>
                <a:spcPct val="120000"/>
              </a:lnSpc>
              <a:defRPr/>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您的内容打在这里，或者通过复制您的文本后，在此框中选择粘贴，并选择只保留文字。在此录入上述图表的综合描述说明。</a:t>
            </a:r>
            <a:endParaRPr lang="zh-CN" altLang="zh-CN" sz="1000" dirty="0">
              <a:solidFill>
                <a:schemeClr val="bg1"/>
              </a:solidFill>
              <a:latin typeface="微软雅黑" pitchFamily="34" charset="-122"/>
              <a:ea typeface="微软雅黑" pitchFamily="34" charset="-122"/>
            </a:endParaRPr>
          </a:p>
        </p:txBody>
      </p:sp>
      <p:grpSp>
        <p:nvGrpSpPr>
          <p:cNvPr id="35" name="组合 34"/>
          <p:cNvGrpSpPr/>
          <p:nvPr/>
        </p:nvGrpSpPr>
        <p:grpSpPr>
          <a:xfrm>
            <a:off x="4648187" y="2312269"/>
            <a:ext cx="3257904" cy="856867"/>
            <a:chOff x="4304043" y="1286668"/>
            <a:chExt cx="3837944" cy="2757793"/>
          </a:xfrm>
          <a:solidFill>
            <a:srgbClr val="FE7F00"/>
          </a:solidFill>
          <a:effectLst>
            <a:outerShdw blurRad="381000" dist="254000" dir="8100000" algn="tr" rotWithShape="0">
              <a:prstClr val="black">
                <a:alpha val="40000"/>
              </a:prstClr>
            </a:outerShdw>
          </a:effectLst>
        </p:grpSpPr>
        <p:sp>
          <p:nvSpPr>
            <p:cNvPr id="36" name="圆角矩形 35"/>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37" name="圆角矩形 36"/>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grpSp>
      <p:sp>
        <p:nvSpPr>
          <p:cNvPr id="38" name="文本1"/>
          <p:cNvSpPr>
            <a:spLocks noChangeArrowheads="1"/>
          </p:cNvSpPr>
          <p:nvPr/>
        </p:nvSpPr>
        <p:spPr bwMode="gray">
          <a:xfrm>
            <a:off x="4783138" y="2289175"/>
            <a:ext cx="3095625" cy="892175"/>
          </a:xfrm>
          <a:prstGeom prst="roundRect">
            <a:avLst>
              <a:gd name="adj" fmla="val 11505"/>
            </a:avLst>
          </a:prstGeom>
          <a:noFill/>
          <a:ln w="28575" cap="flat" cmpd="sng" algn="ctr">
            <a:noFill/>
            <a:prstDash val="solid"/>
          </a:ln>
          <a:effectLst/>
          <a:ex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lnSpc>
                <a:spcPct val="120000"/>
              </a:lnSpc>
              <a:defRPr/>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您的内容打在这里，或者通过复制您的文本后，在此框中选择粘贴，并选择只保留文字。在此录入上述图表的综合描述说明。</a:t>
            </a:r>
            <a:endParaRPr lang="zh-CN" altLang="zh-CN" sz="1000" dirty="0">
              <a:solidFill>
                <a:schemeClr val="bg1"/>
              </a:solidFill>
              <a:latin typeface="微软雅黑" pitchFamily="34" charset="-122"/>
              <a:ea typeface="微软雅黑" pitchFamily="34" charset="-122"/>
            </a:endParaRPr>
          </a:p>
        </p:txBody>
      </p:sp>
      <p:grpSp>
        <p:nvGrpSpPr>
          <p:cNvPr id="39" name="组合 38"/>
          <p:cNvGrpSpPr/>
          <p:nvPr/>
        </p:nvGrpSpPr>
        <p:grpSpPr>
          <a:xfrm>
            <a:off x="4648187" y="3451348"/>
            <a:ext cx="3257904" cy="856867"/>
            <a:chOff x="4304043" y="1286668"/>
            <a:chExt cx="3837944" cy="2757793"/>
          </a:xfrm>
          <a:solidFill>
            <a:srgbClr val="FE7F00"/>
          </a:solidFill>
          <a:effectLst>
            <a:outerShdw blurRad="381000" dist="254000" dir="8100000" algn="tr" rotWithShape="0">
              <a:prstClr val="black">
                <a:alpha val="40000"/>
              </a:prstClr>
            </a:outerShdw>
          </a:effectLst>
        </p:grpSpPr>
        <p:sp>
          <p:nvSpPr>
            <p:cNvPr id="40" name="圆角矩形 39"/>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sp>
          <p:nvSpPr>
            <p:cNvPr id="41" name="圆角矩形 40"/>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bg1"/>
                </a:solidFill>
              </a:endParaRPr>
            </a:p>
          </p:txBody>
        </p:sp>
      </p:grpSp>
      <p:sp>
        <p:nvSpPr>
          <p:cNvPr id="42" name="文本1"/>
          <p:cNvSpPr>
            <a:spLocks noChangeArrowheads="1"/>
          </p:cNvSpPr>
          <p:nvPr/>
        </p:nvSpPr>
        <p:spPr bwMode="gray">
          <a:xfrm>
            <a:off x="4783138" y="3429000"/>
            <a:ext cx="3095625" cy="890588"/>
          </a:xfrm>
          <a:prstGeom prst="roundRect">
            <a:avLst>
              <a:gd name="adj" fmla="val 11505"/>
            </a:avLst>
          </a:prstGeom>
          <a:noFill/>
          <a:ln w="28575" cap="flat" cmpd="sng" algn="ctr">
            <a:noFill/>
            <a:prstDash val="solid"/>
          </a:ln>
          <a:effectLst/>
          <a:extLst/>
        </p:spPr>
        <p:txBody>
          <a:bodyPr lIns="68568" tIns="34285" rIns="68568" bIns="3428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lnSpc>
                <a:spcPct val="120000"/>
              </a:lnSpc>
              <a:defRPr/>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您的内容打在这里，或者通过复制您的文本后，在此框中选择粘贴，并选择只保留文字。在此录入上述图表的综合描述说明。</a:t>
            </a:r>
            <a:endParaRPr lang="zh-CN" altLang="zh-CN" sz="1000" dirty="0">
              <a:solidFill>
                <a:schemeClr val="bg1"/>
              </a:solidFill>
              <a:latin typeface="微软雅黑" pitchFamily="34" charset="-122"/>
              <a:ea typeface="微软雅黑" pitchFamily="34" charset="-122"/>
            </a:endParaRPr>
          </a:p>
        </p:txBody>
      </p:sp>
      <p:sp>
        <p:nvSpPr>
          <p:cNvPr id="50" name="TextBox 49"/>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1" name="直接连接符 50"/>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融资计划</a:t>
            </a:r>
            <a:endParaRPr lang="zh-CN" altLang="en-US" sz="2000" b="1" dirty="0">
              <a:solidFill>
                <a:srgbClr val="FE7F00"/>
              </a:solidFill>
              <a:latin typeface="微软雅黑" pitchFamily="34" charset="-122"/>
              <a:ea typeface="微软雅黑" pitchFamily="34" charset="-122"/>
            </a:endParaRPr>
          </a:p>
        </p:txBody>
      </p:sp>
      <p:sp>
        <p:nvSpPr>
          <p:cNvPr id="53" name="矩形 52"/>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54"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additive="base">
                                        <p:cTn id="14" dur="500" fill="hold"/>
                                        <p:tgtEl>
                                          <p:spTgt spid="51"/>
                                        </p:tgtEl>
                                        <p:attrNameLst>
                                          <p:attrName>ppt_x</p:attrName>
                                        </p:attrNameLst>
                                      </p:cBhvr>
                                      <p:tavLst>
                                        <p:tav tm="0">
                                          <p:val>
                                            <p:strVal val="0-#ppt_w/2"/>
                                          </p:val>
                                        </p:tav>
                                        <p:tav tm="100000">
                                          <p:val>
                                            <p:strVal val="#ppt_x"/>
                                          </p:val>
                                        </p:tav>
                                      </p:tavLst>
                                    </p:anim>
                                    <p:anim calcmode="lin" valueType="num">
                                      <p:cBhvr additive="base">
                                        <p:cTn id="15"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anim calcmode="lin" valueType="num">
                                      <p:cBhvr>
                                        <p:cTn id="28" dur="1000" fill="hold"/>
                                        <p:tgtEl>
                                          <p:spTgt spid="53"/>
                                        </p:tgtEl>
                                        <p:attrNameLst>
                                          <p:attrName>ppt_x</p:attrName>
                                        </p:attrNameLst>
                                      </p:cBhvr>
                                      <p:tavLst>
                                        <p:tav tm="0">
                                          <p:val>
                                            <p:strVal val="#ppt_x"/>
                                          </p:val>
                                        </p:tav>
                                        <p:tav tm="100000">
                                          <p:val>
                                            <p:strVal val="#ppt_x"/>
                                          </p:val>
                                        </p:tav>
                                      </p:tavLst>
                                    </p:anim>
                                    <p:anim calcmode="lin" valueType="num">
                                      <p:cBhvr>
                                        <p:cTn id="29" dur="1000" fill="hold"/>
                                        <p:tgtEl>
                                          <p:spTgt spid="5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1000"/>
                                        <p:tgtEl>
                                          <p:spTgt spid="54"/>
                                        </p:tgtEl>
                                      </p:cBhvr>
                                    </p:animEffect>
                                    <p:anim calcmode="lin" valueType="num">
                                      <p:cBhvr>
                                        <p:cTn id="33" dur="1000" fill="hold"/>
                                        <p:tgtEl>
                                          <p:spTgt spid="54"/>
                                        </p:tgtEl>
                                        <p:attrNameLst>
                                          <p:attrName>ppt_x</p:attrName>
                                        </p:attrNameLst>
                                      </p:cBhvr>
                                      <p:tavLst>
                                        <p:tav tm="0">
                                          <p:val>
                                            <p:strVal val="#ppt_x"/>
                                          </p:val>
                                        </p:tav>
                                        <p:tav tm="100000">
                                          <p:val>
                                            <p:strVal val="#ppt_x"/>
                                          </p:val>
                                        </p:tav>
                                      </p:tavLst>
                                    </p:anim>
                                    <p:anim calcmode="lin" valueType="num">
                                      <p:cBhvr>
                                        <p:cTn id="3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00"/>
                                        <p:tgtEl>
                                          <p:spTgt spid="43"/>
                                        </p:tgtEl>
                                      </p:cBhvr>
                                    </p:animEffect>
                                  </p:childTnLst>
                                </p:cTn>
                              </p:par>
                            </p:childTnLst>
                          </p:cTn>
                        </p:par>
                        <p:par>
                          <p:cTn id="40" fill="hold" nodeType="afterGroup">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childTnLst>
                          </p:cTn>
                        </p:par>
                        <p:par>
                          <p:cTn id="46" fill="hold" nodeType="afterGroup">
                            <p:stCondLst>
                              <p:cond delay="10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1000" fill="hold"/>
                                        <p:tgtEl>
                                          <p:spTgt spid="45"/>
                                        </p:tgtEl>
                                        <p:attrNameLst>
                                          <p:attrName>ppt_w</p:attrName>
                                        </p:attrNameLst>
                                      </p:cBhvr>
                                      <p:tavLst>
                                        <p:tav tm="0">
                                          <p:val>
                                            <p:fltVal val="0"/>
                                          </p:val>
                                        </p:tav>
                                        <p:tav tm="100000">
                                          <p:val>
                                            <p:strVal val="#ppt_w"/>
                                          </p:val>
                                        </p:tav>
                                      </p:tavLst>
                                    </p:anim>
                                    <p:anim calcmode="lin" valueType="num">
                                      <p:cBhvr>
                                        <p:cTn id="55" dur="1000" fill="hold"/>
                                        <p:tgtEl>
                                          <p:spTgt spid="45"/>
                                        </p:tgtEl>
                                        <p:attrNameLst>
                                          <p:attrName>ppt_h</p:attrName>
                                        </p:attrNameLst>
                                      </p:cBhvr>
                                      <p:tavLst>
                                        <p:tav tm="0">
                                          <p:val>
                                            <p:fltVal val="0"/>
                                          </p:val>
                                        </p:tav>
                                        <p:tav tm="100000">
                                          <p:val>
                                            <p:strVal val="#ppt_h"/>
                                          </p:val>
                                        </p:tav>
                                      </p:tavLst>
                                    </p:anim>
                                    <p:anim calcmode="lin" valueType="num">
                                      <p:cBhvr>
                                        <p:cTn id="56" dur="1000" fill="hold"/>
                                        <p:tgtEl>
                                          <p:spTgt spid="45"/>
                                        </p:tgtEl>
                                        <p:attrNameLst>
                                          <p:attrName>style.rotation</p:attrName>
                                        </p:attrNameLst>
                                      </p:cBhvr>
                                      <p:tavLst>
                                        <p:tav tm="0">
                                          <p:val>
                                            <p:fltVal val="90"/>
                                          </p:val>
                                        </p:tav>
                                        <p:tav tm="100000">
                                          <p:val>
                                            <p:fltVal val="0"/>
                                          </p:val>
                                        </p:tav>
                                      </p:tavLst>
                                    </p:anim>
                                    <p:animEffect transition="in" filter="fade">
                                      <p:cBhvr>
                                        <p:cTn id="57" dur="1000"/>
                                        <p:tgtEl>
                                          <p:spTgt spid="45"/>
                                        </p:tgtEl>
                                      </p:cBhvr>
                                    </p:animEffect>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500" fill="hold"/>
                                        <p:tgtEl>
                                          <p:spTgt spid="31"/>
                                        </p:tgtEl>
                                        <p:attrNameLst>
                                          <p:attrName>ppt_w</p:attrName>
                                        </p:attrNameLst>
                                      </p:cBhvr>
                                      <p:tavLst>
                                        <p:tav tm="0">
                                          <p:val>
                                            <p:fltVal val="0"/>
                                          </p:val>
                                        </p:tav>
                                        <p:tav tm="100000">
                                          <p:val>
                                            <p:strVal val="#ppt_w"/>
                                          </p:val>
                                        </p:tav>
                                      </p:tavLst>
                                    </p:anim>
                                    <p:anim calcmode="lin" valueType="num">
                                      <p:cBhvr>
                                        <p:cTn id="62" dur="500" fill="hold"/>
                                        <p:tgtEl>
                                          <p:spTgt spid="31"/>
                                        </p:tgtEl>
                                        <p:attrNameLst>
                                          <p:attrName>ppt_h</p:attrName>
                                        </p:attrNameLst>
                                      </p:cBhvr>
                                      <p:tavLst>
                                        <p:tav tm="0">
                                          <p:val>
                                            <p:fltVal val="0"/>
                                          </p:val>
                                        </p:tav>
                                        <p:tav tm="100000">
                                          <p:val>
                                            <p:strVal val="#ppt_h"/>
                                          </p:val>
                                        </p:tav>
                                      </p:tavLst>
                                    </p:anim>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46"/>
                                        </p:tgtEl>
                                        <p:attrNameLst>
                                          <p:attrName>style.visibility</p:attrName>
                                        </p:attrNameLst>
                                      </p:cBhvr>
                                      <p:to>
                                        <p:strVal val="visible"/>
                                      </p:to>
                                    </p:set>
                                    <p:anim calcmode="lin" valueType="num">
                                      <p:cBhvr>
                                        <p:cTn id="68" dur="1000" fill="hold"/>
                                        <p:tgtEl>
                                          <p:spTgt spid="46"/>
                                        </p:tgtEl>
                                        <p:attrNameLst>
                                          <p:attrName>ppt_w</p:attrName>
                                        </p:attrNameLst>
                                      </p:cBhvr>
                                      <p:tavLst>
                                        <p:tav tm="0">
                                          <p:val>
                                            <p:fltVal val="0"/>
                                          </p:val>
                                        </p:tav>
                                        <p:tav tm="100000">
                                          <p:val>
                                            <p:strVal val="#ppt_w"/>
                                          </p:val>
                                        </p:tav>
                                      </p:tavLst>
                                    </p:anim>
                                    <p:anim calcmode="lin" valueType="num">
                                      <p:cBhvr>
                                        <p:cTn id="69" dur="1000" fill="hold"/>
                                        <p:tgtEl>
                                          <p:spTgt spid="46"/>
                                        </p:tgtEl>
                                        <p:attrNameLst>
                                          <p:attrName>ppt_h</p:attrName>
                                        </p:attrNameLst>
                                      </p:cBhvr>
                                      <p:tavLst>
                                        <p:tav tm="0">
                                          <p:val>
                                            <p:fltVal val="0"/>
                                          </p:val>
                                        </p:tav>
                                        <p:tav tm="100000">
                                          <p:val>
                                            <p:strVal val="#ppt_h"/>
                                          </p:val>
                                        </p:tav>
                                      </p:tavLst>
                                    </p:anim>
                                    <p:anim calcmode="lin" valueType="num">
                                      <p:cBhvr>
                                        <p:cTn id="70" dur="1000" fill="hold"/>
                                        <p:tgtEl>
                                          <p:spTgt spid="46"/>
                                        </p:tgtEl>
                                        <p:attrNameLst>
                                          <p:attrName>style.rotation</p:attrName>
                                        </p:attrNameLst>
                                      </p:cBhvr>
                                      <p:tavLst>
                                        <p:tav tm="0">
                                          <p:val>
                                            <p:fltVal val="90"/>
                                          </p:val>
                                        </p:tav>
                                        <p:tav tm="100000">
                                          <p:val>
                                            <p:fltVal val="0"/>
                                          </p:val>
                                        </p:tav>
                                      </p:tavLst>
                                    </p:anim>
                                    <p:animEffect transition="in" filter="fade">
                                      <p:cBhvr>
                                        <p:cTn id="71" dur="1000"/>
                                        <p:tgtEl>
                                          <p:spTgt spid="46"/>
                                        </p:tgtEl>
                                      </p:cBhvr>
                                    </p:animEffect>
                                  </p:childTnLst>
                                </p:cTn>
                              </p:par>
                            </p:childTnLst>
                          </p:cTn>
                        </p:par>
                        <p:par>
                          <p:cTn id="72" fill="hold" nodeType="afterGroup">
                            <p:stCondLst>
                              <p:cond delay="1000"/>
                            </p:stCondLst>
                            <p:childTnLst>
                              <p:par>
                                <p:cTn id="73" presetID="53" presetClass="entr" presetSubtype="16"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childTnLst>
                    </p:cTn>
                  </p:par>
                  <p:par>
                    <p:cTn id="78" fill="hold">
                      <p:stCondLst>
                        <p:cond delay="indefinite"/>
                      </p:stCondLst>
                      <p:childTnLst>
                        <p:par>
                          <p:cTn id="79" fill="hold" nodeType="afterGroup">
                            <p:stCondLst>
                              <p:cond delay="0"/>
                            </p:stCondLst>
                            <p:childTnLst>
                              <p:par>
                                <p:cTn id="80" presetID="31" presetClass="entr" presetSubtype="0"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 calcmode="lin" valueType="num">
                                      <p:cBhvr>
                                        <p:cTn id="82" dur="1000" fill="hold"/>
                                        <p:tgtEl>
                                          <p:spTgt spid="47"/>
                                        </p:tgtEl>
                                        <p:attrNameLst>
                                          <p:attrName>ppt_w</p:attrName>
                                        </p:attrNameLst>
                                      </p:cBhvr>
                                      <p:tavLst>
                                        <p:tav tm="0">
                                          <p:val>
                                            <p:fltVal val="0"/>
                                          </p:val>
                                        </p:tav>
                                        <p:tav tm="100000">
                                          <p:val>
                                            <p:strVal val="#ppt_w"/>
                                          </p:val>
                                        </p:tav>
                                      </p:tavLst>
                                    </p:anim>
                                    <p:anim calcmode="lin" valueType="num">
                                      <p:cBhvr>
                                        <p:cTn id="83" dur="1000" fill="hold"/>
                                        <p:tgtEl>
                                          <p:spTgt spid="47"/>
                                        </p:tgtEl>
                                        <p:attrNameLst>
                                          <p:attrName>ppt_h</p:attrName>
                                        </p:attrNameLst>
                                      </p:cBhvr>
                                      <p:tavLst>
                                        <p:tav tm="0">
                                          <p:val>
                                            <p:fltVal val="0"/>
                                          </p:val>
                                        </p:tav>
                                        <p:tav tm="100000">
                                          <p:val>
                                            <p:strVal val="#ppt_h"/>
                                          </p:val>
                                        </p:tav>
                                      </p:tavLst>
                                    </p:anim>
                                    <p:anim calcmode="lin" valueType="num">
                                      <p:cBhvr>
                                        <p:cTn id="84" dur="1000" fill="hold"/>
                                        <p:tgtEl>
                                          <p:spTgt spid="47"/>
                                        </p:tgtEl>
                                        <p:attrNameLst>
                                          <p:attrName>style.rotation</p:attrName>
                                        </p:attrNameLst>
                                      </p:cBhvr>
                                      <p:tavLst>
                                        <p:tav tm="0">
                                          <p:val>
                                            <p:fltVal val="90"/>
                                          </p:val>
                                        </p:tav>
                                        <p:tav tm="100000">
                                          <p:val>
                                            <p:fltVal val="0"/>
                                          </p:val>
                                        </p:tav>
                                      </p:tavLst>
                                    </p:anim>
                                    <p:animEffect transition="in" filter="fade">
                                      <p:cBhvr>
                                        <p:cTn id="85" dur="1000"/>
                                        <p:tgtEl>
                                          <p:spTgt spid="47"/>
                                        </p:tgtEl>
                                      </p:cBhvr>
                                    </p:animEffect>
                                  </p:childTnLst>
                                </p:cTn>
                              </p:par>
                            </p:childTnLst>
                          </p:cTn>
                        </p:par>
                        <p:par>
                          <p:cTn id="86" fill="hold">
                            <p:stCondLst>
                              <p:cond delay="1000"/>
                            </p:stCondLst>
                            <p:childTnLst>
                              <p:par>
                                <p:cTn id="87" presetID="53" presetClass="entr" presetSubtype="16" fill="hold" grpId="0" nodeType="after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ppt_w</p:attrName>
                                        </p:attrNameLst>
                                      </p:cBhvr>
                                      <p:tavLst>
                                        <p:tav tm="0">
                                          <p:val>
                                            <p:fltVal val="0"/>
                                          </p:val>
                                        </p:tav>
                                        <p:tav tm="100000">
                                          <p:val>
                                            <p:strVal val="#ppt_w"/>
                                          </p:val>
                                        </p:tav>
                                      </p:tavLst>
                                    </p:anim>
                                    <p:anim calcmode="lin" valueType="num">
                                      <p:cBhvr>
                                        <p:cTn id="90" dur="500" fill="hold"/>
                                        <p:tgtEl>
                                          <p:spTgt spid="33"/>
                                        </p:tgtEl>
                                        <p:attrNameLst>
                                          <p:attrName>ppt_h</p:attrName>
                                        </p:attrNameLst>
                                      </p:cBhvr>
                                      <p:tavLst>
                                        <p:tav tm="0">
                                          <p:val>
                                            <p:fltVal val="0"/>
                                          </p:val>
                                        </p:tav>
                                        <p:tav tm="100000">
                                          <p:val>
                                            <p:strVal val="#ppt_h"/>
                                          </p:val>
                                        </p:tav>
                                      </p:tavLst>
                                    </p:anim>
                                    <p:animEffect transition="in" filter="fade">
                                      <p:cBhvr>
                                        <p:cTn id="91" dur="500"/>
                                        <p:tgtEl>
                                          <p:spTgt spid="33"/>
                                        </p:tgtEl>
                                      </p:cBhvr>
                                    </p:animEffect>
                                  </p:childTnLst>
                                </p:cTn>
                              </p:par>
                            </p:childTnLst>
                          </p:cTn>
                        </p:par>
                        <p:par>
                          <p:cTn id="92" fill="hold" nodeType="afterGroup">
                            <p:stCondLst>
                              <p:cond delay="1500"/>
                            </p:stCondLst>
                            <p:childTnLst>
                              <p:par>
                                <p:cTn id="93" presetID="42" presetClass="entr" presetSubtype="0" fill="hold" nodeType="after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anim calcmode="lin" valueType="num">
                                      <p:cBhvr>
                                        <p:cTn id="96" dur="500" fill="hold"/>
                                        <p:tgtEl>
                                          <p:spTgt spid="11"/>
                                        </p:tgtEl>
                                        <p:attrNameLst>
                                          <p:attrName>ppt_x</p:attrName>
                                        </p:attrNameLst>
                                      </p:cBhvr>
                                      <p:tavLst>
                                        <p:tav tm="0">
                                          <p:val>
                                            <p:strVal val="#ppt_x"/>
                                          </p:val>
                                        </p:tav>
                                        <p:tav tm="100000">
                                          <p:val>
                                            <p:strVal val="#ppt_x"/>
                                          </p:val>
                                        </p:tav>
                                      </p:tavLst>
                                    </p:anim>
                                    <p:anim calcmode="lin" valueType="num">
                                      <p:cBhvr>
                                        <p:cTn id="97" dur="500" fill="hold"/>
                                        <p:tgtEl>
                                          <p:spTgt spid="11"/>
                                        </p:tgtEl>
                                        <p:attrNameLst>
                                          <p:attrName>ppt_y</p:attrName>
                                        </p:attrNameLst>
                                      </p:cBhvr>
                                      <p:tavLst>
                                        <p:tav tm="0">
                                          <p:val>
                                            <p:strVal val="#ppt_y+.1"/>
                                          </p:val>
                                        </p:tav>
                                        <p:tav tm="100000">
                                          <p:val>
                                            <p:strVal val="#ppt_y"/>
                                          </p:val>
                                        </p:tav>
                                      </p:tavLst>
                                    </p:anim>
                                  </p:childTnLst>
                                </p:cTn>
                              </p:par>
                            </p:childTnLst>
                          </p:cTn>
                        </p:par>
                        <p:par>
                          <p:cTn id="98" fill="hold" nodeType="afterGroup">
                            <p:stCondLst>
                              <p:cond delay="2000"/>
                            </p:stCondLst>
                            <p:childTnLst>
                              <p:par>
                                <p:cTn id="99" presetID="22" presetClass="entr" presetSubtype="8" fill="hold" grpId="0" nodeType="after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left)">
                                      <p:cBhvr>
                                        <p:cTn id="101" dur="500"/>
                                        <p:tgtEl>
                                          <p:spTgt spid="34"/>
                                        </p:tgtEl>
                                      </p:cBhvr>
                                    </p:animEffect>
                                  </p:childTnLst>
                                </p:cTn>
                              </p:par>
                            </p:childTnLst>
                          </p:cTn>
                        </p:par>
                        <p:par>
                          <p:cTn id="102" fill="hold" nodeType="afterGroup">
                            <p:stCondLst>
                              <p:cond delay="2500"/>
                            </p:stCondLst>
                            <p:childTnLst>
                              <p:par>
                                <p:cTn id="103" presetID="42" presetClass="entr" presetSubtype="0" fill="hold" nodeType="after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anim calcmode="lin" valueType="num">
                                      <p:cBhvr>
                                        <p:cTn id="106" dur="500" fill="hold"/>
                                        <p:tgtEl>
                                          <p:spTgt spid="35"/>
                                        </p:tgtEl>
                                        <p:attrNameLst>
                                          <p:attrName>ppt_x</p:attrName>
                                        </p:attrNameLst>
                                      </p:cBhvr>
                                      <p:tavLst>
                                        <p:tav tm="0">
                                          <p:val>
                                            <p:strVal val="#ppt_x"/>
                                          </p:val>
                                        </p:tav>
                                        <p:tav tm="100000">
                                          <p:val>
                                            <p:strVal val="#ppt_x"/>
                                          </p:val>
                                        </p:tav>
                                      </p:tavLst>
                                    </p:anim>
                                    <p:anim calcmode="lin" valueType="num">
                                      <p:cBhvr>
                                        <p:cTn id="107" dur="500" fill="hold"/>
                                        <p:tgtEl>
                                          <p:spTgt spid="35"/>
                                        </p:tgtEl>
                                        <p:attrNameLst>
                                          <p:attrName>ppt_y</p:attrName>
                                        </p:attrNameLst>
                                      </p:cBhvr>
                                      <p:tavLst>
                                        <p:tav tm="0">
                                          <p:val>
                                            <p:strVal val="#ppt_y+.1"/>
                                          </p:val>
                                        </p:tav>
                                        <p:tav tm="100000">
                                          <p:val>
                                            <p:strVal val="#ppt_y"/>
                                          </p:val>
                                        </p:tav>
                                      </p:tavLst>
                                    </p:anim>
                                  </p:childTnLst>
                                </p:cTn>
                              </p:par>
                            </p:childTnLst>
                          </p:cTn>
                        </p:par>
                        <p:par>
                          <p:cTn id="108" fill="hold" nodeType="afterGroup">
                            <p:stCondLst>
                              <p:cond delay="3000"/>
                            </p:stCondLst>
                            <p:childTnLst>
                              <p:par>
                                <p:cTn id="109" presetID="22" presetClass="entr" presetSubtype="8" fill="hold" grpId="0" nodeType="after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left)">
                                      <p:cBhvr>
                                        <p:cTn id="111" dur="500"/>
                                        <p:tgtEl>
                                          <p:spTgt spid="38"/>
                                        </p:tgtEl>
                                      </p:cBhvr>
                                    </p:animEffect>
                                  </p:childTnLst>
                                </p:cTn>
                              </p:par>
                            </p:childTnLst>
                          </p:cTn>
                        </p:par>
                        <p:par>
                          <p:cTn id="112" fill="hold" nodeType="afterGroup">
                            <p:stCondLst>
                              <p:cond delay="3500"/>
                            </p:stCondLst>
                            <p:childTnLst>
                              <p:par>
                                <p:cTn id="113" presetID="42" presetClass="entr" presetSubtype="0" fill="hold" nodeType="afterEffect">
                                  <p:stCondLst>
                                    <p:cond delay="0"/>
                                  </p:stCondLst>
                                  <p:childTnLst>
                                    <p:set>
                                      <p:cBhvr>
                                        <p:cTn id="114" dur="1" fill="hold">
                                          <p:stCondLst>
                                            <p:cond delay="0"/>
                                          </p:stCondLst>
                                        </p:cTn>
                                        <p:tgtEl>
                                          <p:spTgt spid="39"/>
                                        </p:tgtEl>
                                        <p:attrNameLst>
                                          <p:attrName>style.visibility</p:attrName>
                                        </p:attrNameLst>
                                      </p:cBhvr>
                                      <p:to>
                                        <p:strVal val="visible"/>
                                      </p:to>
                                    </p:set>
                                    <p:animEffect transition="in" filter="fade">
                                      <p:cBhvr>
                                        <p:cTn id="115" dur="500"/>
                                        <p:tgtEl>
                                          <p:spTgt spid="39"/>
                                        </p:tgtEl>
                                      </p:cBhvr>
                                    </p:animEffect>
                                    <p:anim calcmode="lin" valueType="num">
                                      <p:cBhvr>
                                        <p:cTn id="116" dur="500" fill="hold"/>
                                        <p:tgtEl>
                                          <p:spTgt spid="39"/>
                                        </p:tgtEl>
                                        <p:attrNameLst>
                                          <p:attrName>ppt_x</p:attrName>
                                        </p:attrNameLst>
                                      </p:cBhvr>
                                      <p:tavLst>
                                        <p:tav tm="0">
                                          <p:val>
                                            <p:strVal val="#ppt_x"/>
                                          </p:val>
                                        </p:tav>
                                        <p:tav tm="100000">
                                          <p:val>
                                            <p:strVal val="#ppt_x"/>
                                          </p:val>
                                        </p:tav>
                                      </p:tavLst>
                                    </p:anim>
                                    <p:anim calcmode="lin" valueType="num">
                                      <p:cBhvr>
                                        <p:cTn id="117" dur="500" fill="hold"/>
                                        <p:tgtEl>
                                          <p:spTgt spid="39"/>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4000"/>
                            </p:stCondLst>
                            <p:childTnLst>
                              <p:par>
                                <p:cTn id="119" presetID="22" presetClass="entr" presetSubtype="8" fill="hold" grpId="0" nodeType="after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wipe(left)">
                                      <p:cBhvr>
                                        <p:cTn id="121" dur="500"/>
                                        <p:tgtEl>
                                          <p:spTgt spid="42"/>
                                        </p:tgtEl>
                                      </p:cBhvr>
                                    </p:animEffect>
                                  </p:childTnLst>
                                </p:cTn>
                              </p:par>
                            </p:childTnLst>
                          </p:cTn>
                        </p:par>
                        <p:par>
                          <p:cTn id="122" fill="hold">
                            <p:stCondLst>
                              <p:cond delay="4500"/>
                            </p:stCondLst>
                            <p:childTnLst>
                              <p:par>
                                <p:cTn id="123" presetID="42" presetClass="entr" presetSubtype="0" fill="hold" grpId="0" nodeType="after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fade">
                                      <p:cBhvr>
                                        <p:cTn id="125" dur="1200"/>
                                        <p:tgtEl>
                                          <p:spTgt spid="50"/>
                                        </p:tgtEl>
                                      </p:cBhvr>
                                    </p:animEffect>
                                    <p:anim calcmode="lin" valueType="num">
                                      <p:cBhvr>
                                        <p:cTn id="126" dur="1200" fill="hold"/>
                                        <p:tgtEl>
                                          <p:spTgt spid="50"/>
                                        </p:tgtEl>
                                        <p:attrNameLst>
                                          <p:attrName>ppt_x</p:attrName>
                                        </p:attrNameLst>
                                      </p:cBhvr>
                                      <p:tavLst>
                                        <p:tav tm="0">
                                          <p:val>
                                            <p:strVal val="#ppt_x"/>
                                          </p:val>
                                        </p:tav>
                                        <p:tav tm="100000">
                                          <p:val>
                                            <p:strVal val="#ppt_x"/>
                                          </p:val>
                                        </p:tav>
                                      </p:tavLst>
                                    </p:anim>
                                    <p:anim calcmode="lin" valueType="num">
                                      <p:cBhvr>
                                        <p:cTn id="127" dur="12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8" grpId="0"/>
      <p:bldP spid="42" grpId="0"/>
      <p:bldP spid="50" grpId="0"/>
      <p:bldP spid="52" grpId="0"/>
      <p:bldP spid="53" grpId="0"/>
      <p:bldP spid="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图片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772" y="1339349"/>
            <a:ext cx="3109863" cy="3104609"/>
          </a:xfrm>
          <a:prstGeom prst="rect">
            <a:avLst/>
          </a:prstGeom>
          <a:noFill/>
          <a:ln>
            <a:noFill/>
          </a:ln>
        </p:spPr>
      </p:pic>
      <p:sp>
        <p:nvSpPr>
          <p:cNvPr id="2" name="矩形 1"/>
          <p:cNvSpPr/>
          <p:nvPr/>
        </p:nvSpPr>
        <p:spPr>
          <a:xfrm>
            <a:off x="2408696" y="4383762"/>
            <a:ext cx="4035512" cy="720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2160015" y="1131706"/>
            <a:ext cx="971823" cy="231996"/>
          </a:xfrm>
          <a:prstGeom prst="rect">
            <a:avLst/>
          </a:prstGeom>
        </p:spPr>
        <p:txBody>
          <a:bodyPr wrap="none" lIns="62112" tIns="31056" rIns="62112" bIns="31056">
            <a:spAutoFit/>
          </a:bodyPr>
          <a:lstStyle/>
          <a:p>
            <a:pPr algn="r"/>
            <a:r>
              <a:rPr lang="zh-CN" altLang="en-US" sz="1100" b="1" dirty="0">
                <a:solidFill>
                  <a:schemeClr val="bg1"/>
                </a:solidFill>
                <a:latin typeface="微软雅黑" pitchFamily="34" charset="-122"/>
                <a:ea typeface="微软雅黑" pitchFamily="34" charset="-122"/>
              </a:rPr>
              <a:t>此处添加标题</a:t>
            </a:r>
            <a:endParaRPr lang="en-US" altLang="zh-CN" sz="1100" b="1" dirty="0">
              <a:solidFill>
                <a:schemeClr val="bg1"/>
              </a:solidFill>
              <a:latin typeface="微软雅黑" pitchFamily="34" charset="-122"/>
              <a:ea typeface="微软雅黑" pitchFamily="34" charset="-122"/>
            </a:endParaRPr>
          </a:p>
        </p:txBody>
      </p:sp>
      <p:sp>
        <p:nvSpPr>
          <p:cNvPr id="73" name="矩形 47"/>
          <p:cNvSpPr>
            <a:spLocks noChangeArrowheads="1"/>
          </p:cNvSpPr>
          <p:nvPr/>
        </p:nvSpPr>
        <p:spPr bwMode="auto">
          <a:xfrm>
            <a:off x="897364" y="1379820"/>
            <a:ext cx="2234476" cy="43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00" dirty="0">
                <a:solidFill>
                  <a:schemeClr val="bg1"/>
                </a:solidFill>
                <a:sym typeface="微软雅黑" pitchFamily="34" charset="-122"/>
              </a:rPr>
              <a:t>您的内容打在这里，或者通过复制您的文本后，在此框中选择粘贴</a:t>
            </a:r>
          </a:p>
        </p:txBody>
      </p:sp>
      <p:sp>
        <p:nvSpPr>
          <p:cNvPr id="74" name="矩形 73"/>
          <p:cNvSpPr/>
          <p:nvPr/>
        </p:nvSpPr>
        <p:spPr>
          <a:xfrm>
            <a:off x="1439937" y="2573567"/>
            <a:ext cx="971823" cy="231996"/>
          </a:xfrm>
          <a:prstGeom prst="rect">
            <a:avLst/>
          </a:prstGeom>
        </p:spPr>
        <p:txBody>
          <a:bodyPr wrap="none" lIns="62112" tIns="31056" rIns="62112" bIns="31056">
            <a:spAutoFit/>
          </a:bodyPr>
          <a:lstStyle/>
          <a:p>
            <a:pPr algn="r"/>
            <a:r>
              <a:rPr lang="zh-CN" altLang="en-US" sz="1100" b="1" dirty="0">
                <a:solidFill>
                  <a:schemeClr val="bg1"/>
                </a:solidFill>
                <a:latin typeface="微软雅黑" pitchFamily="34" charset="-122"/>
                <a:ea typeface="微软雅黑" pitchFamily="34" charset="-122"/>
              </a:rPr>
              <a:t>此处添加标题</a:t>
            </a:r>
            <a:endParaRPr lang="en-US" altLang="zh-CN" sz="1100" b="1" dirty="0">
              <a:solidFill>
                <a:schemeClr val="bg1"/>
              </a:solidFill>
              <a:latin typeface="微软雅黑" pitchFamily="34" charset="-122"/>
              <a:ea typeface="微软雅黑" pitchFamily="34" charset="-122"/>
            </a:endParaRPr>
          </a:p>
        </p:txBody>
      </p:sp>
      <p:sp>
        <p:nvSpPr>
          <p:cNvPr id="75" name="矩形 47"/>
          <p:cNvSpPr>
            <a:spLocks noChangeArrowheads="1"/>
          </p:cNvSpPr>
          <p:nvPr/>
        </p:nvSpPr>
        <p:spPr bwMode="auto">
          <a:xfrm>
            <a:off x="197018" y="2821680"/>
            <a:ext cx="2211678"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00" dirty="0">
                <a:solidFill>
                  <a:schemeClr val="bg1"/>
                </a:solidFill>
                <a:sym typeface="微软雅黑" pitchFamily="34" charset="-122"/>
              </a:rPr>
              <a:t>您的内容打在这里，或者通过复制您的文本后，在此框中选择粘贴</a:t>
            </a:r>
          </a:p>
        </p:txBody>
      </p:sp>
      <p:sp>
        <p:nvSpPr>
          <p:cNvPr id="76" name="矩形 75"/>
          <p:cNvSpPr/>
          <p:nvPr/>
        </p:nvSpPr>
        <p:spPr>
          <a:xfrm>
            <a:off x="2160017" y="4011910"/>
            <a:ext cx="971823" cy="231996"/>
          </a:xfrm>
          <a:prstGeom prst="rect">
            <a:avLst/>
          </a:prstGeom>
        </p:spPr>
        <p:txBody>
          <a:bodyPr wrap="none" lIns="62112" tIns="31056" rIns="62112" bIns="31056">
            <a:spAutoFit/>
          </a:bodyPr>
          <a:lstStyle/>
          <a:p>
            <a:pPr algn="r"/>
            <a:r>
              <a:rPr lang="zh-CN" altLang="en-US" sz="1100" b="1" dirty="0">
                <a:solidFill>
                  <a:schemeClr val="bg1"/>
                </a:solidFill>
                <a:latin typeface="微软雅黑" pitchFamily="34" charset="-122"/>
                <a:ea typeface="微软雅黑" pitchFamily="34" charset="-122"/>
              </a:rPr>
              <a:t>此处添加标题</a:t>
            </a:r>
            <a:endParaRPr lang="en-US" altLang="zh-CN" sz="1100" b="1" dirty="0">
              <a:solidFill>
                <a:schemeClr val="bg1"/>
              </a:solidFill>
              <a:latin typeface="微软雅黑" pitchFamily="34" charset="-122"/>
              <a:ea typeface="微软雅黑" pitchFamily="34" charset="-122"/>
            </a:endParaRPr>
          </a:p>
        </p:txBody>
      </p:sp>
      <p:sp>
        <p:nvSpPr>
          <p:cNvPr id="77" name="矩形 47"/>
          <p:cNvSpPr>
            <a:spLocks noChangeArrowheads="1"/>
          </p:cNvSpPr>
          <p:nvPr/>
        </p:nvSpPr>
        <p:spPr bwMode="auto">
          <a:xfrm>
            <a:off x="855165" y="4260021"/>
            <a:ext cx="2273609"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00" dirty="0">
                <a:solidFill>
                  <a:schemeClr val="bg1"/>
                </a:solidFill>
                <a:sym typeface="微软雅黑" pitchFamily="34" charset="-122"/>
              </a:rPr>
              <a:t>您的内容打在这里，或者通过复制您的文本后，在此框中选择粘贴</a:t>
            </a:r>
          </a:p>
        </p:txBody>
      </p:sp>
      <p:sp>
        <p:nvSpPr>
          <p:cNvPr id="78" name="矩形 77"/>
          <p:cNvSpPr/>
          <p:nvPr/>
        </p:nvSpPr>
        <p:spPr>
          <a:xfrm>
            <a:off x="5996920" y="1131590"/>
            <a:ext cx="971823" cy="231996"/>
          </a:xfrm>
          <a:prstGeom prst="rect">
            <a:avLst/>
          </a:prstGeom>
        </p:spPr>
        <p:txBody>
          <a:bodyPr wrap="none" lIns="62112" tIns="31056" rIns="62112" bIns="31056">
            <a:spAutoFit/>
          </a:bodyPr>
          <a:lstStyle/>
          <a:p>
            <a:pPr algn="r"/>
            <a:r>
              <a:rPr lang="zh-CN" altLang="en-US" sz="1100" b="1" dirty="0">
                <a:solidFill>
                  <a:schemeClr val="bg1"/>
                </a:solidFill>
                <a:latin typeface="微软雅黑" pitchFamily="34" charset="-122"/>
                <a:ea typeface="微软雅黑" pitchFamily="34" charset="-122"/>
              </a:rPr>
              <a:t>此处添加标题</a:t>
            </a:r>
            <a:endParaRPr lang="en-US" altLang="zh-CN" sz="1100" b="1" dirty="0">
              <a:solidFill>
                <a:schemeClr val="bg1"/>
              </a:solidFill>
              <a:latin typeface="微软雅黑" pitchFamily="34" charset="-122"/>
              <a:ea typeface="微软雅黑" pitchFamily="34" charset="-122"/>
            </a:endParaRPr>
          </a:p>
        </p:txBody>
      </p:sp>
      <p:sp>
        <p:nvSpPr>
          <p:cNvPr id="79" name="矩形 47"/>
          <p:cNvSpPr>
            <a:spLocks noChangeArrowheads="1"/>
          </p:cNvSpPr>
          <p:nvPr/>
        </p:nvSpPr>
        <p:spPr bwMode="auto">
          <a:xfrm>
            <a:off x="6016574" y="1390420"/>
            <a:ext cx="2223580"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00" dirty="0">
                <a:solidFill>
                  <a:schemeClr val="bg1"/>
                </a:solidFill>
                <a:sym typeface="微软雅黑" pitchFamily="34" charset="-122"/>
              </a:rPr>
              <a:t>您的内容打在这里，或者通过复制您的文本后，在此框中选择粘贴</a:t>
            </a:r>
          </a:p>
        </p:txBody>
      </p:sp>
      <p:sp>
        <p:nvSpPr>
          <p:cNvPr id="80" name="矩形 79"/>
          <p:cNvSpPr/>
          <p:nvPr/>
        </p:nvSpPr>
        <p:spPr>
          <a:xfrm>
            <a:off x="6732240" y="2571750"/>
            <a:ext cx="971823" cy="231996"/>
          </a:xfrm>
          <a:prstGeom prst="rect">
            <a:avLst/>
          </a:prstGeom>
        </p:spPr>
        <p:txBody>
          <a:bodyPr wrap="none" lIns="62112" tIns="31056" rIns="62112" bIns="31056">
            <a:spAutoFit/>
          </a:bodyPr>
          <a:lstStyle/>
          <a:p>
            <a:pPr algn="r"/>
            <a:r>
              <a:rPr lang="zh-CN" altLang="en-US" sz="1100" b="1" dirty="0">
                <a:solidFill>
                  <a:schemeClr val="bg1"/>
                </a:solidFill>
                <a:latin typeface="微软雅黑" pitchFamily="34" charset="-122"/>
                <a:ea typeface="微软雅黑" pitchFamily="34" charset="-122"/>
              </a:rPr>
              <a:t>此处添加标题</a:t>
            </a:r>
            <a:endParaRPr lang="en-US" altLang="zh-CN" sz="1100" b="1" dirty="0">
              <a:solidFill>
                <a:schemeClr val="bg1"/>
              </a:solidFill>
              <a:latin typeface="微软雅黑" pitchFamily="34" charset="-122"/>
              <a:ea typeface="微软雅黑" pitchFamily="34" charset="-122"/>
            </a:endParaRPr>
          </a:p>
        </p:txBody>
      </p:sp>
      <p:sp>
        <p:nvSpPr>
          <p:cNvPr id="81" name="矩形 47"/>
          <p:cNvSpPr>
            <a:spLocks noChangeArrowheads="1"/>
          </p:cNvSpPr>
          <p:nvPr/>
        </p:nvSpPr>
        <p:spPr bwMode="auto">
          <a:xfrm>
            <a:off x="6744674" y="2830581"/>
            <a:ext cx="2208951"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00" dirty="0">
                <a:solidFill>
                  <a:schemeClr val="bg1"/>
                </a:solidFill>
                <a:sym typeface="微软雅黑" pitchFamily="34" charset="-122"/>
              </a:rPr>
              <a:t>您的内容打在这里，或者通过复制您的文本后，在此框中选择粘贴</a:t>
            </a:r>
          </a:p>
        </p:txBody>
      </p:sp>
      <p:sp>
        <p:nvSpPr>
          <p:cNvPr id="82" name="矩形 81"/>
          <p:cNvSpPr/>
          <p:nvPr/>
        </p:nvSpPr>
        <p:spPr>
          <a:xfrm>
            <a:off x="6012160" y="4041107"/>
            <a:ext cx="971823" cy="231996"/>
          </a:xfrm>
          <a:prstGeom prst="rect">
            <a:avLst/>
          </a:prstGeom>
        </p:spPr>
        <p:txBody>
          <a:bodyPr wrap="none" lIns="62112" tIns="31056" rIns="62112" bIns="31056">
            <a:spAutoFit/>
          </a:bodyPr>
          <a:lstStyle/>
          <a:p>
            <a:pPr algn="r"/>
            <a:r>
              <a:rPr lang="zh-CN" altLang="en-US" sz="1100" b="1" dirty="0">
                <a:solidFill>
                  <a:schemeClr val="bg1"/>
                </a:solidFill>
                <a:latin typeface="微软雅黑" pitchFamily="34" charset="-122"/>
                <a:ea typeface="微软雅黑" pitchFamily="34" charset="-122"/>
              </a:rPr>
              <a:t>此处添加标题</a:t>
            </a:r>
            <a:endParaRPr lang="en-US" altLang="zh-CN" sz="1100" b="1" dirty="0">
              <a:solidFill>
                <a:schemeClr val="bg1"/>
              </a:solidFill>
              <a:latin typeface="微软雅黑" pitchFamily="34" charset="-122"/>
              <a:ea typeface="微软雅黑" pitchFamily="34" charset="-122"/>
            </a:endParaRPr>
          </a:p>
        </p:txBody>
      </p:sp>
      <p:sp>
        <p:nvSpPr>
          <p:cNvPr id="83" name="矩形 47"/>
          <p:cNvSpPr>
            <a:spLocks noChangeArrowheads="1"/>
          </p:cNvSpPr>
          <p:nvPr/>
        </p:nvSpPr>
        <p:spPr bwMode="auto">
          <a:xfrm>
            <a:off x="6031818" y="4299940"/>
            <a:ext cx="2198750"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00" dirty="0">
                <a:solidFill>
                  <a:schemeClr val="bg1"/>
                </a:solidFill>
                <a:sym typeface="微软雅黑" pitchFamily="34" charset="-122"/>
              </a:rPr>
              <a:t>您的内容打在这里，或者通过复制您的文本后，在此框中选择粘贴</a:t>
            </a:r>
          </a:p>
        </p:txBody>
      </p:sp>
      <p:sp>
        <p:nvSpPr>
          <p:cNvPr id="89" name="文本框 1"/>
          <p:cNvSpPr txBox="1"/>
          <p:nvPr/>
        </p:nvSpPr>
        <p:spPr>
          <a:xfrm>
            <a:off x="4139952" y="4227934"/>
            <a:ext cx="786474" cy="769441"/>
          </a:xfrm>
          <a:prstGeom prst="rect">
            <a:avLst/>
          </a:prstGeom>
          <a:noFill/>
          <a:ln w="38100">
            <a:noFill/>
          </a:ln>
        </p:spPr>
        <p:txBody>
          <a:bodyPr wrap="square" rtlCol="0">
            <a:spAutoFit/>
          </a:bodyPr>
          <a:lstStyle/>
          <a:p>
            <a:pPr algn="ctr"/>
            <a:r>
              <a:rPr lang="zh-CN" altLang="en-US" sz="2200" b="1" dirty="0" smtClean="0">
                <a:solidFill>
                  <a:schemeClr val="bg1"/>
                </a:solidFill>
                <a:latin typeface="微软雅黑" panose="020B0503020204020204" pitchFamily="34" charset="-122"/>
                <a:ea typeface="微软雅黑" panose="020B0503020204020204" pitchFamily="34" charset="-122"/>
              </a:rPr>
              <a:t>资金用途</a:t>
            </a:r>
            <a:endParaRPr lang="zh-CN" altLang="en-US" sz="2200" b="1" dirty="0">
              <a:solidFill>
                <a:schemeClr val="bg1"/>
              </a:solidFill>
              <a:latin typeface="微软雅黑" panose="020B0503020204020204" pitchFamily="34" charset="-122"/>
              <a:ea typeface="微软雅黑" panose="020B0503020204020204" pitchFamily="34" charset="-122"/>
            </a:endParaRPr>
          </a:p>
        </p:txBody>
      </p:sp>
      <p:sp>
        <p:nvSpPr>
          <p:cNvPr id="90" name="TextBox 89"/>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97" name="直接连接符 9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资金用途</a:t>
            </a:r>
            <a:endParaRPr lang="zh-CN" altLang="en-US" sz="2000" b="1" dirty="0">
              <a:solidFill>
                <a:srgbClr val="FE7F00"/>
              </a:solidFill>
              <a:latin typeface="微软雅黑" pitchFamily="34" charset="-122"/>
              <a:ea typeface="微软雅黑" pitchFamily="34" charset="-122"/>
            </a:endParaRPr>
          </a:p>
        </p:txBody>
      </p:sp>
      <p:sp>
        <p:nvSpPr>
          <p:cNvPr id="99" name="矩形 9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10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92" name="图片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extLst>
      <p:ext uri="{BB962C8B-B14F-4D97-AF65-F5344CB8AC3E}">
        <p14:creationId xmlns:p14="http://schemas.microsoft.com/office/powerpoint/2010/main" val="19934526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97"/>
                                        </p:tgtEl>
                                        <p:attrNameLst>
                                          <p:attrName>style.visibility</p:attrName>
                                        </p:attrNameLst>
                                      </p:cBhvr>
                                      <p:to>
                                        <p:strVal val="visible"/>
                                      </p:to>
                                    </p:set>
                                    <p:anim calcmode="lin" valueType="num">
                                      <p:cBhvr additive="base">
                                        <p:cTn id="14" dur="500" fill="hold"/>
                                        <p:tgtEl>
                                          <p:spTgt spid="97"/>
                                        </p:tgtEl>
                                        <p:attrNameLst>
                                          <p:attrName>ppt_x</p:attrName>
                                        </p:attrNameLst>
                                      </p:cBhvr>
                                      <p:tavLst>
                                        <p:tav tm="0">
                                          <p:val>
                                            <p:strVal val="0-#ppt_w/2"/>
                                          </p:val>
                                        </p:tav>
                                        <p:tav tm="100000">
                                          <p:val>
                                            <p:strVal val="#ppt_x"/>
                                          </p:val>
                                        </p:tav>
                                      </p:tavLst>
                                    </p:anim>
                                    <p:anim calcmode="lin" valueType="num">
                                      <p:cBhvr additive="base">
                                        <p:cTn id="15"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fade">
                                      <p:cBhvr>
                                        <p:cTn id="20" dur="1000"/>
                                        <p:tgtEl>
                                          <p:spTgt spid="98"/>
                                        </p:tgtEl>
                                      </p:cBhvr>
                                    </p:animEffect>
                                    <p:anim calcmode="lin" valueType="num">
                                      <p:cBhvr>
                                        <p:cTn id="21" dur="1000" fill="hold"/>
                                        <p:tgtEl>
                                          <p:spTgt spid="98"/>
                                        </p:tgtEl>
                                        <p:attrNameLst>
                                          <p:attrName>ppt_x</p:attrName>
                                        </p:attrNameLst>
                                      </p:cBhvr>
                                      <p:tavLst>
                                        <p:tav tm="0">
                                          <p:val>
                                            <p:strVal val="#ppt_x"/>
                                          </p:val>
                                        </p:tav>
                                        <p:tav tm="100000">
                                          <p:val>
                                            <p:strVal val="#ppt_x"/>
                                          </p:val>
                                        </p:tav>
                                      </p:tavLst>
                                    </p:anim>
                                    <p:anim calcmode="lin" valueType="num">
                                      <p:cBhvr>
                                        <p:cTn id="22"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1000"/>
                                        <p:tgtEl>
                                          <p:spTgt spid="99"/>
                                        </p:tgtEl>
                                      </p:cBhvr>
                                    </p:animEffect>
                                    <p:anim calcmode="lin" valueType="num">
                                      <p:cBhvr>
                                        <p:cTn id="28" dur="1000" fill="hold"/>
                                        <p:tgtEl>
                                          <p:spTgt spid="99"/>
                                        </p:tgtEl>
                                        <p:attrNameLst>
                                          <p:attrName>ppt_x</p:attrName>
                                        </p:attrNameLst>
                                      </p:cBhvr>
                                      <p:tavLst>
                                        <p:tav tm="0">
                                          <p:val>
                                            <p:strVal val="#ppt_x"/>
                                          </p:val>
                                        </p:tav>
                                        <p:tav tm="100000">
                                          <p:val>
                                            <p:strVal val="#ppt_x"/>
                                          </p:val>
                                        </p:tav>
                                      </p:tavLst>
                                    </p:anim>
                                    <p:anim calcmode="lin" valueType="num">
                                      <p:cBhvr>
                                        <p:cTn id="29" dur="1000" fill="hold"/>
                                        <p:tgtEl>
                                          <p:spTgt spid="9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1000"/>
                                        <p:tgtEl>
                                          <p:spTgt spid="100"/>
                                        </p:tgtEl>
                                      </p:cBhvr>
                                    </p:animEffect>
                                    <p:anim calcmode="lin" valueType="num">
                                      <p:cBhvr>
                                        <p:cTn id="33" dur="1000" fill="hold"/>
                                        <p:tgtEl>
                                          <p:spTgt spid="100"/>
                                        </p:tgtEl>
                                        <p:attrNameLst>
                                          <p:attrName>ppt_x</p:attrName>
                                        </p:attrNameLst>
                                      </p:cBhvr>
                                      <p:tavLst>
                                        <p:tav tm="0">
                                          <p:val>
                                            <p:strVal val="#ppt_x"/>
                                          </p:val>
                                        </p:tav>
                                        <p:tav tm="100000">
                                          <p:val>
                                            <p:strVal val="#ppt_x"/>
                                          </p:val>
                                        </p:tav>
                                      </p:tavLst>
                                    </p:anim>
                                    <p:anim calcmode="lin" valueType="num">
                                      <p:cBhvr>
                                        <p:cTn id="34"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p:cTn id="39" dur="1000" fill="hold"/>
                                        <p:tgtEl>
                                          <p:spTgt spid="91"/>
                                        </p:tgtEl>
                                        <p:attrNameLst>
                                          <p:attrName>ppt_w</p:attrName>
                                        </p:attrNameLst>
                                      </p:cBhvr>
                                      <p:tavLst>
                                        <p:tav tm="0">
                                          <p:val>
                                            <p:fltVal val="0"/>
                                          </p:val>
                                        </p:tav>
                                        <p:tav tm="100000">
                                          <p:val>
                                            <p:strVal val="#ppt_w"/>
                                          </p:val>
                                        </p:tav>
                                      </p:tavLst>
                                    </p:anim>
                                    <p:anim calcmode="lin" valueType="num">
                                      <p:cBhvr>
                                        <p:cTn id="40" dur="1000" fill="hold"/>
                                        <p:tgtEl>
                                          <p:spTgt spid="91"/>
                                        </p:tgtEl>
                                        <p:attrNameLst>
                                          <p:attrName>ppt_h</p:attrName>
                                        </p:attrNameLst>
                                      </p:cBhvr>
                                      <p:tavLst>
                                        <p:tav tm="0">
                                          <p:val>
                                            <p:fltVal val="0"/>
                                          </p:val>
                                        </p:tav>
                                        <p:tav tm="100000">
                                          <p:val>
                                            <p:strVal val="#ppt_h"/>
                                          </p:val>
                                        </p:tav>
                                      </p:tavLst>
                                    </p:anim>
                                    <p:anim calcmode="lin" valueType="num">
                                      <p:cBhvr>
                                        <p:cTn id="41" dur="1000" fill="hold"/>
                                        <p:tgtEl>
                                          <p:spTgt spid="91"/>
                                        </p:tgtEl>
                                        <p:attrNameLst>
                                          <p:attrName>style.rotation</p:attrName>
                                        </p:attrNameLst>
                                      </p:cBhvr>
                                      <p:tavLst>
                                        <p:tav tm="0">
                                          <p:val>
                                            <p:fltVal val="90"/>
                                          </p:val>
                                        </p:tav>
                                        <p:tav tm="100000">
                                          <p:val>
                                            <p:fltVal val="0"/>
                                          </p:val>
                                        </p:tav>
                                      </p:tavLst>
                                    </p:anim>
                                    <p:animEffect transition="in" filter="fade">
                                      <p:cBhvr>
                                        <p:cTn id="42" dur="1000"/>
                                        <p:tgtEl>
                                          <p:spTgt spid="9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fade">
                                      <p:cBhvr>
                                        <p:cTn id="47" dur="1000"/>
                                        <p:tgtEl>
                                          <p:spTgt spid="89"/>
                                        </p:tgtEl>
                                      </p:cBhvr>
                                    </p:animEffect>
                                    <p:anim calcmode="lin" valueType="num">
                                      <p:cBhvr>
                                        <p:cTn id="48" dur="1000" fill="hold"/>
                                        <p:tgtEl>
                                          <p:spTgt spid="89"/>
                                        </p:tgtEl>
                                        <p:attrNameLst>
                                          <p:attrName>ppt_x</p:attrName>
                                        </p:attrNameLst>
                                      </p:cBhvr>
                                      <p:tavLst>
                                        <p:tav tm="0">
                                          <p:val>
                                            <p:strVal val="#ppt_x"/>
                                          </p:val>
                                        </p:tav>
                                        <p:tav tm="100000">
                                          <p:val>
                                            <p:strVal val="#ppt_x"/>
                                          </p:val>
                                        </p:tav>
                                      </p:tavLst>
                                    </p:anim>
                                    <p:anim calcmode="lin" valueType="num">
                                      <p:cBhvr>
                                        <p:cTn id="49" dur="1000" fill="hold"/>
                                        <p:tgtEl>
                                          <p:spTgt spid="89"/>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2" presetClass="entr" presetSubtype="2" fill="hold" grpId="0" nodeType="after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wipe(right)">
                                      <p:cBhvr>
                                        <p:cTn id="53" dur="500"/>
                                        <p:tgtEl>
                                          <p:spTgt spid="72"/>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right)">
                                      <p:cBhvr>
                                        <p:cTn id="56" dur="500"/>
                                        <p:tgtEl>
                                          <p:spTgt spid="73"/>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left)">
                                      <p:cBhvr>
                                        <p:cTn id="63" dur="500"/>
                                        <p:tgtEl>
                                          <p:spTgt spid="79"/>
                                        </p:tgtEl>
                                      </p:cBhvr>
                                    </p:animEffec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wipe(left)">
                                      <p:cBhvr>
                                        <p:cTn id="67" dur="500"/>
                                        <p:tgtEl>
                                          <p:spTgt spid="8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81"/>
                                        </p:tgtEl>
                                        <p:attrNameLst>
                                          <p:attrName>style.visibility</p:attrName>
                                        </p:attrNameLst>
                                      </p:cBhvr>
                                      <p:to>
                                        <p:strVal val="visible"/>
                                      </p:to>
                                    </p:set>
                                    <p:animEffect transition="in" filter="wipe(left)">
                                      <p:cBhvr>
                                        <p:cTn id="70" dur="500"/>
                                        <p:tgtEl>
                                          <p:spTgt spid="81"/>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82"/>
                                        </p:tgtEl>
                                        <p:attrNameLst>
                                          <p:attrName>style.visibility</p:attrName>
                                        </p:attrNameLst>
                                      </p:cBhvr>
                                      <p:to>
                                        <p:strVal val="visible"/>
                                      </p:to>
                                    </p:set>
                                    <p:animEffect transition="in" filter="wipe(left)">
                                      <p:cBhvr>
                                        <p:cTn id="74" dur="500"/>
                                        <p:tgtEl>
                                          <p:spTgt spid="8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wipe(left)">
                                      <p:cBhvr>
                                        <p:cTn id="77" dur="500"/>
                                        <p:tgtEl>
                                          <p:spTgt spid="83"/>
                                        </p:tgtEl>
                                      </p:cBhvr>
                                    </p:animEffect>
                                  </p:childTnLst>
                                </p:cTn>
                              </p:par>
                            </p:childTnLst>
                          </p:cTn>
                        </p:par>
                        <p:par>
                          <p:cTn id="78" fill="hold">
                            <p:stCondLst>
                              <p:cond delay="3000"/>
                            </p:stCondLst>
                            <p:childTnLst>
                              <p:par>
                                <p:cTn id="79" presetID="22" presetClass="entr" presetSubtype="2" fill="hold" grpId="0" nodeType="after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wipe(right)">
                                      <p:cBhvr>
                                        <p:cTn id="81" dur="500"/>
                                        <p:tgtEl>
                                          <p:spTgt spid="76"/>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wipe(right)">
                                      <p:cBhvr>
                                        <p:cTn id="84" dur="500"/>
                                        <p:tgtEl>
                                          <p:spTgt spid="77"/>
                                        </p:tgtEl>
                                      </p:cBhvr>
                                    </p:animEffect>
                                  </p:childTnLst>
                                </p:cTn>
                              </p:par>
                            </p:childTnLst>
                          </p:cTn>
                        </p:par>
                        <p:par>
                          <p:cTn id="85" fill="hold">
                            <p:stCondLst>
                              <p:cond delay="3500"/>
                            </p:stCondLst>
                            <p:childTnLst>
                              <p:par>
                                <p:cTn id="86" presetID="22" presetClass="entr" presetSubtype="2" fill="hold" grpId="0" nodeType="after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wipe(right)">
                                      <p:cBhvr>
                                        <p:cTn id="88" dur="500"/>
                                        <p:tgtEl>
                                          <p:spTgt spid="74"/>
                                        </p:tgtEl>
                                      </p:cBhvr>
                                    </p:animEffect>
                                  </p:childTnLst>
                                </p:cTn>
                              </p:par>
                              <p:par>
                                <p:cTn id="89" presetID="22" presetClass="entr" presetSubtype="2" fill="hold" grpId="0" nodeType="with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wipe(right)">
                                      <p:cBhvr>
                                        <p:cTn id="91" dur="500"/>
                                        <p:tgtEl>
                                          <p:spTgt spid="75"/>
                                        </p:tgtEl>
                                      </p:cBhvr>
                                    </p:animEffect>
                                  </p:childTnLst>
                                </p:cTn>
                              </p:par>
                            </p:childTnLst>
                          </p:cTn>
                        </p:par>
                        <p:par>
                          <p:cTn id="92" fill="hold">
                            <p:stCondLst>
                              <p:cond delay="4000"/>
                            </p:stCondLst>
                            <p:childTnLst>
                              <p:par>
                                <p:cTn id="93" presetID="42" presetClass="entr" presetSubtype="0"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fade">
                                      <p:cBhvr>
                                        <p:cTn id="95" dur="1200"/>
                                        <p:tgtEl>
                                          <p:spTgt spid="90"/>
                                        </p:tgtEl>
                                      </p:cBhvr>
                                    </p:animEffect>
                                    <p:anim calcmode="lin" valueType="num">
                                      <p:cBhvr>
                                        <p:cTn id="96" dur="1200" fill="hold"/>
                                        <p:tgtEl>
                                          <p:spTgt spid="90"/>
                                        </p:tgtEl>
                                        <p:attrNameLst>
                                          <p:attrName>ppt_x</p:attrName>
                                        </p:attrNameLst>
                                      </p:cBhvr>
                                      <p:tavLst>
                                        <p:tav tm="0">
                                          <p:val>
                                            <p:strVal val="#ppt_x"/>
                                          </p:val>
                                        </p:tav>
                                        <p:tav tm="100000">
                                          <p:val>
                                            <p:strVal val="#ppt_x"/>
                                          </p:val>
                                        </p:tav>
                                      </p:tavLst>
                                    </p:anim>
                                    <p:anim calcmode="lin" valueType="num">
                                      <p:cBhvr>
                                        <p:cTn id="97" dur="12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7" grpId="0"/>
      <p:bldP spid="78" grpId="0"/>
      <p:bldP spid="79" grpId="0"/>
      <p:bldP spid="80" grpId="0"/>
      <p:bldP spid="81" grpId="0"/>
      <p:bldP spid="82" grpId="0"/>
      <p:bldP spid="83" grpId="0"/>
      <p:bldP spid="89" grpId="0"/>
      <p:bldP spid="90" grpId="0"/>
      <p:bldP spid="98" grpId="0"/>
      <p:bldP spid="99" grpId="0"/>
      <p:bldP spid="10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406" y="2197669"/>
            <a:ext cx="998076" cy="1020828"/>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203598"/>
            <a:ext cx="2933874" cy="3000756"/>
          </a:xfrm>
          <a:prstGeom prst="rect">
            <a:avLst/>
          </a:prstGeom>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227" y="4003953"/>
            <a:ext cx="537291" cy="549539"/>
          </a:xfrm>
          <a:prstGeom prst="rect">
            <a:avLst/>
          </a:prstGeom>
        </p:spPr>
      </p:pic>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9918" y="3414580"/>
            <a:ext cx="537291" cy="549539"/>
          </a:xfrm>
          <a:prstGeom prst="rect">
            <a:avLst/>
          </a:prstGeom>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406" y="534645"/>
            <a:ext cx="1489150" cy="1523097"/>
          </a:xfrm>
          <a:prstGeom prst="rect">
            <a:avLst/>
          </a:prstGeom>
        </p:spPr>
      </p:pic>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2863" y="3712949"/>
            <a:ext cx="1489150" cy="1523097"/>
          </a:xfrm>
          <a:prstGeom prst="rect">
            <a:avLst/>
          </a:prstGeom>
        </p:spPr>
      </p:pic>
      <p:pic>
        <p:nvPicPr>
          <p:cNvPr id="49"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383" y="627534"/>
            <a:ext cx="1235113" cy="1263269"/>
          </a:xfrm>
          <a:prstGeom prst="rect">
            <a:avLst/>
          </a:prstGeom>
        </p:spPr>
      </p:pic>
      <p:sp>
        <p:nvSpPr>
          <p:cNvPr id="94" name="矩形 93"/>
          <p:cNvSpPr/>
          <p:nvPr/>
        </p:nvSpPr>
        <p:spPr>
          <a:xfrm>
            <a:off x="7998445" y="939122"/>
            <a:ext cx="903288" cy="646112"/>
          </a:xfrm>
          <a:prstGeom prst="rect">
            <a:avLst/>
          </a:prstGeom>
        </p:spPr>
        <p:txBody>
          <a:bodyPr lIns="91413" tIns="45706" rIns="91413" bIns="45706">
            <a:spAutoFit/>
          </a:bodyPr>
          <a:lstStyle/>
          <a:p>
            <a:pPr algn="ctr" defTabSz="914126" fontAlgn="auto">
              <a:spcBef>
                <a:spcPts val="0"/>
              </a:spcBef>
              <a:spcAft>
                <a:spcPts val="0"/>
              </a:spcAft>
              <a:defRPr/>
            </a:pPr>
            <a:r>
              <a:rPr lang="zh-CN" altLang="en-US" kern="0" dirty="0">
                <a:solidFill>
                  <a:schemeClr val="bg1"/>
                </a:solidFill>
                <a:latin typeface="微软雅黑" pitchFamily="34" charset="-122"/>
                <a:ea typeface="微软雅黑" pitchFamily="34" charset="-122"/>
              </a:rPr>
              <a:t>共创</a:t>
            </a:r>
            <a:endParaRPr lang="en-US" altLang="zh-CN" kern="0" dirty="0">
              <a:solidFill>
                <a:schemeClr val="bg1"/>
              </a:solidFill>
              <a:latin typeface="微软雅黑" pitchFamily="34" charset="-122"/>
              <a:ea typeface="微软雅黑" pitchFamily="34" charset="-122"/>
            </a:endParaRPr>
          </a:p>
          <a:p>
            <a:pPr algn="ctr" defTabSz="914126" fontAlgn="auto">
              <a:spcBef>
                <a:spcPts val="0"/>
              </a:spcBef>
              <a:spcAft>
                <a:spcPts val="0"/>
              </a:spcAft>
              <a:defRPr/>
            </a:pPr>
            <a:r>
              <a:rPr lang="zh-CN" altLang="en-US" kern="0" dirty="0">
                <a:solidFill>
                  <a:schemeClr val="bg1"/>
                </a:solidFill>
                <a:latin typeface="微软雅黑" pitchFamily="34" charset="-122"/>
                <a:ea typeface="微软雅黑" pitchFamily="34" charset="-122"/>
              </a:rPr>
              <a:t>未来</a:t>
            </a:r>
          </a:p>
        </p:txBody>
      </p:sp>
      <p:sp>
        <p:nvSpPr>
          <p:cNvPr id="97" name="矩形 96"/>
          <p:cNvSpPr/>
          <p:nvPr/>
        </p:nvSpPr>
        <p:spPr>
          <a:xfrm>
            <a:off x="6062663" y="4121254"/>
            <a:ext cx="814387" cy="646113"/>
          </a:xfrm>
          <a:prstGeom prst="rect">
            <a:avLst/>
          </a:prstGeom>
          <a:ln>
            <a:noFill/>
          </a:ln>
        </p:spPr>
        <p:txBody>
          <a:bodyPr lIns="91413" tIns="45706" rIns="91413" bIns="45706">
            <a:spAutoFit/>
          </a:bodyPr>
          <a:lstStyle/>
          <a:p>
            <a:pPr algn="ctr" defTabSz="914126" fontAlgn="auto">
              <a:spcBef>
                <a:spcPts val="0"/>
              </a:spcBef>
              <a:spcAft>
                <a:spcPts val="0"/>
              </a:spcAft>
              <a:defRPr/>
            </a:pPr>
            <a:r>
              <a:rPr lang="zh-CN" altLang="en-US" kern="0" dirty="0">
                <a:solidFill>
                  <a:schemeClr val="bg1"/>
                </a:solidFill>
                <a:latin typeface="微软雅黑" pitchFamily="34" charset="-122"/>
                <a:ea typeface="微软雅黑" pitchFamily="34" charset="-122"/>
              </a:rPr>
              <a:t>沸腾</a:t>
            </a:r>
            <a:endParaRPr lang="en-US" altLang="zh-CN" kern="0" dirty="0">
              <a:solidFill>
                <a:schemeClr val="bg1"/>
              </a:solidFill>
              <a:latin typeface="微软雅黑" pitchFamily="34" charset="-122"/>
              <a:ea typeface="微软雅黑" pitchFamily="34" charset="-122"/>
            </a:endParaRPr>
          </a:p>
          <a:p>
            <a:pPr algn="ctr" defTabSz="914126" fontAlgn="auto">
              <a:spcBef>
                <a:spcPts val="0"/>
              </a:spcBef>
              <a:spcAft>
                <a:spcPts val="0"/>
              </a:spcAft>
              <a:defRPr/>
            </a:pPr>
            <a:r>
              <a:rPr lang="zh-CN" altLang="en-US" kern="0" dirty="0">
                <a:solidFill>
                  <a:schemeClr val="bg1"/>
                </a:solidFill>
                <a:latin typeface="微软雅黑" pitchFamily="34" charset="-122"/>
                <a:ea typeface="微软雅黑" pitchFamily="34" charset="-122"/>
              </a:rPr>
              <a:t>理想</a:t>
            </a:r>
          </a:p>
        </p:txBody>
      </p:sp>
      <p:sp>
        <p:nvSpPr>
          <p:cNvPr id="100" name="矩形 99"/>
          <p:cNvSpPr/>
          <p:nvPr/>
        </p:nvSpPr>
        <p:spPr>
          <a:xfrm>
            <a:off x="5116513" y="1011238"/>
            <a:ext cx="869950" cy="646112"/>
          </a:xfrm>
          <a:prstGeom prst="rect">
            <a:avLst/>
          </a:prstGeom>
          <a:ln>
            <a:noFill/>
          </a:ln>
        </p:spPr>
        <p:txBody>
          <a:bodyPr lIns="91413" tIns="45706" rIns="91413" bIns="45706">
            <a:spAutoFit/>
          </a:bodyPr>
          <a:lstStyle/>
          <a:p>
            <a:pPr algn="ctr" defTabSz="914126" fontAlgn="auto">
              <a:spcBef>
                <a:spcPts val="0"/>
              </a:spcBef>
              <a:spcAft>
                <a:spcPts val="0"/>
              </a:spcAft>
              <a:defRPr/>
            </a:pPr>
            <a:r>
              <a:rPr lang="zh-CN" altLang="en-US" kern="0" dirty="0">
                <a:solidFill>
                  <a:schemeClr val="bg1"/>
                </a:solidFill>
                <a:latin typeface="微软雅黑" pitchFamily="34" charset="-122"/>
                <a:ea typeface="微软雅黑" pitchFamily="34" charset="-122"/>
              </a:rPr>
              <a:t>燃烧</a:t>
            </a:r>
            <a:endParaRPr lang="en-US" altLang="zh-CN" kern="0" dirty="0">
              <a:solidFill>
                <a:schemeClr val="bg1"/>
              </a:solidFill>
              <a:latin typeface="微软雅黑" pitchFamily="34" charset="-122"/>
              <a:ea typeface="微软雅黑" pitchFamily="34" charset="-122"/>
            </a:endParaRPr>
          </a:p>
          <a:p>
            <a:pPr algn="ctr" defTabSz="914126" fontAlgn="auto">
              <a:spcBef>
                <a:spcPts val="0"/>
              </a:spcBef>
              <a:spcAft>
                <a:spcPts val="0"/>
              </a:spcAft>
              <a:defRPr/>
            </a:pPr>
            <a:r>
              <a:rPr lang="zh-CN" altLang="en-US" kern="0" dirty="0">
                <a:solidFill>
                  <a:schemeClr val="bg1"/>
                </a:solidFill>
                <a:latin typeface="微软雅黑" pitchFamily="34" charset="-122"/>
                <a:ea typeface="微软雅黑" pitchFamily="34" charset="-122"/>
              </a:rPr>
              <a:t>激情</a:t>
            </a:r>
          </a:p>
        </p:txBody>
      </p:sp>
      <p:sp>
        <p:nvSpPr>
          <p:cNvPr id="108" name="矩形 107"/>
          <p:cNvSpPr/>
          <p:nvPr/>
        </p:nvSpPr>
        <p:spPr>
          <a:xfrm>
            <a:off x="4953000" y="2428875"/>
            <a:ext cx="750888" cy="523875"/>
          </a:xfrm>
          <a:prstGeom prst="rect">
            <a:avLst/>
          </a:prstGeom>
        </p:spPr>
        <p:txBody>
          <a:bodyPr lIns="91413" tIns="45706" rIns="91413" bIns="45706">
            <a:spAutoFit/>
          </a:bodyPr>
          <a:lstStyle/>
          <a:p>
            <a:pPr algn="ctr" defTabSz="914126" fontAlgn="auto">
              <a:spcBef>
                <a:spcPts val="0"/>
              </a:spcBef>
              <a:spcAft>
                <a:spcPts val="0"/>
              </a:spcAft>
              <a:defRPr/>
            </a:pPr>
            <a:r>
              <a:rPr lang="zh-CN" altLang="en-US" sz="1400" kern="0" dirty="0">
                <a:solidFill>
                  <a:schemeClr val="bg1"/>
                </a:solidFill>
                <a:latin typeface="微软雅黑" pitchFamily="34" charset="-122"/>
                <a:ea typeface="微软雅黑" pitchFamily="34" charset="-122"/>
              </a:rPr>
              <a:t>团结</a:t>
            </a:r>
            <a:endParaRPr lang="en-US" altLang="zh-CN" sz="1400" kern="0" dirty="0">
              <a:solidFill>
                <a:schemeClr val="bg1"/>
              </a:solidFill>
              <a:latin typeface="微软雅黑" pitchFamily="34" charset="-122"/>
              <a:ea typeface="微软雅黑" pitchFamily="34" charset="-122"/>
            </a:endParaRPr>
          </a:p>
          <a:p>
            <a:pPr algn="ctr" defTabSz="914126" fontAlgn="auto">
              <a:spcBef>
                <a:spcPts val="0"/>
              </a:spcBef>
              <a:spcAft>
                <a:spcPts val="0"/>
              </a:spcAft>
              <a:defRPr/>
            </a:pPr>
            <a:r>
              <a:rPr lang="zh-CN" altLang="en-US" sz="1400" kern="0" dirty="0">
                <a:solidFill>
                  <a:schemeClr val="bg1"/>
                </a:solidFill>
                <a:latin typeface="微软雅黑" pitchFamily="34" charset="-122"/>
                <a:ea typeface="微软雅黑" pitchFamily="34" charset="-122"/>
              </a:rPr>
              <a:t>拼搏</a:t>
            </a:r>
          </a:p>
        </p:txBody>
      </p:sp>
      <p:sp>
        <p:nvSpPr>
          <p:cNvPr id="109" name="Rectangle 370" descr="2"/>
          <p:cNvSpPr>
            <a:spLocks noChangeArrowheads="1"/>
          </p:cNvSpPr>
          <p:nvPr/>
        </p:nvSpPr>
        <p:spPr bwMode="gray">
          <a:xfrm>
            <a:off x="6173995" y="1976797"/>
            <a:ext cx="1415718" cy="830968"/>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91413" tIns="45706" rIns="91413" bIns="45706">
            <a:spAutoFit/>
          </a:bodyPr>
          <a:lstStyle/>
          <a:p>
            <a:pPr defTabSz="457063">
              <a:spcBef>
                <a:spcPts val="0"/>
              </a:spcBef>
              <a:spcAft>
                <a:spcPts val="0"/>
              </a:spcAft>
              <a:defRPr/>
            </a:pPr>
            <a:r>
              <a:rPr lang="zh-CN" altLang="en-US" sz="4800" dirty="0">
                <a:solidFill>
                  <a:schemeClr val="bg1"/>
                </a:solidFill>
                <a:latin typeface="方正兰亭粗黑_GBK" pitchFamily="2" charset="-122"/>
                <a:ea typeface="方正兰亭粗黑_GBK" pitchFamily="2" charset="-122"/>
              </a:rPr>
              <a:t>发展</a:t>
            </a:r>
          </a:p>
        </p:txBody>
      </p:sp>
      <p:sp>
        <p:nvSpPr>
          <p:cNvPr id="110" name="Rectangle 371" descr="2"/>
          <p:cNvSpPr>
            <a:spLocks noChangeArrowheads="1"/>
          </p:cNvSpPr>
          <p:nvPr/>
        </p:nvSpPr>
        <p:spPr bwMode="gray">
          <a:xfrm>
            <a:off x="7012195" y="2662597"/>
            <a:ext cx="800165" cy="461637"/>
          </a:xfrm>
          <a:prstGeom prst="rect">
            <a:avLst/>
          </a:prstGeom>
          <a:noFill/>
          <a:ln>
            <a:noFill/>
          </a:ln>
          <a:effectLst>
            <a:prstShdw prst="shdw17" dist="17961" dir="2700000">
              <a:srgbClr val="FFFFFF">
                <a:gamma/>
                <a:shade val="60000"/>
                <a:invGamma/>
              </a:srgbClr>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91413" tIns="45706" rIns="91413" bIns="45706">
            <a:spAutoFit/>
          </a:bodyPr>
          <a:lstStyle/>
          <a:p>
            <a:pPr defTabSz="457063">
              <a:spcBef>
                <a:spcPts val="0"/>
              </a:spcBef>
              <a:spcAft>
                <a:spcPts val="0"/>
              </a:spcAft>
              <a:defRPr/>
            </a:pPr>
            <a:r>
              <a:rPr lang="zh-CN" altLang="en-US" sz="2400" dirty="0">
                <a:solidFill>
                  <a:schemeClr val="bg1"/>
                </a:solidFill>
                <a:latin typeface="方正兰亭粗黑_GBK" pitchFamily="2" charset="-122"/>
                <a:ea typeface="方正兰亭粗黑_GBK" pitchFamily="2" charset="-122"/>
              </a:rPr>
              <a:t>创新</a:t>
            </a:r>
          </a:p>
        </p:txBody>
      </p:sp>
      <p:pic>
        <p:nvPicPr>
          <p:cNvPr id="111" name="Picture 372" descr="章01"/>
          <p:cNvPicPr>
            <a:picLocks noChangeAspect="1" noChangeArrowheads="1"/>
          </p:cNvPicPr>
          <p:nvPr/>
        </p:nvPicPr>
        <p:blipFill>
          <a:blip r:embed="rId4" cstate="print">
            <a:lum contrast="22000"/>
            <a:extLst>
              <a:ext uri="{28A0092B-C50C-407E-A947-70E740481C1C}">
                <a14:useLocalDpi xmlns:a14="http://schemas.microsoft.com/office/drawing/2010/main" val="0"/>
              </a:ext>
            </a:extLst>
          </a:blip>
          <a:srcRect/>
          <a:stretch>
            <a:fillRect/>
          </a:stretch>
        </p:blipFill>
        <p:spPr bwMode="auto">
          <a:xfrm>
            <a:off x="7755756" y="2535594"/>
            <a:ext cx="2857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Rectangle 371" descr="2"/>
          <p:cNvSpPr>
            <a:spLocks noChangeArrowheads="1"/>
          </p:cNvSpPr>
          <p:nvPr/>
        </p:nvSpPr>
        <p:spPr bwMode="gray">
          <a:xfrm>
            <a:off x="6371456" y="2992794"/>
            <a:ext cx="1625600" cy="322263"/>
          </a:xfrm>
          <a:prstGeom prst="rect">
            <a:avLst/>
          </a:prstGeom>
          <a:noFill/>
          <a:ln>
            <a:noFill/>
          </a:ln>
          <a:effectLst>
            <a:prstShdw prst="shdw17" dist="17961" dir="2700000">
              <a:srgbClr val="999999"/>
            </a:prstShdw>
          </a:effectLst>
          <a:extLst>
            <a:ext uri="{909E8E84-426E-40DD-AFC4-6F175D3DCCD1}">
              <a14:hiddenFill xmlns:a14="http://schemas.microsoft.com/office/drawing/2010/main">
                <a:blipFill dpi="0" rotWithShape="1">
                  <a:blip/>
                  <a:srcRect/>
                  <a:stretch>
                    <a:fillRect/>
                  </a:stretch>
                </a:blipFill>
              </a14:hiddenFill>
            </a:ext>
            <a:ext uri="{91240B29-F687-4F45-9708-019B960494DF}">
              <a14:hiddenLine xmlns:a14="http://schemas.microsoft.com/office/drawing/2010/main" w="9525" algn="ctr">
                <a:solidFill>
                  <a:schemeClr val="tx1"/>
                </a:solidFill>
                <a:miter lim="800000"/>
                <a:headEnd/>
                <a:tailEnd/>
              </a14:hiddenLine>
            </a:ext>
          </a:extLst>
        </p:spPr>
        <p:txBody>
          <a:bodyPr wrap="none" lIns="91413" tIns="45706" rIns="91413" bIns="45706">
            <a:spAutoFit/>
          </a:bodyPr>
          <a:lstStyle/>
          <a:p>
            <a:pPr defTabSz="455613"/>
            <a:r>
              <a:rPr lang="en-US" altLang="zh-CN" sz="1500">
                <a:solidFill>
                  <a:schemeClr val="bg1"/>
                </a:solidFill>
                <a:latin typeface="Impact" pitchFamily="34" charset="0"/>
                <a:ea typeface="方正正大黑简体" pitchFamily="2" charset="-122"/>
              </a:rPr>
              <a:t>FAZHANCHUANGXIN</a:t>
            </a:r>
            <a:endParaRPr lang="zh-CN" altLang="en-US" sz="1500">
              <a:solidFill>
                <a:schemeClr val="bg1"/>
              </a:solidFill>
              <a:latin typeface="Impact" pitchFamily="34" charset="0"/>
              <a:ea typeface="方正正大黑简体" pitchFamily="2" charset="-122"/>
            </a:endParaRPr>
          </a:p>
        </p:txBody>
      </p:sp>
      <p:sp>
        <p:nvSpPr>
          <p:cNvPr id="113" name="TextBox 112"/>
          <p:cNvSpPr txBox="1"/>
          <p:nvPr/>
        </p:nvSpPr>
        <p:spPr>
          <a:xfrm>
            <a:off x="609600" y="1303338"/>
            <a:ext cx="1728788" cy="458778"/>
          </a:xfrm>
          <a:prstGeom prst="rect">
            <a:avLst/>
          </a:prstGeom>
          <a:noFill/>
        </p:spPr>
        <p:txBody>
          <a:bodyPr lIns="68577" tIns="34289" rIns="68577" bIns="34289">
            <a:spAutoFit/>
          </a:bodyPr>
          <a:lstStyle/>
          <a:p>
            <a:pPr defTabSz="914126" fontAlgn="auto">
              <a:lnSpc>
                <a:spcPct val="150000"/>
              </a:lnSpc>
              <a:spcBef>
                <a:spcPts val="0"/>
              </a:spcBef>
              <a:spcAft>
                <a:spcPts val="0"/>
              </a:spcAft>
              <a:defRPr/>
            </a:pPr>
            <a:r>
              <a:rPr lang="zh-CN" altLang="en-US" sz="2000" b="1" kern="0" dirty="0">
                <a:solidFill>
                  <a:schemeClr val="bg1"/>
                </a:solidFill>
                <a:latin typeface="方正兰亭粗黑_GBK" pitchFamily="2" charset="-122"/>
                <a:ea typeface="方正兰亭粗黑_GBK" pitchFamily="2" charset="-122"/>
                <a:cs typeface="华文黑体" pitchFamily="2" charset="-122"/>
              </a:rPr>
              <a:t>结束语</a:t>
            </a:r>
            <a:r>
              <a:rPr lang="en-US" altLang="zh-CN" sz="2000" b="1" kern="0" dirty="0">
                <a:solidFill>
                  <a:schemeClr val="bg1"/>
                </a:solidFill>
                <a:latin typeface="方正兰亭粗黑_GBK" pitchFamily="2" charset="-122"/>
                <a:ea typeface="方正兰亭粗黑_GBK" pitchFamily="2" charset="-122"/>
                <a:cs typeface="华文黑体" pitchFamily="2" charset="-122"/>
              </a:rPr>
              <a:t>:</a:t>
            </a:r>
            <a:endParaRPr lang="zh-CN" altLang="en-US" sz="2000" b="1" kern="0" dirty="0">
              <a:solidFill>
                <a:schemeClr val="bg1"/>
              </a:solidFill>
              <a:latin typeface="方正兰亭粗黑_GBK" pitchFamily="2" charset="-122"/>
              <a:ea typeface="方正兰亭粗黑_GBK" pitchFamily="2" charset="-122"/>
              <a:cs typeface="华文黑体" pitchFamily="2" charset="-122"/>
            </a:endParaRPr>
          </a:p>
        </p:txBody>
      </p:sp>
      <p:sp>
        <p:nvSpPr>
          <p:cNvPr id="114" name="TextBox 113"/>
          <p:cNvSpPr txBox="1"/>
          <p:nvPr/>
        </p:nvSpPr>
        <p:spPr>
          <a:xfrm>
            <a:off x="625475" y="1901825"/>
            <a:ext cx="4005263" cy="1270000"/>
          </a:xfrm>
          <a:prstGeom prst="rect">
            <a:avLst/>
          </a:prstGeom>
          <a:noFill/>
        </p:spPr>
        <p:txBody>
          <a:bodyPr lIns="68577" tIns="34289" rIns="68577" bIns="34289">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30000"/>
              </a:lnSpc>
            </a:pPr>
            <a:r>
              <a:rPr lang="zh-CN" altLang="en-US" sz="120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您的内容打在这里，或者通过复制您的文本后，在此框中选择粘贴，并选择只保留文字。您的内容打在这里。</a:t>
            </a:r>
          </a:p>
          <a:p>
            <a:pPr>
              <a:lnSpc>
                <a:spcPct val="130000"/>
              </a:lnSpc>
            </a:pPr>
            <a:endParaRPr lang="zh-CN" altLang="en-US" sz="1200">
              <a:solidFill>
                <a:schemeClr val="bg1"/>
              </a:solidFill>
              <a:latin typeface="微软雅黑" pitchFamily="34" charset="-122"/>
              <a:ea typeface="微软雅黑" pitchFamily="34" charset="-122"/>
            </a:endParaRPr>
          </a:p>
        </p:txBody>
      </p:sp>
      <p:sp>
        <p:nvSpPr>
          <p:cNvPr id="115" name="TextBox 114"/>
          <p:cNvSpPr txBox="1"/>
          <p:nvPr/>
        </p:nvSpPr>
        <p:spPr>
          <a:xfrm>
            <a:off x="625475" y="3054350"/>
            <a:ext cx="4005263" cy="1270000"/>
          </a:xfrm>
          <a:prstGeom prst="rect">
            <a:avLst/>
          </a:prstGeom>
          <a:noFill/>
        </p:spPr>
        <p:txBody>
          <a:bodyPr lIns="68577" tIns="34289" rIns="68577" bIns="34289">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30000"/>
              </a:lnSpc>
            </a:pPr>
            <a:r>
              <a:rPr lang="zh-CN" altLang="en-US" sz="12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您的内容打在这里，或者通过复制您的文本后，在此框中选择粘贴，并选择只保留文字。您的内容打在这里。</a:t>
            </a:r>
          </a:p>
          <a:p>
            <a:pPr>
              <a:lnSpc>
                <a:spcPct val="130000"/>
              </a:lnSpc>
            </a:pPr>
            <a:endParaRPr lang="zh-CN" altLang="en-US" sz="1200" dirty="0">
              <a:solidFill>
                <a:schemeClr val="bg1"/>
              </a:solidFill>
              <a:latin typeface="微软雅黑" pitchFamily="34" charset="-122"/>
              <a:ea typeface="微软雅黑" pitchFamily="34" charset="-122"/>
            </a:endParaRPr>
          </a:p>
        </p:txBody>
      </p:sp>
      <p:sp>
        <p:nvSpPr>
          <p:cNvPr id="42" name="TextBox 41"/>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43" name="直接连接符 42"/>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71600" y="206375"/>
            <a:ext cx="954107"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结束语</a:t>
            </a:r>
            <a:endParaRPr lang="zh-CN" altLang="en-US" sz="2000" b="1" dirty="0">
              <a:solidFill>
                <a:srgbClr val="FE7F00"/>
              </a:solidFill>
              <a:latin typeface="微软雅黑" pitchFamily="34" charset="-122"/>
              <a:ea typeface="微软雅黑" pitchFamily="34" charset="-122"/>
            </a:endParaRPr>
          </a:p>
        </p:txBody>
      </p:sp>
      <p:sp>
        <p:nvSpPr>
          <p:cNvPr id="52" name="矩形 51"/>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53"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50" name="图片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5604" y="3929584"/>
            <a:ext cx="537291" cy="549539"/>
          </a:xfrm>
          <a:prstGeom prst="rect">
            <a:avLst/>
          </a:prstGeom>
        </p:spPr>
      </p:pic>
    </p:spTree>
    <p:extLst>
      <p:ext uri="{BB962C8B-B14F-4D97-AF65-F5344CB8AC3E}">
        <p14:creationId xmlns:p14="http://schemas.microsoft.com/office/powerpoint/2010/main" val="27437304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0-#ppt_w/2"/>
                                          </p:val>
                                        </p:tav>
                                        <p:tav tm="100000">
                                          <p:val>
                                            <p:strVal val="#ppt_x"/>
                                          </p:val>
                                        </p:tav>
                                      </p:tavLst>
                                    </p:anim>
                                    <p:anim calcmode="lin" valueType="num">
                                      <p:cBhvr additive="base">
                                        <p:cTn id="15"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000"/>
                                        <p:tgtEl>
                                          <p:spTgt spid="52"/>
                                        </p:tgtEl>
                                      </p:cBhvr>
                                    </p:animEffect>
                                    <p:anim calcmode="lin" valueType="num">
                                      <p:cBhvr>
                                        <p:cTn id="28" dur="1000" fill="hold"/>
                                        <p:tgtEl>
                                          <p:spTgt spid="52"/>
                                        </p:tgtEl>
                                        <p:attrNameLst>
                                          <p:attrName>ppt_x</p:attrName>
                                        </p:attrNameLst>
                                      </p:cBhvr>
                                      <p:tavLst>
                                        <p:tav tm="0">
                                          <p:val>
                                            <p:strVal val="#ppt_x"/>
                                          </p:val>
                                        </p:tav>
                                        <p:tav tm="100000">
                                          <p:val>
                                            <p:strVal val="#ppt_x"/>
                                          </p:val>
                                        </p:tav>
                                      </p:tavLst>
                                    </p:anim>
                                    <p:anim calcmode="lin" valueType="num">
                                      <p:cBhvr>
                                        <p:cTn id="29" dur="1000" fill="hold"/>
                                        <p:tgtEl>
                                          <p:spTgt spid="5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anim calcmode="lin" valueType="num">
                                      <p:cBhvr>
                                        <p:cTn id="33" dur="1000" fill="hold"/>
                                        <p:tgtEl>
                                          <p:spTgt spid="53"/>
                                        </p:tgtEl>
                                        <p:attrNameLst>
                                          <p:attrName>ppt_x</p:attrName>
                                        </p:attrNameLst>
                                      </p:cBhvr>
                                      <p:tavLst>
                                        <p:tav tm="0">
                                          <p:val>
                                            <p:strVal val="#ppt_x"/>
                                          </p:val>
                                        </p:tav>
                                        <p:tav tm="100000">
                                          <p:val>
                                            <p:strVal val="#ppt_x"/>
                                          </p:val>
                                        </p:tav>
                                      </p:tavLst>
                                    </p:anim>
                                    <p:anim calcmode="lin" valueType="num">
                                      <p:cBhvr>
                                        <p:cTn id="3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 calcmode="lin" valueType="num">
                                      <p:cBhvr>
                                        <p:cTn id="41" dur="1000" fill="hold"/>
                                        <p:tgtEl>
                                          <p:spTgt spid="45"/>
                                        </p:tgtEl>
                                        <p:attrNameLst>
                                          <p:attrName>style.rotation</p:attrName>
                                        </p:attrNameLst>
                                      </p:cBhvr>
                                      <p:tavLst>
                                        <p:tav tm="0">
                                          <p:val>
                                            <p:fltVal val="90"/>
                                          </p:val>
                                        </p:tav>
                                        <p:tav tm="100000">
                                          <p:val>
                                            <p:fltVal val="0"/>
                                          </p:val>
                                        </p:tav>
                                      </p:tavLst>
                                    </p:anim>
                                    <p:animEffect transition="in" filter="fade">
                                      <p:cBhvr>
                                        <p:cTn id="42" dur="10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1000" fill="hold"/>
                                        <p:tgtEl>
                                          <p:spTgt spid="46"/>
                                        </p:tgtEl>
                                        <p:attrNameLst>
                                          <p:attrName>ppt_w</p:attrName>
                                        </p:attrNameLst>
                                      </p:cBhvr>
                                      <p:tavLst>
                                        <p:tav tm="0">
                                          <p:val>
                                            <p:fltVal val="0"/>
                                          </p:val>
                                        </p:tav>
                                        <p:tav tm="100000">
                                          <p:val>
                                            <p:strVal val="#ppt_w"/>
                                          </p:val>
                                        </p:tav>
                                      </p:tavLst>
                                    </p:anim>
                                    <p:anim calcmode="lin" valueType="num">
                                      <p:cBhvr>
                                        <p:cTn id="48" dur="1000" fill="hold"/>
                                        <p:tgtEl>
                                          <p:spTgt spid="46"/>
                                        </p:tgtEl>
                                        <p:attrNameLst>
                                          <p:attrName>ppt_h</p:attrName>
                                        </p:attrNameLst>
                                      </p:cBhvr>
                                      <p:tavLst>
                                        <p:tav tm="0">
                                          <p:val>
                                            <p:fltVal val="0"/>
                                          </p:val>
                                        </p:tav>
                                        <p:tav tm="100000">
                                          <p:val>
                                            <p:strVal val="#ppt_h"/>
                                          </p:val>
                                        </p:tav>
                                      </p:tavLst>
                                    </p:anim>
                                    <p:anim calcmode="lin" valueType="num">
                                      <p:cBhvr>
                                        <p:cTn id="49" dur="1000" fill="hold"/>
                                        <p:tgtEl>
                                          <p:spTgt spid="46"/>
                                        </p:tgtEl>
                                        <p:attrNameLst>
                                          <p:attrName>style.rotation</p:attrName>
                                        </p:attrNameLst>
                                      </p:cBhvr>
                                      <p:tavLst>
                                        <p:tav tm="0">
                                          <p:val>
                                            <p:fltVal val="90"/>
                                          </p:val>
                                        </p:tav>
                                        <p:tav tm="100000">
                                          <p:val>
                                            <p:fltVal val="0"/>
                                          </p:val>
                                        </p:tav>
                                      </p:tavLst>
                                    </p:anim>
                                    <p:animEffect transition="in" filter="fade">
                                      <p:cBhvr>
                                        <p:cTn id="50" dur="10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style.rotation</p:attrName>
                                        </p:attrNameLst>
                                      </p:cBhvr>
                                      <p:tavLst>
                                        <p:tav tm="0">
                                          <p:val>
                                            <p:fltVal val="90"/>
                                          </p:val>
                                        </p:tav>
                                        <p:tav tm="100000">
                                          <p:val>
                                            <p:fltVal val="0"/>
                                          </p:val>
                                        </p:tav>
                                      </p:tavLst>
                                    </p:anim>
                                    <p:animEffect transition="in" filter="fade">
                                      <p:cBhvr>
                                        <p:cTn id="58" dur="10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anim calcmode="lin" valueType="num">
                                      <p:cBhvr>
                                        <p:cTn id="63" dur="1000" fill="hold"/>
                                        <p:tgtEl>
                                          <p:spTgt spid="47"/>
                                        </p:tgtEl>
                                        <p:attrNameLst>
                                          <p:attrName>ppt_w</p:attrName>
                                        </p:attrNameLst>
                                      </p:cBhvr>
                                      <p:tavLst>
                                        <p:tav tm="0">
                                          <p:val>
                                            <p:fltVal val="0"/>
                                          </p:val>
                                        </p:tav>
                                        <p:tav tm="100000">
                                          <p:val>
                                            <p:strVal val="#ppt_w"/>
                                          </p:val>
                                        </p:tav>
                                      </p:tavLst>
                                    </p:anim>
                                    <p:anim calcmode="lin" valueType="num">
                                      <p:cBhvr>
                                        <p:cTn id="64" dur="1000" fill="hold"/>
                                        <p:tgtEl>
                                          <p:spTgt spid="47"/>
                                        </p:tgtEl>
                                        <p:attrNameLst>
                                          <p:attrName>ppt_h</p:attrName>
                                        </p:attrNameLst>
                                      </p:cBhvr>
                                      <p:tavLst>
                                        <p:tav tm="0">
                                          <p:val>
                                            <p:fltVal val="0"/>
                                          </p:val>
                                        </p:tav>
                                        <p:tav tm="100000">
                                          <p:val>
                                            <p:strVal val="#ppt_h"/>
                                          </p:val>
                                        </p:tav>
                                      </p:tavLst>
                                    </p:anim>
                                    <p:anim calcmode="lin" valueType="num">
                                      <p:cBhvr>
                                        <p:cTn id="65" dur="1000" fill="hold"/>
                                        <p:tgtEl>
                                          <p:spTgt spid="47"/>
                                        </p:tgtEl>
                                        <p:attrNameLst>
                                          <p:attrName>style.rotation</p:attrName>
                                        </p:attrNameLst>
                                      </p:cBhvr>
                                      <p:tavLst>
                                        <p:tav tm="0">
                                          <p:val>
                                            <p:fltVal val="90"/>
                                          </p:val>
                                        </p:tav>
                                        <p:tav tm="100000">
                                          <p:val>
                                            <p:fltVal val="0"/>
                                          </p:val>
                                        </p:tav>
                                      </p:tavLst>
                                    </p:anim>
                                    <p:animEffect transition="in" filter="fade">
                                      <p:cBhvr>
                                        <p:cTn id="66" dur="1000"/>
                                        <p:tgtEl>
                                          <p:spTgt spid="47"/>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p:cTn id="71" dur="1000" fill="hold"/>
                                        <p:tgtEl>
                                          <p:spTgt spid="48"/>
                                        </p:tgtEl>
                                        <p:attrNameLst>
                                          <p:attrName>ppt_w</p:attrName>
                                        </p:attrNameLst>
                                      </p:cBhvr>
                                      <p:tavLst>
                                        <p:tav tm="0">
                                          <p:val>
                                            <p:fltVal val="0"/>
                                          </p:val>
                                        </p:tav>
                                        <p:tav tm="100000">
                                          <p:val>
                                            <p:strVal val="#ppt_w"/>
                                          </p:val>
                                        </p:tav>
                                      </p:tavLst>
                                    </p:anim>
                                    <p:anim calcmode="lin" valueType="num">
                                      <p:cBhvr>
                                        <p:cTn id="72" dur="1000" fill="hold"/>
                                        <p:tgtEl>
                                          <p:spTgt spid="48"/>
                                        </p:tgtEl>
                                        <p:attrNameLst>
                                          <p:attrName>ppt_h</p:attrName>
                                        </p:attrNameLst>
                                      </p:cBhvr>
                                      <p:tavLst>
                                        <p:tav tm="0">
                                          <p:val>
                                            <p:fltVal val="0"/>
                                          </p:val>
                                        </p:tav>
                                        <p:tav tm="100000">
                                          <p:val>
                                            <p:strVal val="#ppt_h"/>
                                          </p:val>
                                        </p:tav>
                                      </p:tavLst>
                                    </p:anim>
                                    <p:anim calcmode="lin" valueType="num">
                                      <p:cBhvr>
                                        <p:cTn id="73" dur="1000" fill="hold"/>
                                        <p:tgtEl>
                                          <p:spTgt spid="48"/>
                                        </p:tgtEl>
                                        <p:attrNameLst>
                                          <p:attrName>style.rotation</p:attrName>
                                        </p:attrNameLst>
                                      </p:cBhvr>
                                      <p:tavLst>
                                        <p:tav tm="0">
                                          <p:val>
                                            <p:fltVal val="90"/>
                                          </p:val>
                                        </p:tav>
                                        <p:tav tm="100000">
                                          <p:val>
                                            <p:fltVal val="0"/>
                                          </p:val>
                                        </p:tav>
                                      </p:tavLst>
                                    </p:anim>
                                    <p:animEffect transition="in" filter="fade">
                                      <p:cBhvr>
                                        <p:cTn id="74" dur="1000"/>
                                        <p:tgtEl>
                                          <p:spTgt spid="48"/>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1000" fill="hold"/>
                                        <p:tgtEl>
                                          <p:spTgt spid="41"/>
                                        </p:tgtEl>
                                        <p:attrNameLst>
                                          <p:attrName>ppt_w</p:attrName>
                                        </p:attrNameLst>
                                      </p:cBhvr>
                                      <p:tavLst>
                                        <p:tav tm="0">
                                          <p:val>
                                            <p:fltVal val="0"/>
                                          </p:val>
                                        </p:tav>
                                        <p:tav tm="100000">
                                          <p:val>
                                            <p:strVal val="#ppt_w"/>
                                          </p:val>
                                        </p:tav>
                                      </p:tavLst>
                                    </p:anim>
                                    <p:anim calcmode="lin" valueType="num">
                                      <p:cBhvr>
                                        <p:cTn id="80" dur="1000" fill="hold"/>
                                        <p:tgtEl>
                                          <p:spTgt spid="41"/>
                                        </p:tgtEl>
                                        <p:attrNameLst>
                                          <p:attrName>ppt_h</p:attrName>
                                        </p:attrNameLst>
                                      </p:cBhvr>
                                      <p:tavLst>
                                        <p:tav tm="0">
                                          <p:val>
                                            <p:fltVal val="0"/>
                                          </p:val>
                                        </p:tav>
                                        <p:tav tm="100000">
                                          <p:val>
                                            <p:strVal val="#ppt_h"/>
                                          </p:val>
                                        </p:tav>
                                      </p:tavLst>
                                    </p:anim>
                                    <p:anim calcmode="lin" valueType="num">
                                      <p:cBhvr>
                                        <p:cTn id="81" dur="1000" fill="hold"/>
                                        <p:tgtEl>
                                          <p:spTgt spid="41"/>
                                        </p:tgtEl>
                                        <p:attrNameLst>
                                          <p:attrName>style.rotation</p:attrName>
                                        </p:attrNameLst>
                                      </p:cBhvr>
                                      <p:tavLst>
                                        <p:tav tm="0">
                                          <p:val>
                                            <p:fltVal val="90"/>
                                          </p:val>
                                        </p:tav>
                                        <p:tav tm="100000">
                                          <p:val>
                                            <p:fltVal val="0"/>
                                          </p:val>
                                        </p:tav>
                                      </p:tavLst>
                                    </p:anim>
                                    <p:animEffect transition="in" filter="fade">
                                      <p:cBhvr>
                                        <p:cTn id="82" dur="1000"/>
                                        <p:tgtEl>
                                          <p:spTgt spid="41"/>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p:cTn id="87" dur="1000" fill="hold"/>
                                        <p:tgtEl>
                                          <p:spTgt spid="49"/>
                                        </p:tgtEl>
                                        <p:attrNameLst>
                                          <p:attrName>ppt_w</p:attrName>
                                        </p:attrNameLst>
                                      </p:cBhvr>
                                      <p:tavLst>
                                        <p:tav tm="0">
                                          <p:val>
                                            <p:fltVal val="0"/>
                                          </p:val>
                                        </p:tav>
                                        <p:tav tm="100000">
                                          <p:val>
                                            <p:strVal val="#ppt_w"/>
                                          </p:val>
                                        </p:tav>
                                      </p:tavLst>
                                    </p:anim>
                                    <p:anim calcmode="lin" valueType="num">
                                      <p:cBhvr>
                                        <p:cTn id="88" dur="1000" fill="hold"/>
                                        <p:tgtEl>
                                          <p:spTgt spid="49"/>
                                        </p:tgtEl>
                                        <p:attrNameLst>
                                          <p:attrName>ppt_h</p:attrName>
                                        </p:attrNameLst>
                                      </p:cBhvr>
                                      <p:tavLst>
                                        <p:tav tm="0">
                                          <p:val>
                                            <p:fltVal val="0"/>
                                          </p:val>
                                        </p:tav>
                                        <p:tav tm="100000">
                                          <p:val>
                                            <p:strVal val="#ppt_h"/>
                                          </p:val>
                                        </p:tav>
                                      </p:tavLst>
                                    </p:anim>
                                    <p:anim calcmode="lin" valueType="num">
                                      <p:cBhvr>
                                        <p:cTn id="89" dur="1000" fill="hold"/>
                                        <p:tgtEl>
                                          <p:spTgt spid="49"/>
                                        </p:tgtEl>
                                        <p:attrNameLst>
                                          <p:attrName>style.rotation</p:attrName>
                                        </p:attrNameLst>
                                      </p:cBhvr>
                                      <p:tavLst>
                                        <p:tav tm="0">
                                          <p:val>
                                            <p:fltVal val="90"/>
                                          </p:val>
                                        </p:tav>
                                        <p:tav tm="100000">
                                          <p:val>
                                            <p:fltVal val="0"/>
                                          </p:val>
                                        </p:tav>
                                      </p:tavLst>
                                    </p:anim>
                                    <p:animEffect transition="in" filter="fade">
                                      <p:cBhvr>
                                        <p:cTn id="90" dur="1000"/>
                                        <p:tgtEl>
                                          <p:spTgt spid="49"/>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p:cTn id="95" dur="1000" fill="hold"/>
                                        <p:tgtEl>
                                          <p:spTgt spid="50"/>
                                        </p:tgtEl>
                                        <p:attrNameLst>
                                          <p:attrName>ppt_w</p:attrName>
                                        </p:attrNameLst>
                                      </p:cBhvr>
                                      <p:tavLst>
                                        <p:tav tm="0">
                                          <p:val>
                                            <p:fltVal val="0"/>
                                          </p:val>
                                        </p:tav>
                                        <p:tav tm="100000">
                                          <p:val>
                                            <p:strVal val="#ppt_w"/>
                                          </p:val>
                                        </p:tav>
                                      </p:tavLst>
                                    </p:anim>
                                    <p:anim calcmode="lin" valueType="num">
                                      <p:cBhvr>
                                        <p:cTn id="96" dur="1000" fill="hold"/>
                                        <p:tgtEl>
                                          <p:spTgt spid="50"/>
                                        </p:tgtEl>
                                        <p:attrNameLst>
                                          <p:attrName>ppt_h</p:attrName>
                                        </p:attrNameLst>
                                      </p:cBhvr>
                                      <p:tavLst>
                                        <p:tav tm="0">
                                          <p:val>
                                            <p:fltVal val="0"/>
                                          </p:val>
                                        </p:tav>
                                        <p:tav tm="100000">
                                          <p:val>
                                            <p:strVal val="#ppt_h"/>
                                          </p:val>
                                        </p:tav>
                                      </p:tavLst>
                                    </p:anim>
                                    <p:anim calcmode="lin" valueType="num">
                                      <p:cBhvr>
                                        <p:cTn id="97" dur="1000" fill="hold"/>
                                        <p:tgtEl>
                                          <p:spTgt spid="50"/>
                                        </p:tgtEl>
                                        <p:attrNameLst>
                                          <p:attrName>style.rotation</p:attrName>
                                        </p:attrNameLst>
                                      </p:cBhvr>
                                      <p:tavLst>
                                        <p:tav tm="0">
                                          <p:val>
                                            <p:fltVal val="90"/>
                                          </p:val>
                                        </p:tav>
                                        <p:tav tm="100000">
                                          <p:val>
                                            <p:fltVal val="0"/>
                                          </p:val>
                                        </p:tav>
                                      </p:tavLst>
                                    </p:anim>
                                    <p:animEffect transition="in" filter="fade">
                                      <p:cBhvr>
                                        <p:cTn id="98" dur="1000"/>
                                        <p:tgtEl>
                                          <p:spTgt spid="50"/>
                                        </p:tgtEl>
                                      </p:cBhvr>
                                    </p:animEffect>
                                  </p:childTnLst>
                                </p:cTn>
                              </p:par>
                            </p:childTnLst>
                          </p:cTn>
                        </p:par>
                        <p:par>
                          <p:cTn id="99" fill="hold" nodeType="afterGroup">
                            <p:stCondLst>
                              <p:cond delay="1000"/>
                            </p:stCondLst>
                            <p:childTnLst>
                              <p:par>
                                <p:cTn id="100" presetID="23" presetClass="entr" presetSubtype="528" fill="hold" grpId="0" nodeType="afterEffect">
                                  <p:stCondLst>
                                    <p:cond delay="0"/>
                                  </p:stCondLst>
                                  <p:iterate type="lt">
                                    <p:tmPct val="60000"/>
                                  </p:iterate>
                                  <p:childTnLst>
                                    <p:set>
                                      <p:cBhvr>
                                        <p:cTn id="101" dur="1" fill="hold">
                                          <p:stCondLst>
                                            <p:cond delay="0"/>
                                          </p:stCondLst>
                                        </p:cTn>
                                        <p:tgtEl>
                                          <p:spTgt spid="109"/>
                                        </p:tgtEl>
                                        <p:attrNameLst>
                                          <p:attrName>style.visibility</p:attrName>
                                        </p:attrNameLst>
                                      </p:cBhvr>
                                      <p:to>
                                        <p:strVal val="visible"/>
                                      </p:to>
                                    </p:set>
                                    <p:anim calcmode="lin" valueType="num">
                                      <p:cBhvr>
                                        <p:cTn id="102" dur="600" fill="hold"/>
                                        <p:tgtEl>
                                          <p:spTgt spid="109"/>
                                        </p:tgtEl>
                                        <p:attrNameLst>
                                          <p:attrName>ppt_w</p:attrName>
                                        </p:attrNameLst>
                                      </p:cBhvr>
                                      <p:tavLst>
                                        <p:tav tm="0">
                                          <p:val>
                                            <p:fltVal val="0"/>
                                          </p:val>
                                        </p:tav>
                                        <p:tav tm="100000">
                                          <p:val>
                                            <p:strVal val="#ppt_w"/>
                                          </p:val>
                                        </p:tav>
                                      </p:tavLst>
                                    </p:anim>
                                    <p:anim calcmode="lin" valueType="num">
                                      <p:cBhvr>
                                        <p:cTn id="103" dur="600" fill="hold"/>
                                        <p:tgtEl>
                                          <p:spTgt spid="109"/>
                                        </p:tgtEl>
                                        <p:attrNameLst>
                                          <p:attrName>ppt_h</p:attrName>
                                        </p:attrNameLst>
                                      </p:cBhvr>
                                      <p:tavLst>
                                        <p:tav tm="0">
                                          <p:val>
                                            <p:fltVal val="0"/>
                                          </p:val>
                                        </p:tav>
                                        <p:tav tm="100000">
                                          <p:val>
                                            <p:strVal val="#ppt_h"/>
                                          </p:val>
                                        </p:tav>
                                      </p:tavLst>
                                    </p:anim>
                                    <p:anim calcmode="lin" valueType="num">
                                      <p:cBhvr>
                                        <p:cTn id="104" dur="600" fill="hold"/>
                                        <p:tgtEl>
                                          <p:spTgt spid="109"/>
                                        </p:tgtEl>
                                        <p:attrNameLst>
                                          <p:attrName>ppt_x</p:attrName>
                                        </p:attrNameLst>
                                      </p:cBhvr>
                                      <p:tavLst>
                                        <p:tav tm="0">
                                          <p:val>
                                            <p:fltVal val="0.5"/>
                                          </p:val>
                                        </p:tav>
                                        <p:tav tm="100000">
                                          <p:val>
                                            <p:strVal val="#ppt_x"/>
                                          </p:val>
                                        </p:tav>
                                      </p:tavLst>
                                    </p:anim>
                                    <p:anim calcmode="lin" valueType="num">
                                      <p:cBhvr>
                                        <p:cTn id="105" dur="600" fill="hold"/>
                                        <p:tgtEl>
                                          <p:spTgt spid="109"/>
                                        </p:tgtEl>
                                        <p:attrNameLst>
                                          <p:attrName>ppt_y</p:attrName>
                                        </p:attrNameLst>
                                      </p:cBhvr>
                                      <p:tavLst>
                                        <p:tav tm="0">
                                          <p:val>
                                            <p:fltVal val="0.5"/>
                                          </p:val>
                                        </p:tav>
                                        <p:tav tm="100000">
                                          <p:val>
                                            <p:strVal val="#ppt_y"/>
                                          </p:val>
                                        </p:tav>
                                      </p:tavLst>
                                    </p:anim>
                                  </p:childTnLst>
                                </p:cTn>
                              </p:par>
                              <p:par>
                                <p:cTn id="106" presetID="23" presetClass="entr" presetSubtype="528" fill="hold" grpId="0" nodeType="withEffect">
                                  <p:stCondLst>
                                    <p:cond delay="600"/>
                                  </p:stCondLst>
                                  <p:iterate type="lt">
                                    <p:tmPct val="60000"/>
                                  </p:iterate>
                                  <p:childTnLst>
                                    <p:set>
                                      <p:cBhvr>
                                        <p:cTn id="107" dur="1" fill="hold">
                                          <p:stCondLst>
                                            <p:cond delay="0"/>
                                          </p:stCondLst>
                                        </p:cTn>
                                        <p:tgtEl>
                                          <p:spTgt spid="110"/>
                                        </p:tgtEl>
                                        <p:attrNameLst>
                                          <p:attrName>style.visibility</p:attrName>
                                        </p:attrNameLst>
                                      </p:cBhvr>
                                      <p:to>
                                        <p:strVal val="visible"/>
                                      </p:to>
                                    </p:set>
                                    <p:anim calcmode="lin" valueType="num">
                                      <p:cBhvr>
                                        <p:cTn id="108" dur="500" fill="hold"/>
                                        <p:tgtEl>
                                          <p:spTgt spid="110"/>
                                        </p:tgtEl>
                                        <p:attrNameLst>
                                          <p:attrName>ppt_w</p:attrName>
                                        </p:attrNameLst>
                                      </p:cBhvr>
                                      <p:tavLst>
                                        <p:tav tm="0">
                                          <p:val>
                                            <p:fltVal val="0"/>
                                          </p:val>
                                        </p:tav>
                                        <p:tav tm="100000">
                                          <p:val>
                                            <p:strVal val="#ppt_w"/>
                                          </p:val>
                                        </p:tav>
                                      </p:tavLst>
                                    </p:anim>
                                    <p:anim calcmode="lin" valueType="num">
                                      <p:cBhvr>
                                        <p:cTn id="109" dur="500" fill="hold"/>
                                        <p:tgtEl>
                                          <p:spTgt spid="110"/>
                                        </p:tgtEl>
                                        <p:attrNameLst>
                                          <p:attrName>ppt_h</p:attrName>
                                        </p:attrNameLst>
                                      </p:cBhvr>
                                      <p:tavLst>
                                        <p:tav tm="0">
                                          <p:val>
                                            <p:fltVal val="0"/>
                                          </p:val>
                                        </p:tav>
                                        <p:tav tm="100000">
                                          <p:val>
                                            <p:strVal val="#ppt_h"/>
                                          </p:val>
                                        </p:tav>
                                      </p:tavLst>
                                    </p:anim>
                                    <p:anim calcmode="lin" valueType="num">
                                      <p:cBhvr>
                                        <p:cTn id="110" dur="500" fill="hold"/>
                                        <p:tgtEl>
                                          <p:spTgt spid="110"/>
                                        </p:tgtEl>
                                        <p:attrNameLst>
                                          <p:attrName>ppt_x</p:attrName>
                                        </p:attrNameLst>
                                      </p:cBhvr>
                                      <p:tavLst>
                                        <p:tav tm="0">
                                          <p:val>
                                            <p:fltVal val="0.5"/>
                                          </p:val>
                                        </p:tav>
                                        <p:tav tm="100000">
                                          <p:val>
                                            <p:strVal val="#ppt_x"/>
                                          </p:val>
                                        </p:tav>
                                      </p:tavLst>
                                    </p:anim>
                                    <p:anim calcmode="lin" valueType="num">
                                      <p:cBhvr>
                                        <p:cTn id="111" dur="500" fill="hold"/>
                                        <p:tgtEl>
                                          <p:spTgt spid="110"/>
                                        </p:tgtEl>
                                        <p:attrNameLst>
                                          <p:attrName>ppt_y</p:attrName>
                                        </p:attrNameLst>
                                      </p:cBhvr>
                                      <p:tavLst>
                                        <p:tav tm="0">
                                          <p:val>
                                            <p:fltVal val="0.5"/>
                                          </p:val>
                                        </p:tav>
                                        <p:tav tm="100000">
                                          <p:val>
                                            <p:strVal val="#ppt_y"/>
                                          </p:val>
                                        </p:tav>
                                      </p:tavLst>
                                    </p:anim>
                                  </p:childTnLst>
                                </p:cTn>
                              </p:par>
                              <p:par>
                                <p:cTn id="112" presetID="23" presetClass="entr" presetSubtype="36" fill="hold" nodeType="withEffect">
                                  <p:stCondLst>
                                    <p:cond delay="1400"/>
                                  </p:stCondLst>
                                  <p:childTnLst>
                                    <p:set>
                                      <p:cBhvr>
                                        <p:cTn id="113" dur="1" fill="hold">
                                          <p:stCondLst>
                                            <p:cond delay="0"/>
                                          </p:stCondLst>
                                        </p:cTn>
                                        <p:tgtEl>
                                          <p:spTgt spid="111"/>
                                        </p:tgtEl>
                                        <p:attrNameLst>
                                          <p:attrName>style.visibility</p:attrName>
                                        </p:attrNameLst>
                                      </p:cBhvr>
                                      <p:to>
                                        <p:strVal val="visible"/>
                                      </p:to>
                                    </p:set>
                                    <p:anim calcmode="lin" valueType="num">
                                      <p:cBhvr>
                                        <p:cTn id="114" dur="500" fill="hold"/>
                                        <p:tgtEl>
                                          <p:spTgt spid="111"/>
                                        </p:tgtEl>
                                        <p:attrNameLst>
                                          <p:attrName>ppt_w</p:attrName>
                                        </p:attrNameLst>
                                      </p:cBhvr>
                                      <p:tavLst>
                                        <p:tav tm="0">
                                          <p:val>
                                            <p:strVal val="(6*min(max(#ppt_w*#ppt_h,.3),1)-7.4)/-.7*#ppt_w"/>
                                          </p:val>
                                        </p:tav>
                                        <p:tav tm="100000">
                                          <p:val>
                                            <p:strVal val="#ppt_w"/>
                                          </p:val>
                                        </p:tav>
                                      </p:tavLst>
                                    </p:anim>
                                    <p:anim calcmode="lin" valueType="num">
                                      <p:cBhvr>
                                        <p:cTn id="115" dur="500" fill="hold"/>
                                        <p:tgtEl>
                                          <p:spTgt spid="111"/>
                                        </p:tgtEl>
                                        <p:attrNameLst>
                                          <p:attrName>ppt_h</p:attrName>
                                        </p:attrNameLst>
                                      </p:cBhvr>
                                      <p:tavLst>
                                        <p:tav tm="0">
                                          <p:val>
                                            <p:strVal val="(6*min(max(#ppt_w*#ppt_h,.3),1)-7.4)/-.7*#ppt_h"/>
                                          </p:val>
                                        </p:tav>
                                        <p:tav tm="100000">
                                          <p:val>
                                            <p:strVal val="#ppt_h"/>
                                          </p:val>
                                        </p:tav>
                                      </p:tavLst>
                                    </p:anim>
                                    <p:anim calcmode="lin" valueType="num">
                                      <p:cBhvr>
                                        <p:cTn id="116" dur="500" fill="hold"/>
                                        <p:tgtEl>
                                          <p:spTgt spid="111"/>
                                        </p:tgtEl>
                                        <p:attrNameLst>
                                          <p:attrName>ppt_x</p:attrName>
                                        </p:attrNameLst>
                                      </p:cBhvr>
                                      <p:tavLst>
                                        <p:tav tm="0">
                                          <p:val>
                                            <p:fltVal val="0.5"/>
                                          </p:val>
                                        </p:tav>
                                        <p:tav tm="100000">
                                          <p:val>
                                            <p:strVal val="#ppt_x"/>
                                          </p:val>
                                        </p:tav>
                                      </p:tavLst>
                                    </p:anim>
                                    <p:anim calcmode="lin" valueType="num">
                                      <p:cBhvr>
                                        <p:cTn id="117" dur="500" fill="hold"/>
                                        <p:tgtEl>
                                          <p:spTgt spid="111"/>
                                        </p:tgtEl>
                                        <p:attrNameLst>
                                          <p:attrName>ppt_y</p:attrName>
                                        </p:attrNameLst>
                                      </p:cBhvr>
                                      <p:tavLst>
                                        <p:tav tm="0">
                                          <p:val>
                                            <p:strVal val="1+(6*min(max(#ppt_w*#ppt_h,.3),1)-7.4)/-.7*#ppt_h/2"/>
                                          </p:val>
                                        </p:tav>
                                        <p:tav tm="100000">
                                          <p:val>
                                            <p:strVal val="#ppt_y"/>
                                          </p:val>
                                        </p:tav>
                                      </p:tavLst>
                                    </p:anim>
                                  </p:childTnLst>
                                </p:cTn>
                              </p:par>
                              <p:par>
                                <p:cTn id="118" presetID="16" presetClass="entr" presetSubtype="21" fill="hold" grpId="0" nodeType="withEffect">
                                  <p:stCondLst>
                                    <p:cond delay="1900"/>
                                  </p:stCondLst>
                                  <p:childTnLst>
                                    <p:set>
                                      <p:cBhvr>
                                        <p:cTn id="119" dur="1" fill="hold">
                                          <p:stCondLst>
                                            <p:cond delay="0"/>
                                          </p:stCondLst>
                                        </p:cTn>
                                        <p:tgtEl>
                                          <p:spTgt spid="112"/>
                                        </p:tgtEl>
                                        <p:attrNameLst>
                                          <p:attrName>style.visibility</p:attrName>
                                        </p:attrNameLst>
                                      </p:cBhvr>
                                      <p:to>
                                        <p:strVal val="visible"/>
                                      </p:to>
                                    </p:set>
                                    <p:animEffect transition="in" filter="barn(inVertical)">
                                      <p:cBhvr>
                                        <p:cTn id="120" dur="500"/>
                                        <p:tgtEl>
                                          <p:spTgt spid="112"/>
                                        </p:tgtEl>
                                      </p:cBhvr>
                                    </p:animEffect>
                                  </p:childTnLst>
                                </p:cTn>
                              </p:par>
                            </p:childTnLst>
                          </p:cTn>
                        </p:par>
                        <p:par>
                          <p:cTn id="121" fill="hold" nodeType="afterGroup">
                            <p:stCondLst>
                              <p:cond delay="3400"/>
                            </p:stCondLst>
                            <p:childTnLst>
                              <p:par>
                                <p:cTn id="122" presetID="53" presetClass="entr" presetSubtype="16" fill="hold" grpId="0" nodeType="afterEffect">
                                  <p:stCondLst>
                                    <p:cond delay="0"/>
                                  </p:stCondLst>
                                  <p:childTnLst>
                                    <p:set>
                                      <p:cBhvr>
                                        <p:cTn id="123" dur="1" fill="hold">
                                          <p:stCondLst>
                                            <p:cond delay="0"/>
                                          </p:stCondLst>
                                        </p:cTn>
                                        <p:tgtEl>
                                          <p:spTgt spid="100"/>
                                        </p:tgtEl>
                                        <p:attrNameLst>
                                          <p:attrName>style.visibility</p:attrName>
                                        </p:attrNameLst>
                                      </p:cBhvr>
                                      <p:to>
                                        <p:strVal val="visible"/>
                                      </p:to>
                                    </p:set>
                                    <p:anim calcmode="lin" valueType="num">
                                      <p:cBhvr>
                                        <p:cTn id="124" dur="500" fill="hold"/>
                                        <p:tgtEl>
                                          <p:spTgt spid="100"/>
                                        </p:tgtEl>
                                        <p:attrNameLst>
                                          <p:attrName>ppt_w</p:attrName>
                                        </p:attrNameLst>
                                      </p:cBhvr>
                                      <p:tavLst>
                                        <p:tav tm="0">
                                          <p:val>
                                            <p:fltVal val="0"/>
                                          </p:val>
                                        </p:tav>
                                        <p:tav tm="100000">
                                          <p:val>
                                            <p:strVal val="#ppt_w"/>
                                          </p:val>
                                        </p:tav>
                                      </p:tavLst>
                                    </p:anim>
                                    <p:anim calcmode="lin" valueType="num">
                                      <p:cBhvr>
                                        <p:cTn id="125" dur="500" fill="hold"/>
                                        <p:tgtEl>
                                          <p:spTgt spid="100"/>
                                        </p:tgtEl>
                                        <p:attrNameLst>
                                          <p:attrName>ppt_h</p:attrName>
                                        </p:attrNameLst>
                                      </p:cBhvr>
                                      <p:tavLst>
                                        <p:tav tm="0">
                                          <p:val>
                                            <p:fltVal val="0"/>
                                          </p:val>
                                        </p:tav>
                                        <p:tav tm="100000">
                                          <p:val>
                                            <p:strVal val="#ppt_h"/>
                                          </p:val>
                                        </p:tav>
                                      </p:tavLst>
                                    </p:anim>
                                    <p:animEffect transition="in" filter="fade">
                                      <p:cBhvr>
                                        <p:cTn id="126" dur="500"/>
                                        <p:tgtEl>
                                          <p:spTgt spid="100"/>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108"/>
                                        </p:tgtEl>
                                        <p:attrNameLst>
                                          <p:attrName>style.visibility</p:attrName>
                                        </p:attrNameLst>
                                      </p:cBhvr>
                                      <p:to>
                                        <p:strVal val="visible"/>
                                      </p:to>
                                    </p:set>
                                    <p:anim calcmode="lin" valueType="num">
                                      <p:cBhvr>
                                        <p:cTn id="129" dur="500" fill="hold"/>
                                        <p:tgtEl>
                                          <p:spTgt spid="108"/>
                                        </p:tgtEl>
                                        <p:attrNameLst>
                                          <p:attrName>ppt_w</p:attrName>
                                        </p:attrNameLst>
                                      </p:cBhvr>
                                      <p:tavLst>
                                        <p:tav tm="0">
                                          <p:val>
                                            <p:fltVal val="0"/>
                                          </p:val>
                                        </p:tav>
                                        <p:tav tm="100000">
                                          <p:val>
                                            <p:strVal val="#ppt_w"/>
                                          </p:val>
                                        </p:tav>
                                      </p:tavLst>
                                    </p:anim>
                                    <p:anim calcmode="lin" valueType="num">
                                      <p:cBhvr>
                                        <p:cTn id="130" dur="500" fill="hold"/>
                                        <p:tgtEl>
                                          <p:spTgt spid="108"/>
                                        </p:tgtEl>
                                        <p:attrNameLst>
                                          <p:attrName>ppt_h</p:attrName>
                                        </p:attrNameLst>
                                      </p:cBhvr>
                                      <p:tavLst>
                                        <p:tav tm="0">
                                          <p:val>
                                            <p:fltVal val="0"/>
                                          </p:val>
                                        </p:tav>
                                        <p:tav tm="100000">
                                          <p:val>
                                            <p:strVal val="#ppt_h"/>
                                          </p:val>
                                        </p:tav>
                                      </p:tavLst>
                                    </p:anim>
                                    <p:animEffect transition="in" filter="fade">
                                      <p:cBhvr>
                                        <p:cTn id="131" dur="500"/>
                                        <p:tgtEl>
                                          <p:spTgt spid="108"/>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97"/>
                                        </p:tgtEl>
                                        <p:attrNameLst>
                                          <p:attrName>style.visibility</p:attrName>
                                        </p:attrNameLst>
                                      </p:cBhvr>
                                      <p:to>
                                        <p:strVal val="visible"/>
                                      </p:to>
                                    </p:set>
                                    <p:anim calcmode="lin" valueType="num">
                                      <p:cBhvr>
                                        <p:cTn id="134" dur="500" fill="hold"/>
                                        <p:tgtEl>
                                          <p:spTgt spid="97"/>
                                        </p:tgtEl>
                                        <p:attrNameLst>
                                          <p:attrName>ppt_w</p:attrName>
                                        </p:attrNameLst>
                                      </p:cBhvr>
                                      <p:tavLst>
                                        <p:tav tm="0">
                                          <p:val>
                                            <p:fltVal val="0"/>
                                          </p:val>
                                        </p:tav>
                                        <p:tav tm="100000">
                                          <p:val>
                                            <p:strVal val="#ppt_w"/>
                                          </p:val>
                                        </p:tav>
                                      </p:tavLst>
                                    </p:anim>
                                    <p:anim calcmode="lin" valueType="num">
                                      <p:cBhvr>
                                        <p:cTn id="135" dur="500" fill="hold"/>
                                        <p:tgtEl>
                                          <p:spTgt spid="97"/>
                                        </p:tgtEl>
                                        <p:attrNameLst>
                                          <p:attrName>ppt_h</p:attrName>
                                        </p:attrNameLst>
                                      </p:cBhvr>
                                      <p:tavLst>
                                        <p:tav tm="0">
                                          <p:val>
                                            <p:fltVal val="0"/>
                                          </p:val>
                                        </p:tav>
                                        <p:tav tm="100000">
                                          <p:val>
                                            <p:strVal val="#ppt_h"/>
                                          </p:val>
                                        </p:tav>
                                      </p:tavLst>
                                    </p:anim>
                                    <p:animEffect transition="in" filter="fade">
                                      <p:cBhvr>
                                        <p:cTn id="136" dur="500"/>
                                        <p:tgtEl>
                                          <p:spTgt spid="97"/>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94"/>
                                        </p:tgtEl>
                                        <p:attrNameLst>
                                          <p:attrName>style.visibility</p:attrName>
                                        </p:attrNameLst>
                                      </p:cBhvr>
                                      <p:to>
                                        <p:strVal val="visible"/>
                                      </p:to>
                                    </p:set>
                                    <p:anim calcmode="lin" valueType="num">
                                      <p:cBhvr>
                                        <p:cTn id="139" dur="500" fill="hold"/>
                                        <p:tgtEl>
                                          <p:spTgt spid="94"/>
                                        </p:tgtEl>
                                        <p:attrNameLst>
                                          <p:attrName>ppt_w</p:attrName>
                                        </p:attrNameLst>
                                      </p:cBhvr>
                                      <p:tavLst>
                                        <p:tav tm="0">
                                          <p:val>
                                            <p:fltVal val="0"/>
                                          </p:val>
                                        </p:tav>
                                        <p:tav tm="100000">
                                          <p:val>
                                            <p:strVal val="#ppt_w"/>
                                          </p:val>
                                        </p:tav>
                                      </p:tavLst>
                                    </p:anim>
                                    <p:anim calcmode="lin" valueType="num">
                                      <p:cBhvr>
                                        <p:cTn id="140" dur="500" fill="hold"/>
                                        <p:tgtEl>
                                          <p:spTgt spid="94"/>
                                        </p:tgtEl>
                                        <p:attrNameLst>
                                          <p:attrName>ppt_h</p:attrName>
                                        </p:attrNameLst>
                                      </p:cBhvr>
                                      <p:tavLst>
                                        <p:tav tm="0">
                                          <p:val>
                                            <p:fltVal val="0"/>
                                          </p:val>
                                        </p:tav>
                                        <p:tav tm="100000">
                                          <p:val>
                                            <p:strVal val="#ppt_h"/>
                                          </p:val>
                                        </p:tav>
                                      </p:tavLst>
                                    </p:anim>
                                    <p:animEffect transition="in" filter="fade">
                                      <p:cBhvr>
                                        <p:cTn id="141" dur="500"/>
                                        <p:tgtEl>
                                          <p:spTgt spid="94"/>
                                        </p:tgtEl>
                                      </p:cBhvr>
                                    </p:animEffect>
                                  </p:childTnLst>
                                </p:cTn>
                              </p:par>
                            </p:childTnLst>
                          </p:cTn>
                        </p:par>
                        <p:par>
                          <p:cTn id="142" fill="hold" nodeType="afterGroup">
                            <p:stCondLst>
                              <p:cond delay="3900"/>
                            </p:stCondLst>
                            <p:childTnLst>
                              <p:par>
                                <p:cTn id="143" presetID="12" presetClass="entr" presetSubtype="2" fill="hold" grpId="0" nodeType="afterEffect">
                                  <p:stCondLst>
                                    <p:cond delay="0"/>
                                  </p:stCondLst>
                                  <p:childTnLst>
                                    <p:set>
                                      <p:cBhvr>
                                        <p:cTn id="144" dur="1" fill="hold">
                                          <p:stCondLst>
                                            <p:cond delay="0"/>
                                          </p:stCondLst>
                                        </p:cTn>
                                        <p:tgtEl>
                                          <p:spTgt spid="113"/>
                                        </p:tgtEl>
                                        <p:attrNameLst>
                                          <p:attrName>style.visibility</p:attrName>
                                        </p:attrNameLst>
                                      </p:cBhvr>
                                      <p:to>
                                        <p:strVal val="visible"/>
                                      </p:to>
                                    </p:set>
                                    <p:anim calcmode="lin" valueType="num">
                                      <p:cBhvr additive="base">
                                        <p:cTn id="145" dur="500"/>
                                        <p:tgtEl>
                                          <p:spTgt spid="113"/>
                                        </p:tgtEl>
                                        <p:attrNameLst>
                                          <p:attrName>ppt_x</p:attrName>
                                        </p:attrNameLst>
                                      </p:cBhvr>
                                      <p:tavLst>
                                        <p:tav tm="0">
                                          <p:val>
                                            <p:strVal val="#ppt_x+#ppt_w*1.125000"/>
                                          </p:val>
                                        </p:tav>
                                        <p:tav tm="100000">
                                          <p:val>
                                            <p:strVal val="#ppt_x"/>
                                          </p:val>
                                        </p:tav>
                                      </p:tavLst>
                                    </p:anim>
                                    <p:animEffect transition="in" filter="wipe(left)">
                                      <p:cBhvr>
                                        <p:cTn id="146" dur="500"/>
                                        <p:tgtEl>
                                          <p:spTgt spid="113"/>
                                        </p:tgtEl>
                                      </p:cBhvr>
                                    </p:animEffect>
                                  </p:childTnLst>
                                </p:cTn>
                              </p:par>
                            </p:childTnLst>
                          </p:cTn>
                        </p:par>
                        <p:par>
                          <p:cTn id="147" fill="hold" nodeType="afterGroup">
                            <p:stCondLst>
                              <p:cond delay="4400"/>
                            </p:stCondLst>
                            <p:childTnLst>
                              <p:par>
                                <p:cTn id="148" presetID="22" presetClass="entr" presetSubtype="1" fill="hold" grpId="0" nodeType="afterEffect">
                                  <p:stCondLst>
                                    <p:cond delay="0"/>
                                  </p:stCondLst>
                                  <p:childTnLst>
                                    <p:set>
                                      <p:cBhvr>
                                        <p:cTn id="149" dur="1" fill="hold">
                                          <p:stCondLst>
                                            <p:cond delay="0"/>
                                          </p:stCondLst>
                                        </p:cTn>
                                        <p:tgtEl>
                                          <p:spTgt spid="114"/>
                                        </p:tgtEl>
                                        <p:attrNameLst>
                                          <p:attrName>style.visibility</p:attrName>
                                        </p:attrNameLst>
                                      </p:cBhvr>
                                      <p:to>
                                        <p:strVal val="visible"/>
                                      </p:to>
                                    </p:set>
                                    <p:animEffect transition="in" filter="wipe(up)">
                                      <p:cBhvr>
                                        <p:cTn id="150" dur="500"/>
                                        <p:tgtEl>
                                          <p:spTgt spid="114"/>
                                        </p:tgtEl>
                                      </p:cBhvr>
                                    </p:animEffect>
                                  </p:childTnLst>
                                </p:cTn>
                              </p:par>
                              <p:par>
                                <p:cTn id="151" presetID="22" presetClass="entr" presetSubtype="1" fill="hold" grpId="0" nodeType="withEffect">
                                  <p:stCondLst>
                                    <p:cond delay="300"/>
                                  </p:stCondLst>
                                  <p:childTnLst>
                                    <p:set>
                                      <p:cBhvr>
                                        <p:cTn id="152" dur="1" fill="hold">
                                          <p:stCondLst>
                                            <p:cond delay="0"/>
                                          </p:stCondLst>
                                        </p:cTn>
                                        <p:tgtEl>
                                          <p:spTgt spid="115"/>
                                        </p:tgtEl>
                                        <p:attrNameLst>
                                          <p:attrName>style.visibility</p:attrName>
                                        </p:attrNameLst>
                                      </p:cBhvr>
                                      <p:to>
                                        <p:strVal val="visible"/>
                                      </p:to>
                                    </p:set>
                                    <p:animEffect transition="in" filter="wipe(up)">
                                      <p:cBhvr>
                                        <p:cTn id="153" dur="500"/>
                                        <p:tgtEl>
                                          <p:spTgt spid="115"/>
                                        </p:tgtEl>
                                      </p:cBhvr>
                                    </p:animEffect>
                                  </p:childTnLst>
                                </p:cTn>
                              </p:par>
                            </p:childTnLst>
                          </p:cTn>
                        </p:par>
                        <p:par>
                          <p:cTn id="154" fill="hold">
                            <p:stCondLst>
                              <p:cond delay="5200"/>
                            </p:stCondLst>
                            <p:childTnLst>
                              <p:par>
                                <p:cTn id="155" presetID="42" presetClass="entr" presetSubtype="0" fill="hold" grpId="0" nodeType="afterEffect">
                                  <p:stCondLst>
                                    <p:cond delay="0"/>
                                  </p:stCondLst>
                                  <p:childTnLst>
                                    <p:set>
                                      <p:cBhvr>
                                        <p:cTn id="156" dur="1" fill="hold">
                                          <p:stCondLst>
                                            <p:cond delay="0"/>
                                          </p:stCondLst>
                                        </p:cTn>
                                        <p:tgtEl>
                                          <p:spTgt spid="42"/>
                                        </p:tgtEl>
                                        <p:attrNameLst>
                                          <p:attrName>style.visibility</p:attrName>
                                        </p:attrNameLst>
                                      </p:cBhvr>
                                      <p:to>
                                        <p:strVal val="visible"/>
                                      </p:to>
                                    </p:set>
                                    <p:animEffect transition="in" filter="fade">
                                      <p:cBhvr>
                                        <p:cTn id="157" dur="1200"/>
                                        <p:tgtEl>
                                          <p:spTgt spid="42"/>
                                        </p:tgtEl>
                                      </p:cBhvr>
                                    </p:animEffect>
                                    <p:anim calcmode="lin" valueType="num">
                                      <p:cBhvr>
                                        <p:cTn id="158" dur="1200" fill="hold"/>
                                        <p:tgtEl>
                                          <p:spTgt spid="42"/>
                                        </p:tgtEl>
                                        <p:attrNameLst>
                                          <p:attrName>ppt_x</p:attrName>
                                        </p:attrNameLst>
                                      </p:cBhvr>
                                      <p:tavLst>
                                        <p:tav tm="0">
                                          <p:val>
                                            <p:strVal val="#ppt_x"/>
                                          </p:val>
                                        </p:tav>
                                        <p:tav tm="100000">
                                          <p:val>
                                            <p:strVal val="#ppt_x"/>
                                          </p:val>
                                        </p:tav>
                                      </p:tavLst>
                                    </p:anim>
                                    <p:anim calcmode="lin" valueType="num">
                                      <p:cBhvr>
                                        <p:cTn id="159" dur="12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7" grpId="0"/>
      <p:bldP spid="100" grpId="0"/>
      <p:bldP spid="108" grpId="0"/>
      <p:bldP spid="109" grpId="0"/>
      <p:bldP spid="110" grpId="0"/>
      <p:bldP spid="112" grpId="0"/>
      <p:bldP spid="113" grpId="0"/>
      <p:bldP spid="114" grpId="0"/>
      <p:bldP spid="115" grpId="0"/>
      <p:bldP spid="42" grpId="0"/>
      <p:bldP spid="51" grpId="0"/>
      <p:bldP spid="52" grpId="0"/>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625"/>
            <a:ext cx="9144000" cy="4286250"/>
          </a:xfrm>
          <a:prstGeom prst="rect">
            <a:avLst/>
          </a:prstGeom>
        </p:spPr>
      </p:pic>
      <p:sp>
        <p:nvSpPr>
          <p:cNvPr id="22" name="TextBox 21"/>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sp>
        <p:nvSpPr>
          <p:cNvPr id="27" name="文本框 1"/>
          <p:cNvSpPr txBox="1"/>
          <p:nvPr/>
        </p:nvSpPr>
        <p:spPr>
          <a:xfrm>
            <a:off x="4572000" y="2281156"/>
            <a:ext cx="3017493" cy="561692"/>
          </a:xfrm>
          <a:prstGeom prst="rect">
            <a:avLst/>
          </a:prstGeom>
          <a:noFill/>
        </p:spPr>
        <p:txBody>
          <a:bodyPr wrap="none" lIns="68580" tIns="34290" rIns="68580" bIns="34290" rtlCol="0">
            <a:spAutoFit/>
          </a:bodyPr>
          <a:lstStyle/>
          <a:p>
            <a:r>
              <a:rPr lang="en-US" altLang="zh-CN" sz="3200" dirty="0">
                <a:solidFill>
                  <a:schemeClr val="bg1"/>
                </a:solidFill>
                <a:latin typeface="Adventure Subtitles" panose="040B0600000000000000" pitchFamily="82" charset="0"/>
                <a:cs typeface="+mn-ea"/>
              </a:rPr>
              <a:t>THANK YOU !</a:t>
            </a:r>
            <a:endParaRPr lang="zh-CN" altLang="en-US" sz="3200" dirty="0">
              <a:solidFill>
                <a:schemeClr val="bg1"/>
              </a:solidFill>
              <a:latin typeface="Adventure Subtitles" panose="040B0600000000000000" pitchFamily="82" charset="0"/>
              <a:cs typeface="+mn-ea"/>
            </a:endParaRPr>
          </a:p>
        </p:txBody>
      </p:sp>
    </p:spTree>
    <p:extLst>
      <p:ext uri="{BB962C8B-B14F-4D97-AF65-F5344CB8AC3E}">
        <p14:creationId xmlns:p14="http://schemas.microsoft.com/office/powerpoint/2010/main" val="4010757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200"/>
                                        <p:tgtEl>
                                          <p:spTgt spid="22"/>
                                        </p:tgtEl>
                                      </p:cBhvr>
                                    </p:animEffect>
                                    <p:anim calcmode="lin" valueType="num">
                                      <p:cBhvr>
                                        <p:cTn id="14" dur="1200" fill="hold"/>
                                        <p:tgtEl>
                                          <p:spTgt spid="22"/>
                                        </p:tgtEl>
                                        <p:attrNameLst>
                                          <p:attrName>ppt_x</p:attrName>
                                        </p:attrNameLst>
                                      </p:cBhvr>
                                      <p:tavLst>
                                        <p:tav tm="0">
                                          <p:val>
                                            <p:strVal val="#ppt_x"/>
                                          </p:val>
                                        </p:tav>
                                        <p:tav tm="100000">
                                          <p:val>
                                            <p:strVal val="#ppt_x"/>
                                          </p:val>
                                        </p:tav>
                                      </p:tavLst>
                                    </p:anim>
                                    <p:anim calcmode="lin" valueType="num">
                                      <p:cBhvr>
                                        <p:cTn id="15" dur="12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2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00"/>
                                        <p:tgtEl>
                                          <p:spTgt spid="27"/>
                                        </p:tgtEl>
                                      </p:cBhvr>
                                    </p:animEffect>
                                  </p:childTnLst>
                                </p:cTn>
                              </p:par>
                            </p:childTnLst>
                          </p:cTn>
                        </p:par>
                        <p:par>
                          <p:cTn id="20" fill="hold">
                            <p:stCondLst>
                              <p:cond delay="2900"/>
                            </p:stCondLst>
                            <p:childTnLst>
                              <p:par>
                                <p:cTn id="21" presetID="26" presetClass="emph" presetSubtype="0" fill="hold" grpId="1" nodeType="afterEffect">
                                  <p:stCondLst>
                                    <p:cond delay="0"/>
                                  </p:stCondLst>
                                  <p:childTnLst>
                                    <p:animEffect transition="out" filter="fade">
                                      <p:cBhvr>
                                        <p:cTn id="22" dur="500" tmFilter="0, 0; .2, .5; .8, .5; 1, 0"/>
                                        <p:tgtEl>
                                          <p:spTgt spid="27"/>
                                        </p:tgtEl>
                                      </p:cBhvr>
                                    </p:animEffect>
                                    <p:animScale>
                                      <p:cBhvr>
                                        <p:cTn id="23"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Users\Administrator\Desktop\u=1590128086,2130980963&amp;fm=21&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8394">
            <a:off x="896764" y="1906830"/>
            <a:ext cx="1897910" cy="254415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 y="339502"/>
            <a:ext cx="3589020" cy="4800600"/>
          </a:xfrm>
          <a:prstGeom prst="rect">
            <a:avLst/>
          </a:prstGeom>
        </p:spPr>
      </p:pic>
      <p:pic>
        <p:nvPicPr>
          <p:cNvPr id="16" name="Picture 2" descr="F:\出售\PPT\______________图片素材\59f5225d4dd36b09f8ade3e55c7558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3363838"/>
            <a:ext cx="1872208" cy="1368152"/>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63756">
            <a:off x="2492624" y="2254144"/>
            <a:ext cx="2725623" cy="3645737"/>
          </a:xfrm>
          <a:prstGeom prst="rect">
            <a:avLst/>
          </a:prstGeom>
        </p:spPr>
      </p:pic>
      <p:sp>
        <p:nvSpPr>
          <p:cNvPr id="17" name="矩形 16"/>
          <p:cNvSpPr>
            <a:spLocks noChangeArrowheads="1"/>
          </p:cNvSpPr>
          <p:nvPr/>
        </p:nvSpPr>
        <p:spPr bwMode="auto">
          <a:xfrm>
            <a:off x="5148064" y="1277938"/>
            <a:ext cx="27193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dirty="0">
                <a:solidFill>
                  <a:schemeClr val="bg1"/>
                </a:solidFill>
                <a:latin typeface="Impact" pitchFamily="34" charset="0"/>
              </a:rPr>
              <a:t>COMPANY </a:t>
            </a:r>
          </a:p>
          <a:p>
            <a:r>
              <a:rPr lang="en-US" altLang="zh-CN" sz="2800" dirty="0">
                <a:solidFill>
                  <a:schemeClr val="bg1"/>
                </a:solidFill>
                <a:latin typeface="Impact" pitchFamily="34" charset="0"/>
              </a:rPr>
              <a:t>              PROFILE</a:t>
            </a:r>
            <a:endParaRPr lang="zh-CN" altLang="en-US" sz="2800" dirty="0">
              <a:solidFill>
                <a:schemeClr val="bg1"/>
              </a:solidFill>
              <a:latin typeface="Impact" pitchFamily="34" charset="0"/>
            </a:endParaRPr>
          </a:p>
        </p:txBody>
      </p:sp>
      <p:sp>
        <p:nvSpPr>
          <p:cNvPr id="18" name="矩形 17"/>
          <p:cNvSpPr>
            <a:spLocks noChangeArrowheads="1"/>
          </p:cNvSpPr>
          <p:nvPr/>
        </p:nvSpPr>
        <p:spPr bwMode="auto">
          <a:xfrm>
            <a:off x="5200452" y="1868488"/>
            <a:ext cx="954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500" dirty="0">
                <a:solidFill>
                  <a:schemeClr val="bg1"/>
                </a:solidFill>
                <a:latin typeface="方正兰亭粗黑简体" pitchFamily="2" charset="-122"/>
                <a:ea typeface="方正兰亭粗黑简体" pitchFamily="2" charset="-122"/>
              </a:rPr>
              <a:t>公司介绍</a:t>
            </a:r>
          </a:p>
        </p:txBody>
      </p:sp>
      <p:sp>
        <p:nvSpPr>
          <p:cNvPr id="19" name="矩形 18"/>
          <p:cNvSpPr/>
          <p:nvPr/>
        </p:nvSpPr>
        <p:spPr>
          <a:xfrm>
            <a:off x="5200452" y="2163763"/>
            <a:ext cx="3200400" cy="1015663"/>
          </a:xfrm>
          <a:prstGeom prst="rect">
            <a:avLst/>
          </a:prstGeom>
        </p:spPr>
        <p:txBody>
          <a:bodyPr>
            <a:spAutoFit/>
          </a:bodyPr>
          <a:lstStyle/>
          <a:p>
            <a:pPr fontAlgn="auto">
              <a:lnSpc>
                <a:spcPct val="150000"/>
              </a:lnSpc>
              <a:spcBef>
                <a:spcPts val="0"/>
              </a:spcBef>
              <a:spcAft>
                <a:spcPts val="0"/>
              </a:spcAft>
              <a:defRPr/>
            </a:pPr>
            <a:r>
              <a:rPr lang="zh-CN" altLang="en-US" sz="800" dirty="0">
                <a:solidFill>
                  <a:schemeClr val="bg1"/>
                </a:solidFill>
                <a:latin typeface="微软雅黑" pitchFamily="34" charset="-122"/>
                <a:ea typeface="微软雅黑" pitchFamily="34" charset="-122"/>
              </a:rPr>
              <a:t>一个成功的企业必须拥有着科学的管理理</a:t>
            </a:r>
          </a:p>
          <a:p>
            <a:pPr fontAlgn="auto">
              <a:lnSpc>
                <a:spcPct val="150000"/>
              </a:lnSpc>
              <a:spcBef>
                <a:spcPts val="0"/>
              </a:spcBef>
              <a:spcAft>
                <a:spcPts val="0"/>
              </a:spcAft>
              <a:defRPr/>
            </a:pPr>
            <a:r>
              <a:rPr lang="zh-CN" altLang="en-US" sz="800" dirty="0">
                <a:solidFill>
                  <a:schemeClr val="bg1"/>
                </a:solidFill>
                <a:latin typeface="微软雅黑" pitchFamily="34" charset="-122"/>
                <a:ea typeface="微软雅黑" pitchFamily="34" charset="-122"/>
              </a:rPr>
              <a:t>念，良好的资金运作模式，有竞争意识和</a:t>
            </a:r>
          </a:p>
          <a:p>
            <a:pPr fontAlgn="auto">
              <a:lnSpc>
                <a:spcPct val="150000"/>
              </a:lnSpc>
              <a:spcBef>
                <a:spcPts val="0"/>
              </a:spcBef>
              <a:spcAft>
                <a:spcPts val="0"/>
              </a:spcAft>
              <a:defRPr/>
            </a:pPr>
            <a:r>
              <a:rPr lang="zh-CN" altLang="en-US" sz="800" dirty="0">
                <a:solidFill>
                  <a:schemeClr val="bg1"/>
                </a:solidFill>
                <a:latin typeface="微软雅黑" pitchFamily="34" charset="-122"/>
                <a:ea typeface="微软雅黑" pitchFamily="34" charset="-122"/>
              </a:rPr>
              <a:t>合作精神的管理团队，优秀而独特的企业</a:t>
            </a:r>
          </a:p>
          <a:p>
            <a:pPr fontAlgn="auto">
              <a:lnSpc>
                <a:spcPct val="150000"/>
              </a:lnSpc>
              <a:spcBef>
                <a:spcPts val="0"/>
              </a:spcBef>
              <a:spcAft>
                <a:spcPts val="0"/>
              </a:spcAft>
              <a:defRPr/>
            </a:pPr>
            <a:r>
              <a:rPr lang="zh-CN" altLang="en-US" sz="800" dirty="0">
                <a:solidFill>
                  <a:schemeClr val="bg1"/>
                </a:solidFill>
                <a:latin typeface="微软雅黑" pitchFamily="34" charset="-122"/>
                <a:ea typeface="微软雅黑" pitchFamily="34" charset="-122"/>
              </a:rPr>
              <a:t>文化。还有最易缺乏的企业素质</a:t>
            </a:r>
            <a:r>
              <a:rPr lang="en-US" altLang="zh-CN" sz="800" dirty="0">
                <a:solidFill>
                  <a:schemeClr val="bg1"/>
                </a:solidFill>
                <a:latin typeface="微软雅黑" pitchFamily="34" charset="-122"/>
                <a:ea typeface="微软雅黑" pitchFamily="34" charset="-122"/>
              </a:rPr>
              <a:t>----</a:t>
            </a:r>
            <a:r>
              <a:rPr lang="zh-CN" altLang="en-US" sz="800" dirty="0">
                <a:solidFill>
                  <a:schemeClr val="bg1"/>
                </a:solidFill>
                <a:latin typeface="微软雅黑" pitchFamily="34" charset="-122"/>
                <a:ea typeface="微软雅黑" pitchFamily="34" charset="-122"/>
              </a:rPr>
              <a:t>锐意</a:t>
            </a:r>
          </a:p>
          <a:p>
            <a:pPr fontAlgn="auto">
              <a:lnSpc>
                <a:spcPct val="150000"/>
              </a:lnSpc>
              <a:spcBef>
                <a:spcPts val="0"/>
              </a:spcBef>
              <a:spcAft>
                <a:spcPts val="0"/>
              </a:spcAft>
              <a:defRPr/>
            </a:pPr>
            <a:r>
              <a:rPr lang="zh-CN" altLang="en-US" sz="800" dirty="0">
                <a:solidFill>
                  <a:schemeClr val="bg1"/>
                </a:solidFill>
                <a:latin typeface="微软雅黑" pitchFamily="34" charset="-122"/>
                <a:ea typeface="微软雅黑" pitchFamily="34" charset="-122"/>
              </a:rPr>
              <a:t>进取的决心和勇气！</a:t>
            </a:r>
          </a:p>
        </p:txBody>
      </p:sp>
      <p:sp>
        <p:nvSpPr>
          <p:cNvPr id="20" name="矩形 19"/>
          <p:cNvSpPr/>
          <p:nvPr/>
        </p:nvSpPr>
        <p:spPr>
          <a:xfrm>
            <a:off x="5200452" y="3182938"/>
            <a:ext cx="3352800" cy="738187"/>
          </a:xfrm>
          <a:prstGeom prst="rect">
            <a:avLst/>
          </a:prstGeom>
        </p:spPr>
        <p:txBody>
          <a:bodyPr>
            <a:spAutoFit/>
          </a:bodyPr>
          <a:lstStyle/>
          <a:p>
            <a:pPr fontAlgn="auto">
              <a:spcBef>
                <a:spcPts val="0"/>
              </a:spcBef>
              <a:spcAft>
                <a:spcPts val="0"/>
              </a:spcAft>
              <a:defRPr/>
            </a:pPr>
            <a:r>
              <a:rPr lang="en-US" altLang="zh-CN" sz="700" dirty="0">
                <a:solidFill>
                  <a:schemeClr val="bg1"/>
                </a:solidFill>
                <a:latin typeface="+mn-lt"/>
                <a:ea typeface="+mn-ea"/>
              </a:rPr>
              <a:t>A successful enterprise must have the concept of scientific management, </a:t>
            </a:r>
          </a:p>
          <a:p>
            <a:pPr fontAlgn="auto">
              <a:spcBef>
                <a:spcPts val="0"/>
              </a:spcBef>
              <a:spcAft>
                <a:spcPts val="0"/>
              </a:spcAft>
              <a:defRPr/>
            </a:pPr>
            <a:r>
              <a:rPr lang="en-US" altLang="zh-CN" sz="700" dirty="0">
                <a:solidFill>
                  <a:schemeClr val="bg1"/>
                </a:solidFill>
                <a:latin typeface="+mn-lt"/>
                <a:ea typeface="+mn-ea"/>
              </a:rPr>
              <a:t>capital operation mode of good, </a:t>
            </a:r>
          </a:p>
          <a:p>
            <a:pPr fontAlgn="auto">
              <a:spcBef>
                <a:spcPts val="0"/>
              </a:spcBef>
              <a:spcAft>
                <a:spcPts val="0"/>
              </a:spcAft>
              <a:defRPr/>
            </a:pPr>
            <a:r>
              <a:rPr lang="en-US" altLang="zh-CN" sz="700" dirty="0">
                <a:solidFill>
                  <a:schemeClr val="bg1"/>
                </a:solidFill>
                <a:latin typeface="+mn-lt"/>
                <a:ea typeface="+mn-ea"/>
              </a:rPr>
              <a:t>have the sense of competition and cooperation of the management team, </a:t>
            </a:r>
          </a:p>
          <a:p>
            <a:pPr fontAlgn="auto">
              <a:spcBef>
                <a:spcPts val="0"/>
              </a:spcBef>
              <a:spcAft>
                <a:spcPts val="0"/>
              </a:spcAft>
              <a:defRPr/>
            </a:pPr>
            <a:r>
              <a:rPr lang="en-US" altLang="zh-CN" sz="700" dirty="0">
                <a:solidFill>
                  <a:schemeClr val="bg1"/>
                </a:solidFill>
                <a:latin typeface="+mn-lt"/>
                <a:ea typeface="+mn-ea"/>
              </a:rPr>
              <a:t>excellent and unique corporate culture. </a:t>
            </a:r>
          </a:p>
          <a:p>
            <a:pPr fontAlgn="auto">
              <a:spcBef>
                <a:spcPts val="0"/>
              </a:spcBef>
              <a:spcAft>
                <a:spcPts val="0"/>
              </a:spcAft>
              <a:defRPr/>
            </a:pPr>
            <a:r>
              <a:rPr lang="en-US" altLang="zh-CN" sz="700" dirty="0">
                <a:solidFill>
                  <a:schemeClr val="bg1"/>
                </a:solidFill>
                <a:latin typeface="+mn-lt"/>
                <a:ea typeface="+mn-ea"/>
              </a:rPr>
              <a:t>There are the most vulnerable to the lack of enterprise quality,</a:t>
            </a:r>
          </a:p>
          <a:p>
            <a:pPr fontAlgn="auto">
              <a:spcBef>
                <a:spcPts val="0"/>
              </a:spcBef>
              <a:spcAft>
                <a:spcPts val="0"/>
              </a:spcAft>
              <a:defRPr/>
            </a:pPr>
            <a:r>
              <a:rPr lang="en-US" altLang="zh-CN" sz="700" dirty="0">
                <a:solidFill>
                  <a:schemeClr val="bg1"/>
                </a:solidFill>
                <a:latin typeface="+mn-lt"/>
                <a:ea typeface="+mn-ea"/>
              </a:rPr>
              <a:t>enterprising determination and courage!</a:t>
            </a:r>
            <a:endParaRPr lang="zh-CN" altLang="en-US" sz="700" dirty="0">
              <a:solidFill>
                <a:schemeClr val="bg1"/>
              </a:solidFill>
              <a:latin typeface="+mn-lt"/>
              <a:ea typeface="+mn-ea"/>
            </a:endParaRPr>
          </a:p>
        </p:txBody>
      </p:sp>
      <p:cxnSp>
        <p:nvCxnSpPr>
          <p:cNvPr id="21" name="直接连接符 20"/>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a:solidFill>
                  <a:srgbClr val="FE7F00"/>
                </a:solidFill>
                <a:latin typeface="微软雅黑" pitchFamily="34" charset="-122"/>
                <a:ea typeface="微软雅黑" pitchFamily="34" charset="-122"/>
              </a:rPr>
              <a:t>公司介绍</a:t>
            </a:r>
          </a:p>
        </p:txBody>
      </p:sp>
      <p:sp>
        <p:nvSpPr>
          <p:cNvPr id="26" name="矩形 25"/>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27"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sp>
        <p:nvSpPr>
          <p:cNvPr id="28" name="TextBox 27"/>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nodeType="afterGroup">
                            <p:stCondLst>
                              <p:cond delay="0"/>
                            </p:stCondLst>
                            <p:childTnLst>
                              <p:par>
                                <p:cTn id="37" presetID="21" presetClass="entr" presetSubtype="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par>
                          <p:cTn id="40" fill="hold">
                            <p:stCondLst>
                              <p:cond delay="2000"/>
                            </p:stCondLst>
                            <p:childTnLst>
                              <p:par>
                                <p:cTn id="41" presetID="21"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heel(1)">
                                      <p:cBhvr>
                                        <p:cTn id="43" dur="500"/>
                                        <p:tgtEl>
                                          <p:spTgt spid="15"/>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21" presetClass="entr" presetSubtype="1"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heel(1)">
                                      <p:cBhvr>
                                        <p:cTn id="48" dur="2000"/>
                                        <p:tgtEl>
                                          <p:spTgt spid="5"/>
                                        </p:tgtEl>
                                      </p:cBhvr>
                                    </p:animEffect>
                                  </p:childTnLst>
                                </p:cTn>
                              </p:par>
                            </p:childTnLst>
                          </p:cTn>
                        </p:par>
                        <p:par>
                          <p:cTn id="49" fill="hold">
                            <p:stCondLst>
                              <p:cond delay="2000"/>
                            </p:stCondLst>
                            <p:childTnLst>
                              <p:par>
                                <p:cTn id="50" presetID="14" presetClass="entr" presetSubtype="10" fill="hold"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par>
                          <p:cTn id="53" fill="hold" nodeType="afterGroup">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1000"/>
                                        <p:tgtEl>
                                          <p:spTgt spid="17"/>
                                        </p:tgtEl>
                                      </p:cBhvr>
                                    </p:animEffect>
                                  </p:childTnLst>
                                </p:cTn>
                              </p:par>
                            </p:childTnLst>
                          </p:cTn>
                        </p:par>
                        <p:par>
                          <p:cTn id="57" fill="hold" nodeType="afterGroup">
                            <p:stCondLst>
                              <p:cond delay="3500"/>
                            </p:stCondLst>
                            <p:childTnLst>
                              <p:par>
                                <p:cTn id="58" presetID="23" presetClass="entr" presetSubtype="16" fill="hold" grpId="0" nodeType="afterEffect">
                                  <p:stCondLst>
                                    <p:cond delay="0"/>
                                  </p:stCondLst>
                                  <p:iterate type="lt">
                                    <p:tmPct val="66667"/>
                                  </p:iterate>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childTnLst>
                                </p:cTn>
                              </p:par>
                            </p:childTnLst>
                          </p:cTn>
                        </p:par>
                        <p:par>
                          <p:cTn id="62" fill="hold" nodeType="afterGroup">
                            <p:stCondLst>
                              <p:cond delay="5000"/>
                            </p:stCondLst>
                            <p:childTnLst>
                              <p:par>
                                <p:cTn id="63" presetID="22" presetClass="entr" presetSubtype="1"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up)">
                                      <p:cBhvr>
                                        <p:cTn id="65" dur="1000"/>
                                        <p:tgtEl>
                                          <p:spTgt spid="19"/>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1600"/>
                                        <p:tgtEl>
                                          <p:spTgt spid="20"/>
                                        </p:tgtEl>
                                      </p:cBhvr>
                                    </p:animEffect>
                                  </p:childTnLst>
                                </p:cTn>
                              </p:par>
                            </p:childTnLst>
                          </p:cTn>
                        </p:par>
                        <p:par>
                          <p:cTn id="69" fill="hold">
                            <p:stCondLst>
                              <p:cond delay="6600"/>
                            </p:stCondLst>
                            <p:childTnLst>
                              <p:par>
                                <p:cTn id="70" presetID="42" presetClass="entr" presetSubtype="0"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200"/>
                                        <p:tgtEl>
                                          <p:spTgt spid="28"/>
                                        </p:tgtEl>
                                      </p:cBhvr>
                                    </p:animEffect>
                                    <p:anim calcmode="lin" valueType="num">
                                      <p:cBhvr>
                                        <p:cTn id="73" dur="1200" fill="hold"/>
                                        <p:tgtEl>
                                          <p:spTgt spid="28"/>
                                        </p:tgtEl>
                                        <p:attrNameLst>
                                          <p:attrName>ppt_x</p:attrName>
                                        </p:attrNameLst>
                                      </p:cBhvr>
                                      <p:tavLst>
                                        <p:tav tm="0">
                                          <p:val>
                                            <p:strVal val="#ppt_x"/>
                                          </p:val>
                                        </p:tav>
                                        <p:tav tm="100000">
                                          <p:val>
                                            <p:strVal val="#ppt_x"/>
                                          </p:val>
                                        </p:tav>
                                      </p:tavLst>
                                    </p:anim>
                                    <p:anim calcmode="lin" valueType="num">
                                      <p:cBhvr>
                                        <p:cTn id="74" dur="12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5" grpId="0"/>
      <p:bldP spid="26"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rot="21238861">
            <a:off x="675785" y="1248099"/>
            <a:ext cx="2178534" cy="310521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552" y="-578308"/>
            <a:ext cx="4275192" cy="571841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4019" y="401309"/>
            <a:ext cx="1810401" cy="1810401"/>
          </a:xfrm>
          <a:prstGeom prst="rect">
            <a:avLst/>
          </a:pr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913" y="401309"/>
            <a:ext cx="1810401" cy="1810401"/>
          </a:xfrm>
          <a:prstGeom prst="rect">
            <a:avLst/>
          </a:prstGeom>
        </p:spPr>
      </p:pic>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6719" y="401309"/>
            <a:ext cx="1810401" cy="181040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3547" y="401309"/>
            <a:ext cx="1810401" cy="1810401"/>
          </a:xfrm>
          <a:prstGeom prst="rect">
            <a:avLst/>
          </a:prstGeom>
        </p:spPr>
      </p:pic>
      <p:sp>
        <p:nvSpPr>
          <p:cNvPr id="14" name="TextBox 13"/>
          <p:cNvSpPr txBox="1"/>
          <p:nvPr/>
        </p:nvSpPr>
        <p:spPr>
          <a:xfrm>
            <a:off x="3683380" y="2289258"/>
            <a:ext cx="4311270" cy="2333972"/>
          </a:xfrm>
          <a:prstGeom prst="rect">
            <a:avLst/>
          </a:prstGeom>
          <a:noFill/>
        </p:spPr>
        <p:txBody>
          <a:bodyPr wrap="square" lIns="0" tIns="0" rIns="0" bIns="0" rtlCol="0">
            <a:spAutoFit/>
          </a:bodyPr>
          <a:lstStyle/>
          <a:p>
            <a:pPr algn="just">
              <a:lnSpc>
                <a:spcPts val="1400"/>
              </a:lnSpc>
            </a:pPr>
            <a:r>
              <a:rPr lang="zh-CN" altLang="en-US" sz="900" dirty="0">
                <a:solidFill>
                  <a:schemeClr val="bg1"/>
                </a:solidFill>
                <a:latin typeface="微软雅黑" pitchFamily="34" charset="-122"/>
                <a:ea typeface="微软雅黑" pitchFamily="34" charset="-122"/>
              </a:rPr>
              <a:t>团队是指拥有共同目标，并且具有不同能力的一小群人有意识的协调行为或力的系统</a:t>
            </a:r>
            <a:r>
              <a:rPr lang="zh-CN" altLang="en-US" sz="900" dirty="0" smtClean="0">
                <a:solidFill>
                  <a:schemeClr val="bg1"/>
                </a:solidFill>
                <a:latin typeface="微软雅黑" pitchFamily="34" charset="-122"/>
                <a:ea typeface="微软雅黑" pitchFamily="34" charset="-122"/>
              </a:rPr>
              <a:t>，这</a:t>
            </a:r>
            <a:r>
              <a:rPr lang="zh-CN" altLang="en-US" sz="900" dirty="0">
                <a:solidFill>
                  <a:schemeClr val="bg1"/>
                </a:solidFill>
                <a:latin typeface="微软雅黑" pitchFamily="34" charset="-122"/>
                <a:ea typeface="微软雅黑" pitchFamily="34" charset="-122"/>
              </a:rPr>
              <a:t>群人就如同人的五官一样，共同协作维持一个人的生存，缺一不可</a:t>
            </a:r>
            <a:r>
              <a:rPr lang="zh-CN" altLang="en-US" sz="900" dirty="0" smtClean="0">
                <a:solidFill>
                  <a:schemeClr val="bg1"/>
                </a:solidFill>
                <a:latin typeface="微软雅黑" pitchFamily="34" charset="-122"/>
                <a:ea typeface="微软雅黑" pitchFamily="34" charset="-122"/>
              </a:rPr>
              <a:t>。</a:t>
            </a:r>
            <a:endParaRPr lang="en-US" altLang="zh-CN" sz="900" dirty="0" smtClean="0">
              <a:solidFill>
                <a:schemeClr val="bg1"/>
              </a:solidFill>
              <a:latin typeface="微软雅黑" pitchFamily="34" charset="-122"/>
              <a:ea typeface="微软雅黑" pitchFamily="34" charset="-122"/>
            </a:endParaRPr>
          </a:p>
          <a:p>
            <a:pPr algn="just">
              <a:lnSpc>
                <a:spcPts val="1400"/>
              </a:lnSpc>
            </a:pPr>
            <a:endParaRPr lang="en-US" altLang="zh-CN" sz="900" dirty="0" smtClean="0">
              <a:solidFill>
                <a:schemeClr val="bg1"/>
              </a:solidFill>
              <a:latin typeface="微软雅黑" pitchFamily="34" charset="-122"/>
              <a:ea typeface="微软雅黑" pitchFamily="34" charset="-122"/>
            </a:endParaRPr>
          </a:p>
          <a:p>
            <a:pPr algn="just">
              <a:lnSpc>
                <a:spcPts val="1400"/>
              </a:lnSpc>
            </a:pPr>
            <a:r>
              <a:rPr lang="zh-CN" altLang="en-US" sz="900" dirty="0" smtClean="0">
                <a:solidFill>
                  <a:schemeClr val="bg1"/>
                </a:solidFill>
                <a:latin typeface="微软雅黑" pitchFamily="34" charset="-122"/>
                <a:ea typeface="微软雅黑" pitchFamily="34" charset="-122"/>
              </a:rPr>
              <a:t>我们</a:t>
            </a:r>
            <a:r>
              <a:rPr lang="zh-CN" altLang="en-US" sz="900" dirty="0">
                <a:solidFill>
                  <a:schemeClr val="bg1"/>
                </a:solidFill>
                <a:latin typeface="微软雅黑" pitchFamily="34" charset="-122"/>
                <a:ea typeface="微软雅黑" pitchFamily="34" charset="-122"/>
              </a:rPr>
              <a:t>是一支专业的团队。我们的成员拥有多年的信息安全专业技术背景，来自国内知名安全公司的一线骨干。</a:t>
            </a:r>
          </a:p>
          <a:p>
            <a:pPr algn="just">
              <a:lnSpc>
                <a:spcPts val="1400"/>
              </a:lnSpc>
            </a:pPr>
            <a:endParaRPr lang="en-US" altLang="zh-CN" sz="900" dirty="0" smtClean="0">
              <a:solidFill>
                <a:schemeClr val="bg1"/>
              </a:solidFill>
              <a:latin typeface="微软雅黑" pitchFamily="34" charset="-122"/>
              <a:ea typeface="微软雅黑" pitchFamily="34" charset="-122"/>
            </a:endParaRPr>
          </a:p>
          <a:p>
            <a:pPr algn="just">
              <a:lnSpc>
                <a:spcPts val="1400"/>
              </a:lnSpc>
            </a:pPr>
            <a:r>
              <a:rPr lang="zh-CN" altLang="en-US" sz="900" dirty="0" smtClean="0">
                <a:solidFill>
                  <a:schemeClr val="bg1"/>
                </a:solidFill>
                <a:latin typeface="微软雅黑" pitchFamily="34" charset="-122"/>
                <a:ea typeface="微软雅黑" pitchFamily="34" charset="-122"/>
              </a:rPr>
              <a:t>我们</a:t>
            </a:r>
            <a:r>
              <a:rPr lang="zh-CN" altLang="en-US" sz="900" dirty="0">
                <a:solidFill>
                  <a:schemeClr val="bg1"/>
                </a:solidFill>
                <a:latin typeface="微软雅黑" pitchFamily="34" charset="-122"/>
                <a:ea typeface="微软雅黑" pitchFamily="34" charset="-122"/>
              </a:rPr>
              <a:t>是一支年轻的团队。我们的平均年龄仅有</a:t>
            </a:r>
            <a:r>
              <a:rPr lang="en-US" altLang="zh-CN" sz="900" dirty="0">
                <a:solidFill>
                  <a:schemeClr val="bg1"/>
                </a:solidFill>
                <a:latin typeface="微软雅黑" pitchFamily="34" charset="-122"/>
                <a:ea typeface="微软雅黑" pitchFamily="34" charset="-122"/>
              </a:rPr>
              <a:t>26</a:t>
            </a:r>
            <a:r>
              <a:rPr lang="zh-CN" altLang="en-US" sz="900" dirty="0">
                <a:solidFill>
                  <a:schemeClr val="bg1"/>
                </a:solidFill>
                <a:latin typeface="微软雅黑" pitchFamily="34" charset="-122"/>
                <a:ea typeface="微软雅黑" pitchFamily="34" charset="-122"/>
              </a:rPr>
              <a:t>岁，充满了朝气和创新精神。</a:t>
            </a:r>
          </a:p>
          <a:p>
            <a:pPr algn="just">
              <a:lnSpc>
                <a:spcPts val="1400"/>
              </a:lnSpc>
            </a:pPr>
            <a:endParaRPr lang="en-US" altLang="zh-CN" sz="900" dirty="0" smtClean="0">
              <a:solidFill>
                <a:schemeClr val="bg1"/>
              </a:solidFill>
              <a:latin typeface="微软雅黑" pitchFamily="34" charset="-122"/>
              <a:ea typeface="微软雅黑" pitchFamily="34" charset="-122"/>
            </a:endParaRPr>
          </a:p>
          <a:p>
            <a:pPr algn="just">
              <a:lnSpc>
                <a:spcPts val="1400"/>
              </a:lnSpc>
            </a:pPr>
            <a:r>
              <a:rPr lang="zh-CN" altLang="en-US" sz="900" dirty="0" smtClean="0">
                <a:solidFill>
                  <a:schemeClr val="bg1"/>
                </a:solidFill>
                <a:latin typeface="微软雅黑" pitchFamily="34" charset="-122"/>
                <a:ea typeface="微软雅黑" pitchFamily="34" charset="-122"/>
              </a:rPr>
              <a:t>我们</a:t>
            </a:r>
            <a:r>
              <a:rPr lang="zh-CN" altLang="en-US" sz="900" dirty="0">
                <a:solidFill>
                  <a:schemeClr val="bg1"/>
                </a:solidFill>
                <a:latin typeface="微软雅黑" pitchFamily="34" charset="-122"/>
                <a:ea typeface="微软雅黑" pitchFamily="34" charset="-122"/>
              </a:rPr>
              <a:t>是一支专注的团队。我们坚信，安全的品牌源自客户的信任。只有专注，才能做好安全。</a:t>
            </a:r>
          </a:p>
          <a:p>
            <a:pPr algn="just">
              <a:lnSpc>
                <a:spcPts val="1400"/>
              </a:lnSpc>
            </a:pPr>
            <a:endParaRPr lang="en-US" altLang="zh-CN" sz="900" dirty="0" smtClean="0">
              <a:solidFill>
                <a:schemeClr val="bg1"/>
              </a:solidFill>
              <a:latin typeface="微软雅黑" pitchFamily="34" charset="-122"/>
              <a:ea typeface="微软雅黑" pitchFamily="34" charset="-122"/>
            </a:endParaRPr>
          </a:p>
          <a:p>
            <a:pPr algn="just">
              <a:lnSpc>
                <a:spcPts val="1400"/>
              </a:lnSpc>
            </a:pPr>
            <a:r>
              <a:rPr lang="zh-CN" altLang="en-US" sz="900" dirty="0" smtClean="0">
                <a:solidFill>
                  <a:schemeClr val="bg1"/>
                </a:solidFill>
                <a:latin typeface="微软雅黑" pitchFamily="34" charset="-122"/>
                <a:ea typeface="微软雅黑" pitchFamily="34" charset="-122"/>
              </a:rPr>
              <a:t>我们</a:t>
            </a:r>
            <a:r>
              <a:rPr lang="zh-CN" altLang="en-US" sz="900" dirty="0">
                <a:solidFill>
                  <a:schemeClr val="bg1"/>
                </a:solidFill>
                <a:latin typeface="微软雅黑" pitchFamily="34" charset="-122"/>
                <a:ea typeface="微软雅黑" pitchFamily="34" charset="-122"/>
              </a:rPr>
              <a:t>是一支有梦想的团队。我们来自五湖四海，因为一个共同的梦想：做一家真正优秀的信息安全企业，为客户提供最可靠的互联网安全防护。</a:t>
            </a:r>
          </a:p>
        </p:txBody>
      </p:sp>
      <p:sp>
        <p:nvSpPr>
          <p:cNvPr id="29" name="TextBox 28"/>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30" name="直接连接符 29"/>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团队介绍</a:t>
            </a:r>
            <a:endParaRPr lang="zh-CN" altLang="en-US" sz="2000" b="1" dirty="0">
              <a:solidFill>
                <a:srgbClr val="FE7F00"/>
              </a:solidFill>
              <a:latin typeface="微软雅黑" pitchFamily="34" charset="-122"/>
              <a:ea typeface="微软雅黑" pitchFamily="34" charset="-122"/>
            </a:endParaRPr>
          </a:p>
        </p:txBody>
      </p:sp>
      <p:sp>
        <p:nvSpPr>
          <p:cNvPr id="32" name="矩形 31"/>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33"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sp>
        <p:nvSpPr>
          <p:cNvPr id="16" name="TextBox 33"/>
          <p:cNvSpPr>
            <a:spLocks noChangeArrowheads="1"/>
          </p:cNvSpPr>
          <p:nvPr/>
        </p:nvSpPr>
        <p:spPr bwMode="auto">
          <a:xfrm>
            <a:off x="3588410" y="1583864"/>
            <a:ext cx="847194" cy="246221"/>
          </a:xfrm>
          <a:prstGeom prst="rect">
            <a:avLst/>
          </a:prstGeom>
          <a:noFill/>
          <a:ln>
            <a:noFill/>
          </a:ln>
          <a:extLst/>
        </p:spPr>
        <p:txBody>
          <a:bodyPr wrap="square" lIns="0" tIns="0" rIns="0" bIns="0">
            <a:spAutoFit/>
          </a:bodyPr>
          <a:lstStyle/>
          <a:p>
            <a:pPr algn="ctr"/>
            <a:r>
              <a:rPr lang="zh-CN" altLang="en-US" sz="1600" b="1" dirty="0" smtClean="0">
                <a:solidFill>
                  <a:schemeClr val="bg1"/>
                </a:solidFill>
                <a:latin typeface="微软雅黑" pitchFamily="34" charset="-122"/>
                <a:ea typeface="微软雅黑" pitchFamily="34" charset="-122"/>
              </a:rPr>
              <a:t>专业</a:t>
            </a:r>
            <a:endParaRPr lang="zh-CN" altLang="en-US" sz="1600" b="1" dirty="0">
              <a:solidFill>
                <a:schemeClr val="bg1"/>
              </a:solidFill>
              <a:latin typeface="微软雅黑" pitchFamily="34" charset="-122"/>
              <a:ea typeface="微软雅黑" pitchFamily="34" charset="-122"/>
            </a:endParaRPr>
          </a:p>
        </p:txBody>
      </p:sp>
      <p:sp>
        <p:nvSpPr>
          <p:cNvPr id="17" name="TextBox 33"/>
          <p:cNvSpPr>
            <a:spLocks noChangeArrowheads="1"/>
          </p:cNvSpPr>
          <p:nvPr/>
        </p:nvSpPr>
        <p:spPr bwMode="auto">
          <a:xfrm>
            <a:off x="4988808" y="1580749"/>
            <a:ext cx="780133" cy="246221"/>
          </a:xfrm>
          <a:prstGeom prst="rect">
            <a:avLst/>
          </a:prstGeom>
          <a:noFill/>
          <a:ln>
            <a:noFill/>
          </a:ln>
          <a:extLst/>
        </p:spPr>
        <p:txBody>
          <a:bodyPr wrap="square" lIns="0" tIns="0" rIns="0" bIns="0">
            <a:spAutoFit/>
          </a:bodyPr>
          <a:lstStyle/>
          <a:p>
            <a:pPr algn="ctr"/>
            <a:r>
              <a:rPr lang="zh-CN" altLang="en-US" sz="1600" b="1" dirty="0">
                <a:solidFill>
                  <a:schemeClr val="bg1"/>
                </a:solidFill>
                <a:latin typeface="微软雅黑" pitchFamily="34" charset="-122"/>
                <a:ea typeface="微软雅黑" pitchFamily="34" charset="-122"/>
              </a:rPr>
              <a:t>年轻</a:t>
            </a:r>
          </a:p>
        </p:txBody>
      </p:sp>
      <p:sp>
        <p:nvSpPr>
          <p:cNvPr id="18" name="TextBox 33"/>
          <p:cNvSpPr>
            <a:spLocks noChangeArrowheads="1"/>
          </p:cNvSpPr>
          <p:nvPr/>
        </p:nvSpPr>
        <p:spPr bwMode="auto">
          <a:xfrm>
            <a:off x="6444208" y="1580749"/>
            <a:ext cx="815425" cy="246221"/>
          </a:xfrm>
          <a:prstGeom prst="rect">
            <a:avLst/>
          </a:prstGeom>
          <a:noFill/>
          <a:ln>
            <a:noFill/>
          </a:ln>
          <a:extLst/>
        </p:spPr>
        <p:txBody>
          <a:bodyPr wrap="square" lIns="0" tIns="0" rIns="0" bIns="0">
            <a:spAutoFit/>
          </a:bodyPr>
          <a:lstStyle/>
          <a:p>
            <a:pPr algn="ctr"/>
            <a:r>
              <a:rPr lang="zh-CN" altLang="en-US" sz="1600" b="1" dirty="0">
                <a:solidFill>
                  <a:schemeClr val="bg1"/>
                </a:solidFill>
                <a:latin typeface="微软雅黑" pitchFamily="34" charset="-122"/>
                <a:ea typeface="微软雅黑" pitchFamily="34" charset="-122"/>
              </a:rPr>
              <a:t>有梦想</a:t>
            </a:r>
          </a:p>
        </p:txBody>
      </p:sp>
      <p:sp>
        <p:nvSpPr>
          <p:cNvPr id="19" name="TextBox 33"/>
          <p:cNvSpPr>
            <a:spLocks noChangeArrowheads="1"/>
          </p:cNvSpPr>
          <p:nvPr/>
        </p:nvSpPr>
        <p:spPr bwMode="auto">
          <a:xfrm>
            <a:off x="7956376" y="1446392"/>
            <a:ext cx="584745" cy="492443"/>
          </a:xfrm>
          <a:prstGeom prst="rect">
            <a:avLst/>
          </a:prstGeom>
          <a:noFill/>
          <a:ln>
            <a:noFill/>
          </a:ln>
          <a:extLst/>
        </p:spPr>
        <p:txBody>
          <a:bodyPr wrap="square" lIns="0" tIns="0" rIns="0" bIns="0">
            <a:spAutoFit/>
          </a:bodyPr>
          <a:lstStyle/>
          <a:p>
            <a:pPr algn="ctr"/>
            <a:r>
              <a:rPr lang="zh-CN" altLang="en-US" sz="1600" b="1" dirty="0">
                <a:solidFill>
                  <a:schemeClr val="bg1"/>
                </a:solidFill>
                <a:latin typeface="微软雅黑" pitchFamily="34" charset="-122"/>
                <a:ea typeface="微软雅黑" pitchFamily="34" charset="-122"/>
              </a:rPr>
              <a:t>行动力强</a:t>
            </a:r>
          </a:p>
        </p:txBody>
      </p:sp>
      <p:pic>
        <p:nvPicPr>
          <p:cNvPr id="23" name="图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extLst>
      <p:ext uri="{BB962C8B-B14F-4D97-AF65-F5344CB8AC3E}">
        <p14:creationId xmlns:p14="http://schemas.microsoft.com/office/powerpoint/2010/main" val="7202640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500" fill="hold"/>
                                        <p:tgtEl>
                                          <p:spTgt spid="30"/>
                                        </p:tgtEl>
                                        <p:attrNameLst>
                                          <p:attrName>ppt_x</p:attrName>
                                        </p:attrNameLst>
                                      </p:cBhvr>
                                      <p:tavLst>
                                        <p:tav tm="0">
                                          <p:val>
                                            <p:strVal val="0-#ppt_w/2"/>
                                          </p:val>
                                        </p:tav>
                                        <p:tav tm="100000">
                                          <p:val>
                                            <p:strVal val="#ppt_x"/>
                                          </p:val>
                                        </p:tav>
                                      </p:tavLst>
                                    </p:anim>
                                    <p:anim calcmode="lin" valueType="num">
                                      <p:cBhvr additive="base">
                                        <p:cTn id="1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heel(1)">
                                      <p:cBhvr>
                                        <p:cTn id="39" dur="2000"/>
                                        <p:tgtEl>
                                          <p:spTgt spid="36"/>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anim calcmode="lin" valueType="num">
                                      <p:cBhvr>
                                        <p:cTn id="63" dur="500" fill="hold"/>
                                        <p:tgtEl>
                                          <p:spTgt spid="17"/>
                                        </p:tgtEl>
                                        <p:attrNameLst>
                                          <p:attrName>ppt_x</p:attrName>
                                        </p:attrNameLst>
                                      </p:cBhvr>
                                      <p:tavLst>
                                        <p:tav tm="0">
                                          <p:val>
                                            <p:strVal val="#ppt_x"/>
                                          </p:val>
                                        </p:tav>
                                        <p:tav tm="100000">
                                          <p:val>
                                            <p:strVal val="#ppt_x"/>
                                          </p:val>
                                        </p:tav>
                                      </p:tavLst>
                                    </p:anim>
                                    <p:anim calcmode="lin" valueType="num">
                                      <p:cBhvr>
                                        <p:cTn id="6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par>
                                <p:cTn id="70" presetID="42" presetClass="entr" presetSubtype="0" fill="hold" grpId="0" nodeType="withEffect">
                                  <p:stCondLst>
                                    <p:cond delay="10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anim calcmode="lin" valueType="num">
                                      <p:cBhvr>
                                        <p:cTn id="73" dur="500" fill="hold"/>
                                        <p:tgtEl>
                                          <p:spTgt spid="18"/>
                                        </p:tgtEl>
                                        <p:attrNameLst>
                                          <p:attrName>ppt_x</p:attrName>
                                        </p:attrNameLst>
                                      </p:cBhvr>
                                      <p:tavLst>
                                        <p:tav tm="0">
                                          <p:val>
                                            <p:strVal val="#ppt_x"/>
                                          </p:val>
                                        </p:tav>
                                        <p:tav tm="100000">
                                          <p:val>
                                            <p:strVal val="#ppt_x"/>
                                          </p:val>
                                        </p:tav>
                                      </p:tavLst>
                                    </p:anim>
                                    <p:anim calcmode="lin" valueType="num">
                                      <p:cBhvr>
                                        <p:cTn id="7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500"/>
                                        <p:tgtEl>
                                          <p:spTgt spid="35"/>
                                        </p:tgtEl>
                                      </p:cBhvr>
                                    </p:animEffect>
                                  </p:childTnLst>
                                </p:cTn>
                              </p:par>
                              <p:par>
                                <p:cTn id="80" presetID="42" presetClass="entr" presetSubtype="0" fill="hold" grpId="0" nodeType="withEffect">
                                  <p:stCondLst>
                                    <p:cond delay="20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anim calcmode="lin" valueType="num">
                                      <p:cBhvr>
                                        <p:cTn id="83" dur="500" fill="hold"/>
                                        <p:tgtEl>
                                          <p:spTgt spid="19"/>
                                        </p:tgtEl>
                                        <p:attrNameLst>
                                          <p:attrName>ppt_x</p:attrName>
                                        </p:attrNameLst>
                                      </p:cBhvr>
                                      <p:tavLst>
                                        <p:tav tm="0">
                                          <p:val>
                                            <p:strVal val="#ppt_x"/>
                                          </p:val>
                                        </p:tav>
                                        <p:tav tm="100000">
                                          <p:val>
                                            <p:strVal val="#ppt_x"/>
                                          </p:val>
                                        </p:tav>
                                      </p:tavLst>
                                    </p:anim>
                                    <p:anim calcmode="lin" valueType="num">
                                      <p:cBhvr>
                                        <p:cTn id="84" dur="500" fill="hold"/>
                                        <p:tgtEl>
                                          <p:spTgt spid="19"/>
                                        </p:tgtEl>
                                        <p:attrNameLst>
                                          <p:attrName>ppt_y</p:attrName>
                                        </p:attrNameLst>
                                      </p:cBhvr>
                                      <p:tavLst>
                                        <p:tav tm="0">
                                          <p:val>
                                            <p:strVal val="#ppt_y+.1"/>
                                          </p:val>
                                        </p:tav>
                                        <p:tav tm="100000">
                                          <p:val>
                                            <p:strVal val="#ppt_y"/>
                                          </p:val>
                                        </p:tav>
                                      </p:tavLst>
                                    </p:anim>
                                  </p:childTnLst>
                                </p:cTn>
                              </p:par>
                            </p:childTnLst>
                          </p:cTn>
                        </p:par>
                        <p:par>
                          <p:cTn id="85" fill="hold">
                            <p:stCondLst>
                              <p:cond delay="700"/>
                            </p:stCondLst>
                            <p:childTnLst>
                              <p:par>
                                <p:cTn id="86" presetID="2" presetClass="entr" presetSubtype="2" fill="hold" grpId="0" nodeType="afterEffect">
                                  <p:stCondLst>
                                    <p:cond delay="0"/>
                                  </p:stCondLst>
                                  <p:childTnLst>
                                    <p:set>
                                      <p:cBhvr>
                                        <p:cTn id="87" dur="1" fill="hold">
                                          <p:stCondLst>
                                            <p:cond delay="0"/>
                                          </p:stCondLst>
                                        </p:cTn>
                                        <p:tgtEl>
                                          <p:spTgt spid="14">
                                            <p:txEl>
                                              <p:pRg st="0" end="0"/>
                                            </p:txEl>
                                          </p:spTgt>
                                        </p:tgtEl>
                                        <p:attrNameLst>
                                          <p:attrName>style.visibility</p:attrName>
                                        </p:attrNameLst>
                                      </p:cBhvr>
                                      <p:to>
                                        <p:strVal val="visible"/>
                                      </p:to>
                                    </p:set>
                                    <p:anim calcmode="lin" valueType="num">
                                      <p:cBhvr additive="base">
                                        <p:cTn id="88"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89"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90" fill="hold">
                            <p:stCondLst>
                              <p:cond delay="1200"/>
                            </p:stCondLst>
                            <p:childTnLst>
                              <p:par>
                                <p:cTn id="91" presetID="2" presetClass="entr" presetSubtype="2" fill="hold" grpId="0" nodeType="afterEffect">
                                  <p:stCondLst>
                                    <p:cond delay="0"/>
                                  </p:stCondLst>
                                  <p:childTnLst>
                                    <p:set>
                                      <p:cBhvr>
                                        <p:cTn id="92" dur="1" fill="hold">
                                          <p:stCondLst>
                                            <p:cond delay="0"/>
                                          </p:stCondLst>
                                        </p:cTn>
                                        <p:tgtEl>
                                          <p:spTgt spid="14">
                                            <p:txEl>
                                              <p:pRg st="2" end="2"/>
                                            </p:txEl>
                                          </p:spTgt>
                                        </p:tgtEl>
                                        <p:attrNameLst>
                                          <p:attrName>style.visibility</p:attrName>
                                        </p:attrNameLst>
                                      </p:cBhvr>
                                      <p:to>
                                        <p:strVal val="visible"/>
                                      </p:to>
                                    </p:set>
                                    <p:anim calcmode="lin" valueType="num">
                                      <p:cBhvr additive="base">
                                        <p:cTn id="93"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94"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95" fill="hold">
                            <p:stCondLst>
                              <p:cond delay="1700"/>
                            </p:stCondLst>
                            <p:childTnLst>
                              <p:par>
                                <p:cTn id="96" presetID="2" presetClass="entr" presetSubtype="2" fill="hold" grpId="0" nodeType="afterEffect">
                                  <p:stCondLst>
                                    <p:cond delay="0"/>
                                  </p:stCondLst>
                                  <p:childTnLst>
                                    <p:set>
                                      <p:cBhvr>
                                        <p:cTn id="97" dur="1" fill="hold">
                                          <p:stCondLst>
                                            <p:cond delay="0"/>
                                          </p:stCondLst>
                                        </p:cTn>
                                        <p:tgtEl>
                                          <p:spTgt spid="14">
                                            <p:txEl>
                                              <p:pRg st="3" end="3"/>
                                            </p:txEl>
                                          </p:spTgt>
                                        </p:tgtEl>
                                        <p:attrNameLst>
                                          <p:attrName>style.visibility</p:attrName>
                                        </p:attrNameLst>
                                      </p:cBhvr>
                                      <p:to>
                                        <p:strVal val="visible"/>
                                      </p:to>
                                    </p:set>
                                    <p:anim calcmode="lin" valueType="num">
                                      <p:cBhvr additive="base">
                                        <p:cTn id="98"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par>
                          <p:cTn id="100" fill="hold">
                            <p:stCondLst>
                              <p:cond delay="2200"/>
                            </p:stCondLst>
                            <p:childTnLst>
                              <p:par>
                                <p:cTn id="101" presetID="2" presetClass="entr" presetSubtype="2" fill="hold" grpId="0" nodeType="afterEffect">
                                  <p:stCondLst>
                                    <p:cond delay="0"/>
                                  </p:stCondLst>
                                  <p:childTnLst>
                                    <p:set>
                                      <p:cBhvr>
                                        <p:cTn id="102" dur="1" fill="hold">
                                          <p:stCondLst>
                                            <p:cond delay="0"/>
                                          </p:stCondLst>
                                        </p:cTn>
                                        <p:tgtEl>
                                          <p:spTgt spid="14">
                                            <p:txEl>
                                              <p:pRg st="4" end="4"/>
                                            </p:txEl>
                                          </p:spTgt>
                                        </p:tgtEl>
                                        <p:attrNameLst>
                                          <p:attrName>style.visibility</p:attrName>
                                        </p:attrNameLst>
                                      </p:cBhvr>
                                      <p:to>
                                        <p:strVal val="visible"/>
                                      </p:to>
                                    </p:set>
                                    <p:anim calcmode="lin" valueType="num">
                                      <p:cBhvr additive="base">
                                        <p:cTn id="103" dur="500" fill="hold"/>
                                        <p:tgtEl>
                                          <p:spTgt spid="14">
                                            <p:txEl>
                                              <p:pRg st="4" end="4"/>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par>
                          <p:cTn id="105" fill="hold">
                            <p:stCondLst>
                              <p:cond delay="2700"/>
                            </p:stCondLst>
                            <p:childTnLst>
                              <p:par>
                                <p:cTn id="106" presetID="2" presetClass="entr" presetSubtype="2" fill="hold" grpId="0" nodeType="afterEffect">
                                  <p:stCondLst>
                                    <p:cond delay="0"/>
                                  </p:stCondLst>
                                  <p:childTnLst>
                                    <p:set>
                                      <p:cBhvr>
                                        <p:cTn id="107" dur="1" fill="hold">
                                          <p:stCondLst>
                                            <p:cond delay="0"/>
                                          </p:stCondLst>
                                        </p:cTn>
                                        <p:tgtEl>
                                          <p:spTgt spid="14">
                                            <p:txEl>
                                              <p:pRg st="5" end="5"/>
                                            </p:txEl>
                                          </p:spTgt>
                                        </p:tgtEl>
                                        <p:attrNameLst>
                                          <p:attrName>style.visibility</p:attrName>
                                        </p:attrNameLst>
                                      </p:cBhvr>
                                      <p:to>
                                        <p:strVal val="visible"/>
                                      </p:to>
                                    </p:set>
                                    <p:anim calcmode="lin" valueType="num">
                                      <p:cBhvr additive="base">
                                        <p:cTn id="108" dur="500" fill="hold"/>
                                        <p:tgtEl>
                                          <p:spTgt spid="14">
                                            <p:txEl>
                                              <p:pRg st="5" end="5"/>
                                            </p:txEl>
                                          </p:spTgt>
                                        </p:tgtEl>
                                        <p:attrNameLst>
                                          <p:attrName>ppt_x</p:attrName>
                                        </p:attrNameLst>
                                      </p:cBhvr>
                                      <p:tavLst>
                                        <p:tav tm="0">
                                          <p:val>
                                            <p:strVal val="1+#ppt_w/2"/>
                                          </p:val>
                                        </p:tav>
                                        <p:tav tm="100000">
                                          <p:val>
                                            <p:strVal val="#ppt_x"/>
                                          </p:val>
                                        </p:tav>
                                      </p:tavLst>
                                    </p:anim>
                                    <p:anim calcmode="lin" valueType="num">
                                      <p:cBhvr additive="base">
                                        <p:cTn id="109" dur="500" fill="hold"/>
                                        <p:tgtEl>
                                          <p:spTgt spid="14">
                                            <p:txEl>
                                              <p:pRg st="5" end="5"/>
                                            </p:txEl>
                                          </p:spTgt>
                                        </p:tgtEl>
                                        <p:attrNameLst>
                                          <p:attrName>ppt_y</p:attrName>
                                        </p:attrNameLst>
                                      </p:cBhvr>
                                      <p:tavLst>
                                        <p:tav tm="0">
                                          <p:val>
                                            <p:strVal val="#ppt_y"/>
                                          </p:val>
                                        </p:tav>
                                        <p:tav tm="100000">
                                          <p:val>
                                            <p:strVal val="#ppt_y"/>
                                          </p:val>
                                        </p:tav>
                                      </p:tavLst>
                                    </p:anim>
                                  </p:childTnLst>
                                </p:cTn>
                              </p:par>
                            </p:childTnLst>
                          </p:cTn>
                        </p:par>
                        <p:par>
                          <p:cTn id="110" fill="hold">
                            <p:stCondLst>
                              <p:cond delay="3200"/>
                            </p:stCondLst>
                            <p:childTnLst>
                              <p:par>
                                <p:cTn id="111" presetID="2" presetClass="entr" presetSubtype="2" fill="hold" grpId="0" nodeType="afterEffect">
                                  <p:stCondLst>
                                    <p:cond delay="0"/>
                                  </p:stCondLst>
                                  <p:childTnLst>
                                    <p:set>
                                      <p:cBhvr>
                                        <p:cTn id="112" dur="1" fill="hold">
                                          <p:stCondLst>
                                            <p:cond delay="0"/>
                                          </p:stCondLst>
                                        </p:cTn>
                                        <p:tgtEl>
                                          <p:spTgt spid="14">
                                            <p:txEl>
                                              <p:pRg st="6" end="6"/>
                                            </p:txEl>
                                          </p:spTgt>
                                        </p:tgtEl>
                                        <p:attrNameLst>
                                          <p:attrName>style.visibility</p:attrName>
                                        </p:attrNameLst>
                                      </p:cBhvr>
                                      <p:to>
                                        <p:strVal val="visible"/>
                                      </p:to>
                                    </p:set>
                                    <p:anim calcmode="lin" valueType="num">
                                      <p:cBhvr additive="base">
                                        <p:cTn id="113" dur="500" fill="hold"/>
                                        <p:tgtEl>
                                          <p:spTgt spid="14">
                                            <p:txEl>
                                              <p:pRg st="6" end="6"/>
                                            </p:txEl>
                                          </p:spTgt>
                                        </p:tgtEl>
                                        <p:attrNameLst>
                                          <p:attrName>ppt_x</p:attrName>
                                        </p:attrNameLst>
                                      </p:cBhvr>
                                      <p:tavLst>
                                        <p:tav tm="0">
                                          <p:val>
                                            <p:strVal val="1+#ppt_w/2"/>
                                          </p:val>
                                        </p:tav>
                                        <p:tav tm="100000">
                                          <p:val>
                                            <p:strVal val="#ppt_x"/>
                                          </p:val>
                                        </p:tav>
                                      </p:tavLst>
                                    </p:anim>
                                    <p:anim calcmode="lin" valueType="num">
                                      <p:cBhvr additive="base">
                                        <p:cTn id="114" dur="500" fill="hold"/>
                                        <p:tgtEl>
                                          <p:spTgt spid="14">
                                            <p:txEl>
                                              <p:pRg st="6" end="6"/>
                                            </p:txEl>
                                          </p:spTgt>
                                        </p:tgtEl>
                                        <p:attrNameLst>
                                          <p:attrName>ppt_y</p:attrName>
                                        </p:attrNameLst>
                                      </p:cBhvr>
                                      <p:tavLst>
                                        <p:tav tm="0">
                                          <p:val>
                                            <p:strVal val="#ppt_y"/>
                                          </p:val>
                                        </p:tav>
                                        <p:tav tm="100000">
                                          <p:val>
                                            <p:strVal val="#ppt_y"/>
                                          </p:val>
                                        </p:tav>
                                      </p:tavLst>
                                    </p:anim>
                                  </p:childTnLst>
                                </p:cTn>
                              </p:par>
                            </p:childTnLst>
                          </p:cTn>
                        </p:par>
                        <p:par>
                          <p:cTn id="115" fill="hold">
                            <p:stCondLst>
                              <p:cond delay="3700"/>
                            </p:stCondLst>
                            <p:childTnLst>
                              <p:par>
                                <p:cTn id="116" presetID="2" presetClass="entr" presetSubtype="2" fill="hold" grpId="0" nodeType="afterEffect">
                                  <p:stCondLst>
                                    <p:cond delay="0"/>
                                  </p:stCondLst>
                                  <p:childTnLst>
                                    <p:set>
                                      <p:cBhvr>
                                        <p:cTn id="117" dur="1" fill="hold">
                                          <p:stCondLst>
                                            <p:cond delay="0"/>
                                          </p:stCondLst>
                                        </p:cTn>
                                        <p:tgtEl>
                                          <p:spTgt spid="14">
                                            <p:txEl>
                                              <p:pRg st="7" end="7"/>
                                            </p:txEl>
                                          </p:spTgt>
                                        </p:tgtEl>
                                        <p:attrNameLst>
                                          <p:attrName>style.visibility</p:attrName>
                                        </p:attrNameLst>
                                      </p:cBhvr>
                                      <p:to>
                                        <p:strVal val="visible"/>
                                      </p:to>
                                    </p:set>
                                    <p:anim calcmode="lin" valueType="num">
                                      <p:cBhvr additive="base">
                                        <p:cTn id="118" dur="500" fill="hold"/>
                                        <p:tgtEl>
                                          <p:spTgt spid="14">
                                            <p:txEl>
                                              <p:pRg st="7" end="7"/>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14">
                                            <p:txEl>
                                              <p:pRg st="7" end="7"/>
                                            </p:txEl>
                                          </p:spTgt>
                                        </p:tgtEl>
                                        <p:attrNameLst>
                                          <p:attrName>ppt_y</p:attrName>
                                        </p:attrNameLst>
                                      </p:cBhvr>
                                      <p:tavLst>
                                        <p:tav tm="0">
                                          <p:val>
                                            <p:strVal val="#ppt_y"/>
                                          </p:val>
                                        </p:tav>
                                        <p:tav tm="100000">
                                          <p:val>
                                            <p:strVal val="#ppt_y"/>
                                          </p:val>
                                        </p:tav>
                                      </p:tavLst>
                                    </p:anim>
                                  </p:childTnLst>
                                </p:cTn>
                              </p:par>
                            </p:childTnLst>
                          </p:cTn>
                        </p:par>
                        <p:par>
                          <p:cTn id="120" fill="hold">
                            <p:stCondLst>
                              <p:cond delay="4200"/>
                            </p:stCondLst>
                            <p:childTnLst>
                              <p:par>
                                <p:cTn id="121" presetID="2" presetClass="entr" presetSubtype="2" fill="hold" grpId="0" nodeType="afterEffect">
                                  <p:stCondLst>
                                    <p:cond delay="0"/>
                                  </p:stCondLst>
                                  <p:childTnLst>
                                    <p:set>
                                      <p:cBhvr>
                                        <p:cTn id="122" dur="1" fill="hold">
                                          <p:stCondLst>
                                            <p:cond delay="0"/>
                                          </p:stCondLst>
                                        </p:cTn>
                                        <p:tgtEl>
                                          <p:spTgt spid="14">
                                            <p:txEl>
                                              <p:pRg st="8" end="8"/>
                                            </p:txEl>
                                          </p:spTgt>
                                        </p:tgtEl>
                                        <p:attrNameLst>
                                          <p:attrName>style.visibility</p:attrName>
                                        </p:attrNameLst>
                                      </p:cBhvr>
                                      <p:to>
                                        <p:strVal val="visible"/>
                                      </p:to>
                                    </p:set>
                                    <p:anim calcmode="lin" valueType="num">
                                      <p:cBhvr additive="base">
                                        <p:cTn id="123" dur="500" fill="hold"/>
                                        <p:tgtEl>
                                          <p:spTgt spid="14">
                                            <p:txEl>
                                              <p:pRg st="8" end="8"/>
                                            </p:txEl>
                                          </p:spTgt>
                                        </p:tgtEl>
                                        <p:attrNameLst>
                                          <p:attrName>ppt_x</p:attrName>
                                        </p:attrNameLst>
                                      </p:cBhvr>
                                      <p:tavLst>
                                        <p:tav tm="0">
                                          <p:val>
                                            <p:strVal val="1+#ppt_w/2"/>
                                          </p:val>
                                        </p:tav>
                                        <p:tav tm="100000">
                                          <p:val>
                                            <p:strVal val="#ppt_x"/>
                                          </p:val>
                                        </p:tav>
                                      </p:tavLst>
                                    </p:anim>
                                    <p:anim calcmode="lin" valueType="num">
                                      <p:cBhvr additive="base">
                                        <p:cTn id="124" dur="500" fill="hold"/>
                                        <p:tgtEl>
                                          <p:spTgt spid="14">
                                            <p:txEl>
                                              <p:pRg st="8" end="8"/>
                                            </p:txEl>
                                          </p:spTgt>
                                        </p:tgtEl>
                                        <p:attrNameLst>
                                          <p:attrName>ppt_y</p:attrName>
                                        </p:attrNameLst>
                                      </p:cBhvr>
                                      <p:tavLst>
                                        <p:tav tm="0">
                                          <p:val>
                                            <p:strVal val="#ppt_y"/>
                                          </p:val>
                                        </p:tav>
                                        <p:tav tm="100000">
                                          <p:val>
                                            <p:strVal val="#ppt_y"/>
                                          </p:val>
                                        </p:tav>
                                      </p:tavLst>
                                    </p:anim>
                                  </p:childTnLst>
                                </p:cTn>
                              </p:par>
                            </p:childTnLst>
                          </p:cTn>
                        </p:par>
                        <p:par>
                          <p:cTn id="125" fill="hold">
                            <p:stCondLst>
                              <p:cond delay="4700"/>
                            </p:stCondLst>
                            <p:childTnLst>
                              <p:par>
                                <p:cTn id="126" presetID="42" presetClass="entr" presetSubtype="0" fill="hold" grpId="0" nodeType="after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1200"/>
                                        <p:tgtEl>
                                          <p:spTgt spid="29"/>
                                        </p:tgtEl>
                                      </p:cBhvr>
                                    </p:animEffect>
                                    <p:anim calcmode="lin" valueType="num">
                                      <p:cBhvr>
                                        <p:cTn id="129" dur="1200" fill="hold"/>
                                        <p:tgtEl>
                                          <p:spTgt spid="29"/>
                                        </p:tgtEl>
                                        <p:attrNameLst>
                                          <p:attrName>ppt_x</p:attrName>
                                        </p:attrNameLst>
                                      </p:cBhvr>
                                      <p:tavLst>
                                        <p:tav tm="0">
                                          <p:val>
                                            <p:strVal val="#ppt_x"/>
                                          </p:val>
                                        </p:tav>
                                        <p:tav tm="100000">
                                          <p:val>
                                            <p:strVal val="#ppt_x"/>
                                          </p:val>
                                        </p:tav>
                                      </p:tavLst>
                                    </p:anim>
                                    <p:anim calcmode="lin" valueType="num">
                                      <p:cBhvr>
                                        <p:cTn id="130" dur="12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build="p"/>
      <p:bldP spid="29" grpId="0"/>
      <p:bldP spid="31" grpId="0"/>
      <p:bldP spid="32" grpId="0"/>
      <p:bldP spid="33"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圆角矩形 49"/>
          <p:cNvSpPr/>
          <p:nvPr/>
        </p:nvSpPr>
        <p:spPr>
          <a:xfrm>
            <a:off x="4899380" y="1740643"/>
            <a:ext cx="1800200" cy="2499726"/>
          </a:xfrm>
          <a:prstGeom prst="roundRect">
            <a:avLst>
              <a:gd name="adj" fmla="val 3270"/>
            </a:avLst>
          </a:prstGeom>
          <a:blipFill dpi="0" rotWithShape="1">
            <a:blip r:embed="rId3" cstate="print">
              <a:extLst>
                <a:ext uri="{28A0092B-C50C-407E-A947-70E740481C1C}">
                  <a14:useLocalDpi xmlns:a14="http://schemas.microsoft.com/office/drawing/2010/main" val="0"/>
                </a:ext>
              </a:extLst>
            </a:blip>
            <a:srcRect/>
            <a:stretch>
              <a:fillRect l="-3360" r="-3360"/>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73" name="图片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8600">
            <a:off x="4039882" y="147436"/>
            <a:ext cx="3568877" cy="4773657"/>
          </a:xfrm>
          <a:prstGeom prst="rect">
            <a:avLst/>
          </a:prstGeom>
        </p:spPr>
      </p:pic>
      <p:sp>
        <p:nvSpPr>
          <p:cNvPr id="46" name="圆角矩形 45"/>
          <p:cNvSpPr/>
          <p:nvPr/>
        </p:nvSpPr>
        <p:spPr>
          <a:xfrm>
            <a:off x="364270" y="1740642"/>
            <a:ext cx="1798377" cy="2492106"/>
          </a:xfrm>
          <a:prstGeom prst="roundRect">
            <a:avLst>
              <a:gd name="adj" fmla="val 4000"/>
            </a:avLst>
          </a:prstGeom>
          <a:blipFill dpi="0" rotWithShape="1">
            <a:blip r:embed="rId5" cstate="print">
              <a:extLst>
                <a:ext uri="{28A0092B-C50C-407E-A947-70E740481C1C}">
                  <a14:useLocalDpi xmlns:a14="http://schemas.microsoft.com/office/drawing/2010/main" val="0"/>
                </a:ext>
              </a:extLst>
            </a:blip>
            <a:srcRect/>
            <a:stretch>
              <a:fillRect t="-277" b="-4603"/>
            </a:stretch>
          </a:blip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71" name="图片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8600">
            <a:off x="-489002" y="147437"/>
            <a:ext cx="3568877" cy="4773657"/>
          </a:xfrm>
          <a:prstGeom prst="rect">
            <a:avLst/>
          </a:prstGeom>
        </p:spPr>
      </p:pic>
      <p:grpSp>
        <p:nvGrpSpPr>
          <p:cNvPr id="19" name="组合 18"/>
          <p:cNvGrpSpPr/>
          <p:nvPr/>
        </p:nvGrpSpPr>
        <p:grpSpPr>
          <a:xfrm>
            <a:off x="2638077" y="987574"/>
            <a:ext cx="637397" cy="689155"/>
            <a:chOff x="3295850" y="2263221"/>
            <a:chExt cx="2831835" cy="3061839"/>
          </a:xfrm>
        </p:grpSpPr>
        <p:sp>
          <p:nvSpPr>
            <p:cNvPr id="20" name="圆角矩形 19"/>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Freeform 5"/>
            <p:cNvSpPr>
              <a:spLocks/>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E7F00"/>
            </a:solidFill>
            <a:ln w="19050">
              <a:solidFill>
                <a:srgbClr val="FE7F00"/>
              </a:soli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grpSp>
        <p:nvGrpSpPr>
          <p:cNvPr id="22" name="组合 21"/>
          <p:cNvGrpSpPr/>
          <p:nvPr/>
        </p:nvGrpSpPr>
        <p:grpSpPr>
          <a:xfrm>
            <a:off x="7382317" y="951995"/>
            <a:ext cx="637397" cy="689155"/>
            <a:chOff x="3295850" y="2263221"/>
            <a:chExt cx="2831835" cy="3061839"/>
          </a:xfrm>
        </p:grpSpPr>
        <p:sp>
          <p:nvSpPr>
            <p:cNvPr id="24" name="圆角矩形 23"/>
            <p:cNvSpPr/>
            <p:nvPr/>
          </p:nvSpPr>
          <p:spPr>
            <a:xfrm rot="2760000">
              <a:off x="3404990" y="2602365"/>
              <a:ext cx="3053844" cy="2391546"/>
            </a:xfrm>
            <a:prstGeom prst="roundRect">
              <a:avLst>
                <a:gd name="adj" fmla="val 47577"/>
              </a:avLst>
            </a:prstGeom>
            <a:gradFill>
              <a:gsLst>
                <a:gs pos="0">
                  <a:schemeClr val="tx1"/>
                </a:gs>
                <a:gs pos="100000">
                  <a:srgbClr val="E8E8E8">
                    <a:alpha val="0"/>
                  </a:srgbClr>
                </a:gs>
              </a:gsLst>
              <a:lin ang="0" scaled="0"/>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Freeform 5"/>
            <p:cNvSpPr>
              <a:spLocks/>
            </p:cNvSpPr>
            <p:nvPr/>
          </p:nvSpPr>
          <p:spPr bwMode="auto">
            <a:xfrm rot="10800000">
              <a:off x="3295850" y="2263221"/>
              <a:ext cx="2643764"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E7F00"/>
            </a:solidFill>
            <a:ln w="19050">
              <a:solidFill>
                <a:srgbClr val="FE7F00"/>
              </a:solidFill>
            </a:ln>
            <a:effectLst>
              <a:outerShdw blurRad="203200" dist="63500" dir="2700000" algn="tl" rotWithShape="0">
                <a:prstClr val="black">
                  <a:alpha val="32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sp>
        <p:nvSpPr>
          <p:cNvPr id="30" name="矩形 29"/>
          <p:cNvSpPr/>
          <p:nvPr/>
        </p:nvSpPr>
        <p:spPr>
          <a:xfrm>
            <a:off x="7267030" y="4088356"/>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矩形 30"/>
          <p:cNvSpPr/>
          <p:nvPr/>
        </p:nvSpPr>
        <p:spPr>
          <a:xfrm>
            <a:off x="7267030" y="3843008"/>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矩形 31"/>
          <p:cNvSpPr/>
          <p:nvPr/>
        </p:nvSpPr>
        <p:spPr>
          <a:xfrm>
            <a:off x="7267030" y="3597661"/>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矩形 32"/>
          <p:cNvSpPr/>
          <p:nvPr/>
        </p:nvSpPr>
        <p:spPr>
          <a:xfrm>
            <a:off x="7267030" y="3352314"/>
            <a:ext cx="1705562" cy="1788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4" name="圆角矩形 33"/>
          <p:cNvSpPr/>
          <p:nvPr/>
        </p:nvSpPr>
        <p:spPr>
          <a:xfrm>
            <a:off x="7267029" y="4083918"/>
            <a:ext cx="1461276" cy="190111"/>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圆角矩形 34"/>
          <p:cNvSpPr/>
          <p:nvPr/>
        </p:nvSpPr>
        <p:spPr>
          <a:xfrm>
            <a:off x="7282320" y="3843008"/>
            <a:ext cx="1327516" cy="178808"/>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latin typeface="方正兰亭粗黑简体" panose="02000000000000000000" pitchFamily="2" charset="-122"/>
              <a:ea typeface="方正兰亭粗黑简体" panose="02000000000000000000" pitchFamily="2" charset="-122"/>
            </a:endParaRPr>
          </a:p>
        </p:txBody>
      </p:sp>
      <p:sp>
        <p:nvSpPr>
          <p:cNvPr id="36" name="圆角矩形 35"/>
          <p:cNvSpPr/>
          <p:nvPr/>
        </p:nvSpPr>
        <p:spPr>
          <a:xfrm>
            <a:off x="7267029" y="3597661"/>
            <a:ext cx="1638982" cy="188209"/>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latin typeface="方正兰亭粗黑_GBK" panose="02000000000000000000" pitchFamily="2" charset="-122"/>
              <a:ea typeface="方正兰亭粗黑_GBK" panose="02000000000000000000" pitchFamily="2" charset="-122"/>
            </a:endParaRPr>
          </a:p>
        </p:txBody>
      </p:sp>
      <p:sp>
        <p:nvSpPr>
          <p:cNvPr id="37" name="圆角矩形 36"/>
          <p:cNvSpPr/>
          <p:nvPr/>
        </p:nvSpPr>
        <p:spPr>
          <a:xfrm>
            <a:off x="7266040" y="3330287"/>
            <a:ext cx="1462265" cy="200836"/>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矩形 37"/>
          <p:cNvSpPr/>
          <p:nvPr/>
        </p:nvSpPr>
        <p:spPr>
          <a:xfrm>
            <a:off x="2650034" y="4088356"/>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圆角矩形 38"/>
          <p:cNvSpPr/>
          <p:nvPr/>
        </p:nvSpPr>
        <p:spPr>
          <a:xfrm>
            <a:off x="2651023" y="4083918"/>
            <a:ext cx="1461276" cy="190111"/>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0" name="矩形 39"/>
          <p:cNvSpPr/>
          <p:nvPr/>
        </p:nvSpPr>
        <p:spPr>
          <a:xfrm>
            <a:off x="2650034" y="3843008"/>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1" name="圆角矩形 40"/>
          <p:cNvSpPr/>
          <p:nvPr/>
        </p:nvSpPr>
        <p:spPr>
          <a:xfrm>
            <a:off x="2666314" y="3843008"/>
            <a:ext cx="1327516" cy="178808"/>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latin typeface="方正兰亭粗黑简体" panose="02000000000000000000" pitchFamily="2" charset="-122"/>
              <a:ea typeface="方正兰亭粗黑简体" panose="02000000000000000000" pitchFamily="2" charset="-122"/>
            </a:endParaRPr>
          </a:p>
        </p:txBody>
      </p:sp>
      <p:sp>
        <p:nvSpPr>
          <p:cNvPr id="42" name="矩形 41"/>
          <p:cNvSpPr/>
          <p:nvPr/>
        </p:nvSpPr>
        <p:spPr>
          <a:xfrm>
            <a:off x="2650034" y="3597661"/>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3" name="圆角矩形 42"/>
          <p:cNvSpPr/>
          <p:nvPr/>
        </p:nvSpPr>
        <p:spPr>
          <a:xfrm>
            <a:off x="2651023" y="3597661"/>
            <a:ext cx="1638982" cy="188209"/>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latin typeface="方正兰亭粗黑_GBK" panose="02000000000000000000" pitchFamily="2" charset="-122"/>
              <a:ea typeface="方正兰亭粗黑_GBK" panose="02000000000000000000" pitchFamily="2" charset="-122"/>
            </a:endParaRPr>
          </a:p>
        </p:txBody>
      </p:sp>
      <p:sp>
        <p:nvSpPr>
          <p:cNvPr id="44" name="矩形 43"/>
          <p:cNvSpPr/>
          <p:nvPr/>
        </p:nvSpPr>
        <p:spPr>
          <a:xfrm>
            <a:off x="2650034" y="3352314"/>
            <a:ext cx="1705562" cy="1788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5" name="圆角矩形 44"/>
          <p:cNvSpPr/>
          <p:nvPr/>
        </p:nvSpPr>
        <p:spPr>
          <a:xfrm>
            <a:off x="2650034" y="3330287"/>
            <a:ext cx="1462265" cy="200836"/>
          </a:xfrm>
          <a:prstGeom prst="roundRect">
            <a:avLst>
              <a:gd name="adj" fmla="val 7843"/>
            </a:avLst>
          </a:prstGeom>
          <a:solidFill>
            <a:srgbClr val="FE7F00"/>
          </a:solidFill>
          <a:ln w="28575">
            <a:solidFill>
              <a:srgbClr val="FE7F00"/>
            </a:solidFill>
          </a:ln>
          <a:effectLst>
            <a:outerShdw blurRad="482600" dist="1397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7" name="TextBox 46"/>
          <p:cNvSpPr txBox="1"/>
          <p:nvPr/>
        </p:nvSpPr>
        <p:spPr>
          <a:xfrm>
            <a:off x="2650033" y="155596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1200" b="0" dirty="0" smtClean="0">
                <a:solidFill>
                  <a:schemeClr val="bg1"/>
                </a:solidFill>
              </a:rPr>
              <a:t>职务</a:t>
            </a:r>
            <a:r>
              <a:rPr lang="zh-CN" altLang="en-US" sz="1200" b="0" dirty="0">
                <a:solidFill>
                  <a:schemeClr val="bg1"/>
                </a:solidFill>
              </a:rPr>
              <a:t>或头衔</a:t>
            </a:r>
            <a:endParaRPr lang="en-US" altLang="zh-CN" sz="1200" b="0" dirty="0">
              <a:solidFill>
                <a:schemeClr val="bg1"/>
              </a:solidFill>
            </a:endParaRPr>
          </a:p>
        </p:txBody>
      </p:sp>
      <p:sp>
        <p:nvSpPr>
          <p:cNvPr id="48" name="矩形 47"/>
          <p:cNvSpPr>
            <a:spLocks noChangeArrowheads="1"/>
          </p:cNvSpPr>
          <p:nvPr/>
        </p:nvSpPr>
        <p:spPr bwMode="auto">
          <a:xfrm>
            <a:off x="2727497" y="1138133"/>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1600" b="1" cap="all" dirty="0" smtClean="0">
                <a:solidFill>
                  <a:schemeClr val="bg1"/>
                </a:solidFill>
                <a:latin typeface="微软雅黑" pitchFamily="34" charset="-122"/>
                <a:ea typeface="微软雅黑" pitchFamily="34" charset="-122"/>
                <a:cs typeface="+mj-cs"/>
              </a:rPr>
              <a:t>姓名</a:t>
            </a:r>
            <a:endParaRPr lang="en-US" altLang="zh-CN" sz="1600" b="1" cap="all" dirty="0">
              <a:solidFill>
                <a:schemeClr val="bg1"/>
              </a:solidFill>
              <a:latin typeface="微软雅黑" pitchFamily="34" charset="-122"/>
              <a:ea typeface="微软雅黑" pitchFamily="34" charset="-122"/>
              <a:cs typeface="+mj-cs"/>
            </a:endParaRPr>
          </a:p>
        </p:txBody>
      </p:sp>
      <p:sp>
        <p:nvSpPr>
          <p:cNvPr id="49" name="TextBox 48"/>
          <p:cNvSpPr txBox="1"/>
          <p:nvPr/>
        </p:nvSpPr>
        <p:spPr>
          <a:xfrm>
            <a:off x="2650035" y="1852602"/>
            <a:ext cx="1705560" cy="83356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bg1"/>
                </a:solidFill>
              </a:rPr>
              <a:t>主要的职业经验在这里输入，将介绍成员的主要经历用简短的文字描述，包括成员曾经的任职主要机构有哪些，从业的年份、行业经验等等。</a:t>
            </a:r>
            <a:endParaRPr lang="en-US" altLang="zh-CN" dirty="0">
              <a:solidFill>
                <a:schemeClr val="bg1"/>
              </a:solidFill>
            </a:endParaRPr>
          </a:p>
        </p:txBody>
      </p:sp>
      <p:sp>
        <p:nvSpPr>
          <p:cNvPr id="51" name="TextBox 50"/>
          <p:cNvSpPr txBox="1"/>
          <p:nvPr/>
        </p:nvSpPr>
        <p:spPr>
          <a:xfrm>
            <a:off x="2650033" y="303398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1200" dirty="0" smtClean="0">
                <a:solidFill>
                  <a:schemeClr val="bg1"/>
                </a:solidFill>
              </a:rPr>
              <a:t>能力值</a:t>
            </a:r>
            <a:endParaRPr lang="en-US" altLang="zh-CN" sz="1200" dirty="0">
              <a:solidFill>
                <a:schemeClr val="bg1"/>
              </a:solidFill>
            </a:endParaRPr>
          </a:p>
        </p:txBody>
      </p:sp>
      <p:sp>
        <p:nvSpPr>
          <p:cNvPr id="52" name="TextBox 51"/>
          <p:cNvSpPr txBox="1"/>
          <p:nvPr/>
        </p:nvSpPr>
        <p:spPr>
          <a:xfrm>
            <a:off x="2771800" y="3379111"/>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smtClean="0">
                <a:solidFill>
                  <a:schemeClr val="bg1"/>
                </a:solidFill>
              </a:rPr>
              <a:t>创造力</a:t>
            </a:r>
            <a:endParaRPr lang="en-US" altLang="zh-CN" sz="800" dirty="0">
              <a:solidFill>
                <a:schemeClr val="bg1"/>
              </a:solidFill>
            </a:endParaRPr>
          </a:p>
        </p:txBody>
      </p:sp>
      <p:sp>
        <p:nvSpPr>
          <p:cNvPr id="53" name="TextBox 52"/>
          <p:cNvSpPr txBox="1"/>
          <p:nvPr/>
        </p:nvSpPr>
        <p:spPr>
          <a:xfrm>
            <a:off x="2771800" y="3624458"/>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smtClean="0">
                <a:solidFill>
                  <a:schemeClr val="bg1"/>
                </a:solidFill>
              </a:rPr>
              <a:t>管理能力</a:t>
            </a:r>
            <a:endParaRPr lang="en-US" altLang="zh-CN" sz="800" dirty="0">
              <a:solidFill>
                <a:schemeClr val="bg1"/>
              </a:solidFill>
            </a:endParaRPr>
          </a:p>
        </p:txBody>
      </p:sp>
      <p:sp>
        <p:nvSpPr>
          <p:cNvPr id="54" name="TextBox 53"/>
          <p:cNvSpPr txBox="1"/>
          <p:nvPr/>
        </p:nvSpPr>
        <p:spPr>
          <a:xfrm>
            <a:off x="2771800" y="3869805"/>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smtClean="0">
                <a:solidFill>
                  <a:schemeClr val="bg1"/>
                </a:solidFill>
              </a:rPr>
              <a:t>协调力</a:t>
            </a:r>
            <a:endParaRPr lang="en-US" altLang="zh-CN" sz="800" dirty="0">
              <a:solidFill>
                <a:schemeClr val="bg1"/>
              </a:solidFill>
            </a:endParaRPr>
          </a:p>
        </p:txBody>
      </p:sp>
      <p:sp>
        <p:nvSpPr>
          <p:cNvPr id="55" name="TextBox 54"/>
          <p:cNvSpPr txBox="1"/>
          <p:nvPr/>
        </p:nvSpPr>
        <p:spPr>
          <a:xfrm>
            <a:off x="2771800" y="4115153"/>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a:solidFill>
                  <a:schemeClr val="bg1"/>
                </a:solidFill>
              </a:rPr>
              <a:t>营销</a:t>
            </a:r>
            <a:r>
              <a:rPr lang="zh-CN" altLang="en-US" sz="800" dirty="0" smtClean="0">
                <a:solidFill>
                  <a:schemeClr val="bg1"/>
                </a:solidFill>
              </a:rPr>
              <a:t>力</a:t>
            </a:r>
            <a:endParaRPr lang="en-US" altLang="zh-CN" sz="800" dirty="0">
              <a:solidFill>
                <a:schemeClr val="bg1"/>
              </a:solidFill>
            </a:endParaRPr>
          </a:p>
        </p:txBody>
      </p:sp>
      <p:sp>
        <p:nvSpPr>
          <p:cNvPr id="56" name="TextBox 55"/>
          <p:cNvSpPr txBox="1"/>
          <p:nvPr/>
        </p:nvSpPr>
        <p:spPr>
          <a:xfrm>
            <a:off x="7267029" y="155596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1200" b="0" dirty="0" smtClean="0">
                <a:solidFill>
                  <a:schemeClr val="bg1"/>
                </a:solidFill>
              </a:rPr>
              <a:t>职务</a:t>
            </a:r>
            <a:r>
              <a:rPr lang="zh-CN" altLang="en-US" sz="1200" b="0" dirty="0">
                <a:solidFill>
                  <a:schemeClr val="bg1"/>
                </a:solidFill>
              </a:rPr>
              <a:t>或头衔</a:t>
            </a:r>
            <a:endParaRPr lang="en-US" altLang="zh-CN" sz="1200" b="0" dirty="0">
              <a:solidFill>
                <a:schemeClr val="bg1"/>
              </a:solidFill>
            </a:endParaRPr>
          </a:p>
        </p:txBody>
      </p:sp>
      <p:sp>
        <p:nvSpPr>
          <p:cNvPr id="57" name="矩形 56"/>
          <p:cNvSpPr>
            <a:spLocks noChangeArrowheads="1"/>
          </p:cNvSpPr>
          <p:nvPr/>
        </p:nvSpPr>
        <p:spPr bwMode="auto">
          <a:xfrm>
            <a:off x="7500200" y="1097382"/>
            <a:ext cx="1025922" cy="30777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spcBef>
                <a:spcPct val="0"/>
              </a:spcBef>
            </a:pPr>
            <a:r>
              <a:rPr lang="zh-CN" altLang="en-US" sz="1600" b="1" cap="all" dirty="0" smtClean="0">
                <a:solidFill>
                  <a:schemeClr val="bg1"/>
                </a:solidFill>
                <a:latin typeface="微软雅黑" pitchFamily="34" charset="-122"/>
                <a:ea typeface="微软雅黑" pitchFamily="34" charset="-122"/>
                <a:cs typeface="+mj-cs"/>
              </a:rPr>
              <a:t>姓名</a:t>
            </a:r>
            <a:endParaRPr lang="en-US" altLang="zh-CN" sz="1600" b="1" cap="all" dirty="0">
              <a:solidFill>
                <a:schemeClr val="bg1"/>
              </a:solidFill>
              <a:latin typeface="微软雅黑" pitchFamily="34" charset="-122"/>
              <a:ea typeface="微软雅黑" pitchFamily="34" charset="-122"/>
              <a:cs typeface="+mj-cs"/>
            </a:endParaRPr>
          </a:p>
        </p:txBody>
      </p:sp>
      <p:sp>
        <p:nvSpPr>
          <p:cNvPr id="58" name="TextBox 57"/>
          <p:cNvSpPr txBox="1"/>
          <p:nvPr/>
        </p:nvSpPr>
        <p:spPr>
          <a:xfrm>
            <a:off x="7267031" y="1852602"/>
            <a:ext cx="1705560" cy="83356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r>
              <a:rPr lang="zh-CN" altLang="en-US" dirty="0">
                <a:solidFill>
                  <a:schemeClr val="bg1"/>
                </a:solidFill>
              </a:rPr>
              <a:t>主要的职业经验在这里输入，将介绍成员的主要经历用简短的文字描述，包括成员曾经的任职主要机构有哪些，从业的年份、行业经验等等。</a:t>
            </a:r>
            <a:endParaRPr lang="en-US" altLang="zh-CN" dirty="0">
              <a:solidFill>
                <a:schemeClr val="bg1"/>
              </a:solidFill>
            </a:endParaRPr>
          </a:p>
        </p:txBody>
      </p:sp>
      <p:sp>
        <p:nvSpPr>
          <p:cNvPr id="59" name="TextBox 58"/>
          <p:cNvSpPr txBox="1"/>
          <p:nvPr/>
        </p:nvSpPr>
        <p:spPr>
          <a:xfrm>
            <a:off x="7267029" y="3033984"/>
            <a:ext cx="1541785" cy="216956"/>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1200" dirty="0" smtClean="0">
                <a:solidFill>
                  <a:schemeClr val="bg1"/>
                </a:solidFill>
              </a:rPr>
              <a:t>能力值</a:t>
            </a:r>
            <a:endParaRPr lang="en-US" altLang="zh-CN" sz="1200" dirty="0">
              <a:solidFill>
                <a:schemeClr val="bg1"/>
              </a:solidFill>
            </a:endParaRPr>
          </a:p>
        </p:txBody>
      </p:sp>
      <p:sp>
        <p:nvSpPr>
          <p:cNvPr id="60" name="TextBox 59"/>
          <p:cNvSpPr txBox="1"/>
          <p:nvPr/>
        </p:nvSpPr>
        <p:spPr>
          <a:xfrm>
            <a:off x="7344493" y="3379111"/>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smtClean="0">
                <a:solidFill>
                  <a:schemeClr val="bg1"/>
                </a:solidFill>
              </a:rPr>
              <a:t>创造力</a:t>
            </a:r>
            <a:endParaRPr lang="en-US" altLang="zh-CN" sz="800" dirty="0">
              <a:solidFill>
                <a:schemeClr val="bg1"/>
              </a:solidFill>
            </a:endParaRPr>
          </a:p>
        </p:txBody>
      </p:sp>
      <p:sp>
        <p:nvSpPr>
          <p:cNvPr id="61" name="TextBox 60"/>
          <p:cNvSpPr txBox="1"/>
          <p:nvPr/>
        </p:nvSpPr>
        <p:spPr>
          <a:xfrm>
            <a:off x="7344493" y="3624458"/>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smtClean="0">
                <a:solidFill>
                  <a:schemeClr val="bg1"/>
                </a:solidFill>
              </a:rPr>
              <a:t>管理能力</a:t>
            </a:r>
            <a:endParaRPr lang="en-US" altLang="zh-CN" sz="800" dirty="0">
              <a:solidFill>
                <a:schemeClr val="bg1"/>
              </a:solidFill>
            </a:endParaRPr>
          </a:p>
        </p:txBody>
      </p:sp>
      <p:sp>
        <p:nvSpPr>
          <p:cNvPr id="62" name="TextBox 61"/>
          <p:cNvSpPr txBox="1"/>
          <p:nvPr/>
        </p:nvSpPr>
        <p:spPr>
          <a:xfrm>
            <a:off x="7344493" y="3869805"/>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smtClean="0">
                <a:solidFill>
                  <a:schemeClr val="bg1"/>
                </a:solidFill>
              </a:rPr>
              <a:t>协调力</a:t>
            </a:r>
            <a:endParaRPr lang="en-US" altLang="zh-CN" sz="800" dirty="0">
              <a:solidFill>
                <a:schemeClr val="bg1"/>
              </a:solidFill>
            </a:endParaRPr>
          </a:p>
        </p:txBody>
      </p:sp>
      <p:sp>
        <p:nvSpPr>
          <p:cNvPr id="63" name="TextBox 62"/>
          <p:cNvSpPr txBox="1"/>
          <p:nvPr/>
        </p:nvSpPr>
        <p:spPr>
          <a:xfrm>
            <a:off x="7344493" y="4115153"/>
            <a:ext cx="493188" cy="125215"/>
          </a:xfrm>
          <a:prstGeom prst="rect">
            <a:avLst/>
          </a:prstGeom>
        </p:spPr>
        <p:txBody>
          <a:bodyPr lIns="0" tIns="0" rIns="0" bIns="0" anchor="t"/>
          <a:lstStyle>
            <a:defPPr>
              <a:defRPr lang="zh-CN"/>
            </a:defPPr>
            <a:lvl1pPr>
              <a:spcBef>
                <a:spcPct val="0"/>
              </a:spcBef>
              <a:defRPr b="1" cap="all">
                <a:solidFill>
                  <a:schemeClr val="accent5"/>
                </a:solidFill>
                <a:latin typeface="微软雅黑" pitchFamily="34" charset="-122"/>
                <a:ea typeface="微软雅黑" pitchFamily="34" charset="-122"/>
                <a:cs typeface="+mj-cs"/>
              </a:defRPr>
            </a:lvl1pPr>
          </a:lstStyle>
          <a:p>
            <a:r>
              <a:rPr lang="zh-CN" altLang="en-US" sz="800" dirty="0">
                <a:solidFill>
                  <a:schemeClr val="bg1"/>
                </a:solidFill>
              </a:rPr>
              <a:t>营销</a:t>
            </a:r>
            <a:r>
              <a:rPr lang="zh-CN" altLang="en-US" sz="800" dirty="0" smtClean="0">
                <a:solidFill>
                  <a:schemeClr val="bg1"/>
                </a:solidFill>
              </a:rPr>
              <a:t>力</a:t>
            </a:r>
            <a:endParaRPr lang="en-US" altLang="zh-CN" sz="800" dirty="0">
              <a:solidFill>
                <a:schemeClr val="bg1"/>
              </a:solidFill>
            </a:endParaRPr>
          </a:p>
        </p:txBody>
      </p:sp>
      <p:sp>
        <p:nvSpPr>
          <p:cNvPr id="64" name="TextBox 63"/>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65" name="直接连接符 64"/>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项目成员</a:t>
            </a:r>
            <a:endParaRPr lang="zh-CN" altLang="en-US" sz="2000" b="1" dirty="0">
              <a:solidFill>
                <a:srgbClr val="FE7F00"/>
              </a:solidFill>
              <a:latin typeface="微软雅黑" pitchFamily="34" charset="-122"/>
              <a:ea typeface="微软雅黑" pitchFamily="34" charset="-122"/>
            </a:endParaRPr>
          </a:p>
        </p:txBody>
      </p:sp>
      <p:sp>
        <p:nvSpPr>
          <p:cNvPr id="67" name="矩形 66"/>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68"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69" name="图片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additive="base">
                                        <p:cTn id="14" dur="500" fill="hold"/>
                                        <p:tgtEl>
                                          <p:spTgt spid="65"/>
                                        </p:tgtEl>
                                        <p:attrNameLst>
                                          <p:attrName>ppt_x</p:attrName>
                                        </p:attrNameLst>
                                      </p:cBhvr>
                                      <p:tavLst>
                                        <p:tav tm="0">
                                          <p:val>
                                            <p:strVal val="0-#ppt_w/2"/>
                                          </p:val>
                                        </p:tav>
                                        <p:tav tm="100000">
                                          <p:val>
                                            <p:strVal val="#ppt_x"/>
                                          </p:val>
                                        </p:tav>
                                      </p:tavLst>
                                    </p:anim>
                                    <p:anim calcmode="lin" valueType="num">
                                      <p:cBhvr additive="base">
                                        <p:cTn id="15"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anim calcmode="lin" valueType="num">
                                      <p:cBhvr>
                                        <p:cTn id="21" dur="1000" fill="hold"/>
                                        <p:tgtEl>
                                          <p:spTgt spid="66"/>
                                        </p:tgtEl>
                                        <p:attrNameLst>
                                          <p:attrName>ppt_x</p:attrName>
                                        </p:attrNameLst>
                                      </p:cBhvr>
                                      <p:tavLst>
                                        <p:tav tm="0">
                                          <p:val>
                                            <p:strVal val="#ppt_x"/>
                                          </p:val>
                                        </p:tav>
                                        <p:tav tm="100000">
                                          <p:val>
                                            <p:strVal val="#ppt_x"/>
                                          </p:val>
                                        </p:tav>
                                      </p:tavLst>
                                    </p:anim>
                                    <p:anim calcmode="lin" valueType="num">
                                      <p:cBhvr>
                                        <p:cTn id="2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1000"/>
                                        <p:tgtEl>
                                          <p:spTgt spid="68"/>
                                        </p:tgtEl>
                                      </p:cBhvr>
                                    </p:animEffect>
                                    <p:anim calcmode="lin" valueType="num">
                                      <p:cBhvr>
                                        <p:cTn id="33" dur="1000" fill="hold"/>
                                        <p:tgtEl>
                                          <p:spTgt spid="68"/>
                                        </p:tgtEl>
                                        <p:attrNameLst>
                                          <p:attrName>ppt_x</p:attrName>
                                        </p:attrNameLst>
                                      </p:cBhvr>
                                      <p:tavLst>
                                        <p:tav tm="0">
                                          <p:val>
                                            <p:strVal val="#ppt_x"/>
                                          </p:val>
                                        </p:tav>
                                        <p:tav tm="100000">
                                          <p:val>
                                            <p:strVal val="#ppt_x"/>
                                          </p:val>
                                        </p:tav>
                                      </p:tavLst>
                                    </p:anim>
                                    <p:anim calcmode="lin" valueType="num">
                                      <p:cBhvr>
                                        <p:cTn id="34" dur="1000" fill="hold"/>
                                        <p:tgtEl>
                                          <p:spTgt spid="68"/>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1" presetClass="entr" presetSubtype="1"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heel(1)">
                                      <p:cBhvr>
                                        <p:cTn id="38" dur="2000"/>
                                        <p:tgtEl>
                                          <p:spTgt spid="71"/>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par>
                          <p:cTn id="47" fill="hold">
                            <p:stCondLst>
                              <p:cond delay="4000"/>
                            </p:stCondLst>
                            <p:childTnLst>
                              <p:par>
                                <p:cTn id="48" presetID="2" presetClass="entr" presetSubtype="2" fill="hold" grpId="0" nodeType="afterEffect">
                                  <p:stCondLst>
                                    <p:cond delay="0"/>
                                  </p:stCondLst>
                                  <p:childTnLst>
                                    <p:set>
                                      <p:cBhvr>
                                        <p:cTn id="49" dur="1" fill="hold">
                                          <p:stCondLst>
                                            <p:cond delay="0"/>
                                          </p:stCondLst>
                                        </p:cTn>
                                        <p:tgtEl>
                                          <p:spTgt spid="48">
                                            <p:txEl>
                                              <p:pRg st="0" end="0"/>
                                            </p:txEl>
                                          </p:spTgt>
                                        </p:tgtEl>
                                        <p:attrNameLst>
                                          <p:attrName>style.visibility</p:attrName>
                                        </p:attrNameLst>
                                      </p:cBhvr>
                                      <p:to>
                                        <p:strVal val="visible"/>
                                      </p:to>
                                    </p:set>
                                    <p:anim calcmode="lin" valueType="num">
                                      <p:cBhvr additive="base">
                                        <p:cTn id="50"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 presetClass="entr" presetSubtype="2" fill="hold" grpId="0" nodeType="afterEffect">
                                  <p:stCondLst>
                                    <p:cond delay="0"/>
                                  </p:stCondLst>
                                  <p:childTnLst>
                                    <p:set>
                                      <p:cBhvr>
                                        <p:cTn id="54" dur="1" fill="hold">
                                          <p:stCondLst>
                                            <p:cond delay="0"/>
                                          </p:stCondLst>
                                        </p:cTn>
                                        <p:tgtEl>
                                          <p:spTgt spid="47">
                                            <p:txEl>
                                              <p:pRg st="0" end="0"/>
                                            </p:txEl>
                                          </p:spTgt>
                                        </p:tgtEl>
                                        <p:attrNameLst>
                                          <p:attrName>style.visibility</p:attrName>
                                        </p:attrNameLst>
                                      </p:cBhvr>
                                      <p:to>
                                        <p:strVal val="visible"/>
                                      </p:to>
                                    </p:set>
                                    <p:anim calcmode="lin" valueType="num">
                                      <p:cBhvr additive="base">
                                        <p:cTn id="55" dur="500" fill="hold"/>
                                        <p:tgtEl>
                                          <p:spTgt spid="47">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7">
                                            <p:txEl>
                                              <p:pRg st="0" end="0"/>
                                            </p:txEl>
                                          </p:spTgt>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2" presetClass="entr" presetSubtype="2" fill="hold" grpId="0" nodeType="afterEffect">
                                  <p:stCondLst>
                                    <p:cond delay="0"/>
                                  </p:stCondLst>
                                  <p:childTnLst>
                                    <p:set>
                                      <p:cBhvr>
                                        <p:cTn id="59" dur="1" fill="hold">
                                          <p:stCondLst>
                                            <p:cond delay="0"/>
                                          </p:stCondLst>
                                        </p:cTn>
                                        <p:tgtEl>
                                          <p:spTgt spid="49">
                                            <p:txEl>
                                              <p:pRg st="0" end="0"/>
                                            </p:txEl>
                                          </p:spTgt>
                                        </p:tgtEl>
                                        <p:attrNameLst>
                                          <p:attrName>style.visibility</p:attrName>
                                        </p:attrNameLst>
                                      </p:cBhvr>
                                      <p:to>
                                        <p:strVal val="visible"/>
                                      </p:to>
                                    </p:set>
                                    <p:anim calcmode="lin" valueType="num">
                                      <p:cBhvr additive="base">
                                        <p:cTn id="60"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par>
                          <p:cTn id="75" fill="hold">
                            <p:stCondLst>
                              <p:cond delay="6000"/>
                            </p:stCondLst>
                            <p:childTnLst>
                              <p:par>
                                <p:cTn id="76" presetID="22" presetClass="entr" presetSubtype="8" fill="hold" grpId="0" nodeType="after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left)">
                                      <p:cBhvr>
                                        <p:cTn id="78" dur="500"/>
                                        <p:tgtEl>
                                          <p:spTgt spid="44"/>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wipe(left)">
                                      <p:cBhvr>
                                        <p:cTn id="84" dur="500"/>
                                        <p:tgtEl>
                                          <p:spTgt spid="40"/>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1"/>
                                        </p:tgtEl>
                                        <p:attrNameLst>
                                          <p:attrName>style.visibility</p:attrName>
                                        </p:attrNameLst>
                                      </p:cBhvr>
                                      <p:to>
                                        <p:strVal val="visible"/>
                                      </p:to>
                                    </p:set>
                                    <p:animEffect transition="in" filter="wipe(left)">
                                      <p:cBhvr>
                                        <p:cTn id="90" dur="500"/>
                                        <p:tgtEl>
                                          <p:spTgt spid="51"/>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wipe(left)">
                                      <p:cBhvr>
                                        <p:cTn id="93" dur="500"/>
                                        <p:tgtEl>
                                          <p:spTgt spid="5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53"/>
                                        </p:tgtEl>
                                        <p:attrNameLst>
                                          <p:attrName>style.visibility</p:attrName>
                                        </p:attrNameLst>
                                      </p:cBhvr>
                                      <p:to>
                                        <p:strVal val="visible"/>
                                      </p:to>
                                    </p:set>
                                    <p:animEffect transition="in" filter="wipe(left)">
                                      <p:cBhvr>
                                        <p:cTn id="96" dur="500"/>
                                        <p:tgtEl>
                                          <p:spTgt spid="53"/>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left)">
                                      <p:cBhvr>
                                        <p:cTn id="99" dur="500"/>
                                        <p:tgtEl>
                                          <p:spTgt spid="54"/>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wipe(left)">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nodeType="clickEffect">
                                  <p:stCondLst>
                                    <p:cond delay="0"/>
                                  </p:stCondLst>
                                  <p:childTnLst>
                                    <p:set>
                                      <p:cBhvr>
                                        <p:cTn id="106" dur="1" fill="hold">
                                          <p:stCondLst>
                                            <p:cond delay="0"/>
                                          </p:stCondLst>
                                        </p:cTn>
                                        <p:tgtEl>
                                          <p:spTgt spid="73"/>
                                        </p:tgtEl>
                                        <p:attrNameLst>
                                          <p:attrName>style.visibility</p:attrName>
                                        </p:attrNameLst>
                                      </p:cBhvr>
                                      <p:to>
                                        <p:strVal val="visible"/>
                                      </p:to>
                                    </p:set>
                                    <p:animEffect transition="in" filter="wheel(1)">
                                      <p:cBhvr>
                                        <p:cTn id="107" dur="2000"/>
                                        <p:tgtEl>
                                          <p:spTgt spid="73"/>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fade">
                                      <p:cBhvr>
                                        <p:cTn id="111" dur="500"/>
                                        <p:tgtEl>
                                          <p:spTgt spid="50"/>
                                        </p:tgtEl>
                                      </p:cBhvr>
                                    </p:animEffect>
                                  </p:childTnLst>
                                </p:cTn>
                              </p:par>
                            </p:childTnLst>
                          </p:cTn>
                        </p:par>
                        <p:par>
                          <p:cTn id="112" fill="hold">
                            <p:stCondLst>
                              <p:cond delay="2500"/>
                            </p:stCondLst>
                            <p:childTnLst>
                              <p:par>
                                <p:cTn id="113" presetID="2" presetClass="entr" presetSubtype="2" fill="hold" grpId="0" nodeType="afterEffect">
                                  <p:stCondLst>
                                    <p:cond delay="0"/>
                                  </p:stCondLst>
                                  <p:childTnLst>
                                    <p:set>
                                      <p:cBhvr>
                                        <p:cTn id="114" dur="1" fill="hold">
                                          <p:stCondLst>
                                            <p:cond delay="0"/>
                                          </p:stCondLst>
                                        </p:cTn>
                                        <p:tgtEl>
                                          <p:spTgt spid="57">
                                            <p:txEl>
                                              <p:pRg st="0" end="0"/>
                                            </p:txEl>
                                          </p:spTgt>
                                        </p:tgtEl>
                                        <p:attrNameLst>
                                          <p:attrName>style.visibility</p:attrName>
                                        </p:attrNameLst>
                                      </p:cBhvr>
                                      <p:to>
                                        <p:strVal val="visible"/>
                                      </p:to>
                                    </p:set>
                                    <p:anim calcmode="lin" valueType="num">
                                      <p:cBhvr additive="base">
                                        <p:cTn id="115"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116" dur="500" fill="hold"/>
                                        <p:tgtEl>
                                          <p:spTgt spid="57">
                                            <p:txEl>
                                              <p:pRg st="0" end="0"/>
                                            </p:txEl>
                                          </p:spTgt>
                                        </p:tgtEl>
                                        <p:attrNameLst>
                                          <p:attrName>ppt_y</p:attrName>
                                        </p:attrNameLst>
                                      </p:cBhvr>
                                      <p:tavLst>
                                        <p:tav tm="0">
                                          <p:val>
                                            <p:strVal val="#ppt_y"/>
                                          </p:val>
                                        </p:tav>
                                        <p:tav tm="100000">
                                          <p:val>
                                            <p:strVal val="#ppt_y"/>
                                          </p:val>
                                        </p:tav>
                                      </p:tavLst>
                                    </p:anim>
                                  </p:childTnLst>
                                </p:cTn>
                              </p:par>
                            </p:childTnLst>
                          </p:cTn>
                        </p:par>
                        <p:par>
                          <p:cTn id="117" fill="hold">
                            <p:stCondLst>
                              <p:cond delay="3000"/>
                            </p:stCondLst>
                            <p:childTnLst>
                              <p:par>
                                <p:cTn id="118" presetID="10" presetClass="entr" presetSubtype="0" fill="hold" nodeType="after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500"/>
                                        <p:tgtEl>
                                          <p:spTgt spid="22"/>
                                        </p:tgtEl>
                                      </p:cBhvr>
                                    </p:animEffect>
                                  </p:childTnLst>
                                </p:cTn>
                              </p:par>
                            </p:childTnLst>
                          </p:cTn>
                        </p:par>
                        <p:par>
                          <p:cTn id="121" fill="hold">
                            <p:stCondLst>
                              <p:cond delay="3500"/>
                            </p:stCondLst>
                            <p:childTnLst>
                              <p:par>
                                <p:cTn id="122" presetID="2" presetClass="entr" presetSubtype="2" fill="hold" grpId="0" nodeType="afterEffect">
                                  <p:stCondLst>
                                    <p:cond delay="0"/>
                                  </p:stCondLst>
                                  <p:childTnLst>
                                    <p:set>
                                      <p:cBhvr>
                                        <p:cTn id="123" dur="1" fill="hold">
                                          <p:stCondLst>
                                            <p:cond delay="0"/>
                                          </p:stCondLst>
                                        </p:cTn>
                                        <p:tgtEl>
                                          <p:spTgt spid="56">
                                            <p:txEl>
                                              <p:pRg st="0" end="0"/>
                                            </p:txEl>
                                          </p:spTgt>
                                        </p:tgtEl>
                                        <p:attrNameLst>
                                          <p:attrName>style.visibility</p:attrName>
                                        </p:attrNameLst>
                                      </p:cBhvr>
                                      <p:to>
                                        <p:strVal val="visible"/>
                                      </p:to>
                                    </p:set>
                                    <p:anim calcmode="lin" valueType="num">
                                      <p:cBhvr additive="base">
                                        <p:cTn id="124"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125"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126" fill="hold">
                            <p:stCondLst>
                              <p:cond delay="4000"/>
                            </p:stCondLst>
                            <p:childTnLst>
                              <p:par>
                                <p:cTn id="127" presetID="2" presetClass="entr" presetSubtype="2" fill="hold" grpId="0" nodeType="afterEffect">
                                  <p:stCondLst>
                                    <p:cond delay="0"/>
                                  </p:stCondLst>
                                  <p:childTnLst>
                                    <p:set>
                                      <p:cBhvr>
                                        <p:cTn id="128" dur="1" fill="hold">
                                          <p:stCondLst>
                                            <p:cond delay="0"/>
                                          </p:stCondLst>
                                        </p:cTn>
                                        <p:tgtEl>
                                          <p:spTgt spid="58">
                                            <p:txEl>
                                              <p:pRg st="0" end="0"/>
                                            </p:txEl>
                                          </p:spTgt>
                                        </p:tgtEl>
                                        <p:attrNameLst>
                                          <p:attrName>style.visibility</p:attrName>
                                        </p:attrNameLst>
                                      </p:cBhvr>
                                      <p:to>
                                        <p:strVal val="visible"/>
                                      </p:to>
                                    </p:set>
                                    <p:anim calcmode="lin" valueType="num">
                                      <p:cBhvr additive="base">
                                        <p:cTn id="129" dur="500" fill="hold"/>
                                        <p:tgtEl>
                                          <p:spTgt spid="58">
                                            <p:txEl>
                                              <p:pRg st="0" end="0"/>
                                            </p:txEl>
                                          </p:spTgt>
                                        </p:tgtEl>
                                        <p:attrNameLst>
                                          <p:attrName>ppt_x</p:attrName>
                                        </p:attrNameLst>
                                      </p:cBhvr>
                                      <p:tavLst>
                                        <p:tav tm="0">
                                          <p:val>
                                            <p:strVal val="1+#ppt_w/2"/>
                                          </p:val>
                                        </p:tav>
                                        <p:tav tm="100000">
                                          <p:val>
                                            <p:strVal val="#ppt_x"/>
                                          </p:val>
                                        </p:tav>
                                      </p:tavLst>
                                    </p:anim>
                                    <p:anim calcmode="lin" valueType="num">
                                      <p:cBhvr additive="base">
                                        <p:cTn id="130" dur="500" fill="hold"/>
                                        <p:tgtEl>
                                          <p:spTgt spid="58">
                                            <p:txEl>
                                              <p:pRg st="0" end="0"/>
                                            </p:txEl>
                                          </p:spTgt>
                                        </p:tgtEl>
                                        <p:attrNameLst>
                                          <p:attrName>ppt_y</p:attrName>
                                        </p:attrNameLst>
                                      </p:cBhvr>
                                      <p:tavLst>
                                        <p:tav tm="0">
                                          <p:val>
                                            <p:strVal val="#ppt_y"/>
                                          </p:val>
                                        </p:tav>
                                        <p:tav tm="100000">
                                          <p:val>
                                            <p:strVal val="#ppt_y"/>
                                          </p:val>
                                        </p:tav>
                                      </p:tavLst>
                                    </p:anim>
                                  </p:childTnLst>
                                </p:cTn>
                              </p:par>
                            </p:childTnLst>
                          </p:cTn>
                        </p:par>
                        <p:par>
                          <p:cTn id="131" fill="hold">
                            <p:stCondLst>
                              <p:cond delay="4500"/>
                            </p:stCondLst>
                            <p:childTnLst>
                              <p:par>
                                <p:cTn id="132" presetID="22" presetClass="entr" presetSubtype="8" fill="hold" grpId="0" nodeType="afterEffect">
                                  <p:stCondLst>
                                    <p:cond delay="0"/>
                                  </p:stCondLst>
                                  <p:childTnLst>
                                    <p:set>
                                      <p:cBhvr>
                                        <p:cTn id="133" dur="1" fill="hold">
                                          <p:stCondLst>
                                            <p:cond delay="0"/>
                                          </p:stCondLst>
                                        </p:cTn>
                                        <p:tgtEl>
                                          <p:spTgt spid="59"/>
                                        </p:tgtEl>
                                        <p:attrNameLst>
                                          <p:attrName>style.visibility</p:attrName>
                                        </p:attrNameLst>
                                      </p:cBhvr>
                                      <p:to>
                                        <p:strVal val="visible"/>
                                      </p:to>
                                    </p:set>
                                    <p:animEffect transition="in" filter="wipe(left)">
                                      <p:cBhvr>
                                        <p:cTn id="134" dur="500"/>
                                        <p:tgtEl>
                                          <p:spTgt spid="59"/>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wipe(left)">
                                      <p:cBhvr>
                                        <p:cTn id="137" dur="500"/>
                                        <p:tgtEl>
                                          <p:spTgt spid="60"/>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ipe(left)">
                                      <p:cBhvr>
                                        <p:cTn id="140" dur="500"/>
                                        <p:tgtEl>
                                          <p:spTgt spid="61"/>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animEffect transition="in" filter="wipe(left)">
                                      <p:cBhvr>
                                        <p:cTn id="143" dur="500"/>
                                        <p:tgtEl>
                                          <p:spTgt spid="62"/>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wipe(left)">
                                      <p:cBhvr>
                                        <p:cTn id="146" dur="500"/>
                                        <p:tgtEl>
                                          <p:spTgt spid="63"/>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33"/>
                                        </p:tgtEl>
                                        <p:attrNameLst>
                                          <p:attrName>style.visibility</p:attrName>
                                        </p:attrNameLst>
                                      </p:cBhvr>
                                      <p:to>
                                        <p:strVal val="visible"/>
                                      </p:to>
                                    </p:set>
                                    <p:animEffect transition="in" filter="wipe(left)">
                                      <p:cBhvr>
                                        <p:cTn id="149" dur="500"/>
                                        <p:tgtEl>
                                          <p:spTgt spid="33"/>
                                        </p:tgtEl>
                                      </p:cBhvr>
                                    </p:animEffect>
                                  </p:childTnLst>
                                </p:cTn>
                              </p:par>
                              <p:par>
                                <p:cTn id="150" presetID="22" presetClass="entr" presetSubtype="8" fill="hold" grpId="0" nodeType="with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wipe(left)">
                                      <p:cBhvr>
                                        <p:cTn id="152" dur="500"/>
                                        <p:tgtEl>
                                          <p:spTgt spid="32"/>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31"/>
                                        </p:tgtEl>
                                        <p:attrNameLst>
                                          <p:attrName>style.visibility</p:attrName>
                                        </p:attrNameLst>
                                      </p:cBhvr>
                                      <p:to>
                                        <p:strVal val="visible"/>
                                      </p:to>
                                    </p:set>
                                    <p:animEffect transition="in" filter="wipe(left)">
                                      <p:cBhvr>
                                        <p:cTn id="155" dur="500"/>
                                        <p:tgtEl>
                                          <p:spTgt spid="31"/>
                                        </p:tgtEl>
                                      </p:cBhvr>
                                    </p:animEffect>
                                  </p:childTnLst>
                                </p:cTn>
                              </p:par>
                              <p:par>
                                <p:cTn id="156" presetID="22" presetClass="entr" presetSubtype="8" fill="hold" grpId="0" nodeType="withEffect">
                                  <p:stCondLst>
                                    <p:cond delay="0"/>
                                  </p:stCondLst>
                                  <p:childTnLst>
                                    <p:set>
                                      <p:cBhvr>
                                        <p:cTn id="157" dur="1" fill="hold">
                                          <p:stCondLst>
                                            <p:cond delay="0"/>
                                          </p:stCondLst>
                                        </p:cTn>
                                        <p:tgtEl>
                                          <p:spTgt spid="30"/>
                                        </p:tgtEl>
                                        <p:attrNameLst>
                                          <p:attrName>style.visibility</p:attrName>
                                        </p:attrNameLst>
                                      </p:cBhvr>
                                      <p:to>
                                        <p:strVal val="visible"/>
                                      </p:to>
                                    </p:set>
                                    <p:animEffect transition="in" filter="wipe(left)">
                                      <p:cBhvr>
                                        <p:cTn id="158" dur="500"/>
                                        <p:tgtEl>
                                          <p:spTgt spid="30"/>
                                        </p:tgtEl>
                                      </p:cBhvr>
                                    </p:animEffect>
                                  </p:childTnLst>
                                </p:cTn>
                              </p:par>
                            </p:childTnLst>
                          </p:cTn>
                        </p:par>
                        <p:par>
                          <p:cTn id="159" fill="hold">
                            <p:stCondLst>
                              <p:cond delay="5000"/>
                            </p:stCondLst>
                            <p:childTnLst>
                              <p:par>
                                <p:cTn id="160" presetID="10" presetClass="entr" presetSubtype="0" fill="hold" grpId="0" nodeType="afterEffect">
                                  <p:stCondLst>
                                    <p:cond delay="0"/>
                                  </p:stCondLst>
                                  <p:childTnLst>
                                    <p:set>
                                      <p:cBhvr>
                                        <p:cTn id="161" dur="1" fill="hold">
                                          <p:stCondLst>
                                            <p:cond delay="0"/>
                                          </p:stCondLst>
                                        </p:cTn>
                                        <p:tgtEl>
                                          <p:spTgt spid="34"/>
                                        </p:tgtEl>
                                        <p:attrNameLst>
                                          <p:attrName>style.visibility</p:attrName>
                                        </p:attrNameLst>
                                      </p:cBhvr>
                                      <p:to>
                                        <p:strVal val="visible"/>
                                      </p:to>
                                    </p:set>
                                    <p:animEffect transition="in" filter="fade">
                                      <p:cBhvr>
                                        <p:cTn id="162" dur="500"/>
                                        <p:tgtEl>
                                          <p:spTgt spid="34"/>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fade">
                                      <p:cBhvr>
                                        <p:cTn id="165" dur="500"/>
                                        <p:tgtEl>
                                          <p:spTgt spid="35"/>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36"/>
                                        </p:tgtEl>
                                        <p:attrNameLst>
                                          <p:attrName>style.visibility</p:attrName>
                                        </p:attrNameLst>
                                      </p:cBhvr>
                                      <p:to>
                                        <p:strVal val="visible"/>
                                      </p:to>
                                    </p:set>
                                    <p:animEffect transition="in" filter="fade">
                                      <p:cBhvr>
                                        <p:cTn id="168" dur="500"/>
                                        <p:tgtEl>
                                          <p:spTgt spid="36"/>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fade">
                                      <p:cBhvr>
                                        <p:cTn id="171" dur="500"/>
                                        <p:tgtEl>
                                          <p:spTgt spid="37"/>
                                        </p:tgtEl>
                                      </p:cBhvr>
                                    </p:animEffect>
                                  </p:childTnLst>
                                </p:cTn>
                              </p:par>
                            </p:childTnLst>
                          </p:cTn>
                        </p:par>
                        <p:par>
                          <p:cTn id="172" fill="hold">
                            <p:stCondLst>
                              <p:cond delay="5500"/>
                            </p:stCondLst>
                            <p:childTnLst>
                              <p:par>
                                <p:cTn id="173" presetID="42" presetClass="entr" presetSubtype="0" fill="hold" grpId="0" nodeType="afterEffect">
                                  <p:stCondLst>
                                    <p:cond delay="0"/>
                                  </p:stCondLst>
                                  <p:childTnLst>
                                    <p:set>
                                      <p:cBhvr>
                                        <p:cTn id="174" dur="1" fill="hold">
                                          <p:stCondLst>
                                            <p:cond delay="0"/>
                                          </p:stCondLst>
                                        </p:cTn>
                                        <p:tgtEl>
                                          <p:spTgt spid="64"/>
                                        </p:tgtEl>
                                        <p:attrNameLst>
                                          <p:attrName>style.visibility</p:attrName>
                                        </p:attrNameLst>
                                      </p:cBhvr>
                                      <p:to>
                                        <p:strVal val="visible"/>
                                      </p:to>
                                    </p:set>
                                    <p:animEffect transition="in" filter="fade">
                                      <p:cBhvr>
                                        <p:cTn id="175" dur="1200"/>
                                        <p:tgtEl>
                                          <p:spTgt spid="64"/>
                                        </p:tgtEl>
                                      </p:cBhvr>
                                    </p:animEffect>
                                    <p:anim calcmode="lin" valueType="num">
                                      <p:cBhvr>
                                        <p:cTn id="176" dur="1200" fill="hold"/>
                                        <p:tgtEl>
                                          <p:spTgt spid="64"/>
                                        </p:tgtEl>
                                        <p:attrNameLst>
                                          <p:attrName>ppt_x</p:attrName>
                                        </p:attrNameLst>
                                      </p:cBhvr>
                                      <p:tavLst>
                                        <p:tav tm="0">
                                          <p:val>
                                            <p:strVal val="#ppt_x"/>
                                          </p:val>
                                        </p:tav>
                                        <p:tav tm="100000">
                                          <p:val>
                                            <p:strVal val="#ppt_x"/>
                                          </p:val>
                                        </p:tav>
                                      </p:tavLst>
                                    </p:anim>
                                    <p:anim calcmode="lin" valueType="num">
                                      <p:cBhvr>
                                        <p:cTn id="177" dur="12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6"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build="p"/>
      <p:bldP spid="48" grpId="0" build="p"/>
      <p:bldP spid="49" grpId="0" build="p"/>
      <p:bldP spid="51" grpId="0"/>
      <p:bldP spid="52" grpId="0"/>
      <p:bldP spid="53" grpId="0"/>
      <p:bldP spid="54" grpId="0"/>
      <p:bldP spid="55" grpId="0"/>
      <p:bldP spid="56" grpId="0" build="p"/>
      <p:bldP spid="57" grpId="0" build="p"/>
      <p:bldP spid="58" grpId="0" build="p"/>
      <p:bldP spid="59" grpId="0"/>
      <p:bldP spid="60" grpId="0"/>
      <p:bldP spid="61" grpId="0"/>
      <p:bldP spid="62" grpId="0"/>
      <p:bldP spid="63" grpId="0"/>
      <p:bldP spid="64"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等腰三角形 15"/>
          <p:cNvSpPr>
            <a:spLocks noChangeArrowheads="1"/>
          </p:cNvSpPr>
          <p:nvPr/>
        </p:nvSpPr>
        <p:spPr bwMode="auto">
          <a:xfrm flipV="1">
            <a:off x="1624013" y="2952750"/>
            <a:ext cx="215900" cy="144463"/>
          </a:xfrm>
          <a:prstGeom prst="triangle">
            <a:avLst>
              <a:gd name="adj" fmla="val 50000"/>
            </a:avLst>
          </a:prstGeom>
          <a:solidFill>
            <a:srgbClr val="FE7F00"/>
          </a:solidFill>
          <a:ln>
            <a:solidFill>
              <a:srgbClr val="FE7F00"/>
            </a:solidFill>
          </a:ln>
          <a:extLst/>
        </p:spPr>
        <p:txBody>
          <a:bodyPr lIns="91413" tIns="45706" rIns="91413" bIns="45706" anchor="ctr"/>
          <a:lstStyle/>
          <a:p>
            <a:pPr algn="ctr" defTabSz="912813"/>
            <a:endParaRPr lang="zh-CN" altLang="zh-CN">
              <a:solidFill>
                <a:schemeClr val="bg1"/>
              </a:solidFill>
              <a:latin typeface="Arial" pitchFamily="34" charset="0"/>
            </a:endParaRPr>
          </a:p>
        </p:txBody>
      </p:sp>
      <p:sp>
        <p:nvSpPr>
          <p:cNvPr id="12" name="等腰三角形 26"/>
          <p:cNvSpPr>
            <a:spLocks noChangeArrowheads="1"/>
          </p:cNvSpPr>
          <p:nvPr/>
        </p:nvSpPr>
        <p:spPr bwMode="auto">
          <a:xfrm flipV="1">
            <a:off x="3581400" y="2952750"/>
            <a:ext cx="215900" cy="144463"/>
          </a:xfrm>
          <a:prstGeom prst="triangle">
            <a:avLst>
              <a:gd name="adj" fmla="val 50000"/>
            </a:avLst>
          </a:prstGeom>
          <a:solidFill>
            <a:srgbClr val="FE7F00"/>
          </a:solidFill>
          <a:ln>
            <a:solidFill>
              <a:srgbClr val="FE7F00"/>
            </a:solidFill>
          </a:ln>
          <a:extLst/>
        </p:spPr>
        <p:txBody>
          <a:bodyPr lIns="91413" tIns="45706" rIns="91413" bIns="45706" anchor="ctr"/>
          <a:lstStyle/>
          <a:p>
            <a:pPr algn="ctr" defTabSz="912813"/>
            <a:endParaRPr lang="zh-CN" altLang="zh-CN">
              <a:solidFill>
                <a:schemeClr val="bg1"/>
              </a:solidFill>
              <a:latin typeface="Arial" pitchFamily="34" charset="0"/>
            </a:endParaRPr>
          </a:p>
        </p:txBody>
      </p:sp>
      <p:sp>
        <p:nvSpPr>
          <p:cNvPr id="19" name="等腰三角形 32"/>
          <p:cNvSpPr>
            <a:spLocks noChangeArrowheads="1"/>
          </p:cNvSpPr>
          <p:nvPr/>
        </p:nvSpPr>
        <p:spPr bwMode="auto">
          <a:xfrm flipV="1">
            <a:off x="5422900" y="2952750"/>
            <a:ext cx="215900" cy="144463"/>
          </a:xfrm>
          <a:prstGeom prst="triangle">
            <a:avLst>
              <a:gd name="adj" fmla="val 50000"/>
            </a:avLst>
          </a:prstGeom>
          <a:solidFill>
            <a:srgbClr val="FE7F00"/>
          </a:solidFill>
          <a:ln>
            <a:solidFill>
              <a:srgbClr val="FE7F00"/>
            </a:solidFill>
          </a:ln>
          <a:extLst/>
        </p:spPr>
        <p:txBody>
          <a:bodyPr lIns="91413" tIns="45706" rIns="91413" bIns="45706" anchor="ctr"/>
          <a:lstStyle/>
          <a:p>
            <a:pPr algn="ctr" defTabSz="912813"/>
            <a:endParaRPr lang="zh-CN" altLang="zh-CN">
              <a:solidFill>
                <a:schemeClr val="bg1"/>
              </a:solidFill>
              <a:latin typeface="Arial" pitchFamily="34" charset="0"/>
            </a:endParaRPr>
          </a:p>
        </p:txBody>
      </p:sp>
      <p:sp>
        <p:nvSpPr>
          <p:cNvPr id="26" name="等腰三角形 38"/>
          <p:cNvSpPr>
            <a:spLocks noChangeArrowheads="1"/>
          </p:cNvSpPr>
          <p:nvPr/>
        </p:nvSpPr>
        <p:spPr bwMode="auto">
          <a:xfrm flipV="1">
            <a:off x="7391400" y="2952750"/>
            <a:ext cx="215900" cy="144463"/>
          </a:xfrm>
          <a:prstGeom prst="triangle">
            <a:avLst>
              <a:gd name="adj" fmla="val 50000"/>
            </a:avLst>
          </a:prstGeom>
          <a:solidFill>
            <a:srgbClr val="FE7F00"/>
          </a:solidFill>
          <a:ln>
            <a:solidFill>
              <a:srgbClr val="FE7F00"/>
            </a:solidFill>
          </a:ln>
          <a:extLst/>
        </p:spPr>
        <p:txBody>
          <a:bodyPr lIns="91413" tIns="45706" rIns="91413" bIns="45706" anchor="ctr"/>
          <a:lstStyle/>
          <a:p>
            <a:pPr algn="ctr" defTabSz="912813"/>
            <a:endParaRPr lang="zh-CN" altLang="zh-CN">
              <a:solidFill>
                <a:schemeClr val="bg1"/>
              </a:solidFill>
              <a:latin typeface="Arial" pitchFamily="34" charset="0"/>
            </a:endParaRPr>
          </a:p>
        </p:txBody>
      </p:sp>
      <p:sp>
        <p:nvSpPr>
          <p:cNvPr id="63" name="矩形 9"/>
          <p:cNvSpPr>
            <a:spLocks noChangeArrowheads="1"/>
          </p:cNvSpPr>
          <p:nvPr/>
        </p:nvSpPr>
        <p:spPr bwMode="auto">
          <a:xfrm>
            <a:off x="1082675" y="3246438"/>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1400" kern="0" dirty="0">
                <a:solidFill>
                  <a:schemeClr val="bg1"/>
                </a:solidFill>
                <a:latin typeface="方正兰亭粗黑_GBK" pitchFamily="2" charset="-122"/>
                <a:ea typeface="方正兰亭粗黑_GBK" pitchFamily="2" charset="-122"/>
              </a:rPr>
              <a:t>代用名</a:t>
            </a:r>
          </a:p>
        </p:txBody>
      </p:sp>
      <p:sp>
        <p:nvSpPr>
          <p:cNvPr id="64" name="矩形 7"/>
          <p:cNvSpPr>
            <a:spLocks noChangeArrowheads="1"/>
          </p:cNvSpPr>
          <p:nvPr/>
        </p:nvSpPr>
        <p:spPr bwMode="auto">
          <a:xfrm>
            <a:off x="1752600" y="3333750"/>
            <a:ext cx="549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700" kern="0" dirty="0">
                <a:solidFill>
                  <a:schemeClr val="bg1"/>
                </a:solidFill>
                <a:latin typeface="微软雅黑" pitchFamily="34" charset="-122"/>
                <a:ea typeface="微软雅黑" pitchFamily="34" charset="-122"/>
              </a:rPr>
              <a:t>职务头衔</a:t>
            </a:r>
          </a:p>
        </p:txBody>
      </p:sp>
      <p:sp>
        <p:nvSpPr>
          <p:cNvPr id="65" name="TextBox 64"/>
          <p:cNvSpPr txBox="1"/>
          <p:nvPr/>
        </p:nvSpPr>
        <p:spPr>
          <a:xfrm>
            <a:off x="914400" y="3505200"/>
            <a:ext cx="1536700" cy="1200150"/>
          </a:xfrm>
          <a:prstGeom prst="rect">
            <a:avLst/>
          </a:prstGeom>
          <a:noFill/>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50000"/>
              </a:lnSpc>
              <a:buFont typeface="Arial" pitchFamily="34" charset="0"/>
              <a:buNone/>
            </a:pPr>
            <a:r>
              <a:rPr lang="zh-CN" altLang="en-US" sz="800">
                <a:solidFill>
                  <a:schemeClr val="bg1"/>
                </a:solidFill>
                <a:latin typeface="微软雅黑" pitchFamily="34" charset="-122"/>
                <a:ea typeface="微软雅黑" pitchFamily="34" charset="-122"/>
              </a:rPr>
              <a:t>       在这里输入主要的职业经验及任职主要机构等等在这里输入主要的职业经验及任职主要机构等等在这里输入主要的职业经验及任职主要机构等等</a:t>
            </a:r>
          </a:p>
          <a:p>
            <a:pPr>
              <a:lnSpc>
                <a:spcPct val="150000"/>
              </a:lnSpc>
              <a:buFont typeface="Arial" pitchFamily="34" charset="0"/>
              <a:buNone/>
            </a:pPr>
            <a:endParaRPr lang="zh-CN" altLang="en-US" sz="800">
              <a:solidFill>
                <a:schemeClr val="bg1"/>
              </a:solidFill>
              <a:latin typeface="微软雅黑" pitchFamily="34" charset="-122"/>
              <a:ea typeface="微软雅黑" pitchFamily="34" charset="-122"/>
            </a:endParaRPr>
          </a:p>
        </p:txBody>
      </p:sp>
      <p:sp>
        <p:nvSpPr>
          <p:cNvPr id="66" name="矩形 9"/>
          <p:cNvSpPr>
            <a:spLocks noChangeArrowheads="1"/>
          </p:cNvSpPr>
          <p:nvPr/>
        </p:nvSpPr>
        <p:spPr bwMode="auto">
          <a:xfrm>
            <a:off x="3051175" y="3246438"/>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1400" kern="0" dirty="0">
                <a:solidFill>
                  <a:schemeClr val="bg1"/>
                </a:solidFill>
                <a:latin typeface="方正兰亭粗黑_GBK" pitchFamily="2" charset="-122"/>
                <a:ea typeface="方正兰亭粗黑_GBK" pitchFamily="2" charset="-122"/>
              </a:rPr>
              <a:t>代用名</a:t>
            </a:r>
          </a:p>
        </p:txBody>
      </p:sp>
      <p:sp>
        <p:nvSpPr>
          <p:cNvPr id="67" name="矩形 7"/>
          <p:cNvSpPr>
            <a:spLocks noChangeArrowheads="1"/>
          </p:cNvSpPr>
          <p:nvPr/>
        </p:nvSpPr>
        <p:spPr bwMode="auto">
          <a:xfrm>
            <a:off x="3721100" y="3333750"/>
            <a:ext cx="549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700" kern="0" dirty="0">
                <a:solidFill>
                  <a:schemeClr val="bg1"/>
                </a:solidFill>
                <a:latin typeface="微软雅黑" pitchFamily="34" charset="-122"/>
                <a:ea typeface="微软雅黑" pitchFamily="34" charset="-122"/>
              </a:rPr>
              <a:t>职务头衔</a:t>
            </a:r>
          </a:p>
        </p:txBody>
      </p:sp>
      <p:sp>
        <p:nvSpPr>
          <p:cNvPr id="68" name="TextBox 67"/>
          <p:cNvSpPr txBox="1"/>
          <p:nvPr/>
        </p:nvSpPr>
        <p:spPr>
          <a:xfrm>
            <a:off x="2882900" y="3505200"/>
            <a:ext cx="1536700" cy="1200150"/>
          </a:xfrm>
          <a:prstGeom prst="rect">
            <a:avLst/>
          </a:prstGeom>
          <a:noFill/>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50000"/>
              </a:lnSpc>
              <a:buFont typeface="Arial" pitchFamily="34" charset="0"/>
              <a:buNone/>
            </a:pPr>
            <a:r>
              <a:rPr lang="zh-CN" altLang="en-US" sz="800">
                <a:solidFill>
                  <a:schemeClr val="bg1"/>
                </a:solidFill>
                <a:latin typeface="微软雅黑" pitchFamily="34" charset="-122"/>
                <a:ea typeface="微软雅黑" pitchFamily="34" charset="-122"/>
              </a:rPr>
              <a:t>       在这里输入主要的职业经验及任职主要机构等等在这里输入主要的职业经验及任职主要机构等等在这里输入主要的职业经验及任职主要机构等等</a:t>
            </a:r>
          </a:p>
          <a:p>
            <a:pPr>
              <a:lnSpc>
                <a:spcPct val="150000"/>
              </a:lnSpc>
              <a:buFont typeface="Arial" pitchFamily="34" charset="0"/>
              <a:buNone/>
            </a:pPr>
            <a:endParaRPr lang="zh-CN" altLang="en-US" sz="800">
              <a:solidFill>
                <a:schemeClr val="bg1"/>
              </a:solidFill>
              <a:latin typeface="微软雅黑" pitchFamily="34" charset="-122"/>
              <a:ea typeface="微软雅黑" pitchFamily="34" charset="-122"/>
            </a:endParaRPr>
          </a:p>
        </p:txBody>
      </p:sp>
      <p:sp>
        <p:nvSpPr>
          <p:cNvPr id="69" name="矩形 9"/>
          <p:cNvSpPr>
            <a:spLocks noChangeArrowheads="1"/>
          </p:cNvSpPr>
          <p:nvPr/>
        </p:nvSpPr>
        <p:spPr bwMode="auto">
          <a:xfrm>
            <a:off x="4968875" y="3246438"/>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1400" kern="0" dirty="0">
                <a:solidFill>
                  <a:schemeClr val="bg1"/>
                </a:solidFill>
                <a:latin typeface="方正兰亭粗黑_GBK" pitchFamily="2" charset="-122"/>
                <a:ea typeface="方正兰亭粗黑_GBK" pitchFamily="2" charset="-122"/>
              </a:rPr>
              <a:t>代用名</a:t>
            </a:r>
          </a:p>
        </p:txBody>
      </p:sp>
      <p:sp>
        <p:nvSpPr>
          <p:cNvPr id="70" name="矩形 7"/>
          <p:cNvSpPr>
            <a:spLocks noChangeArrowheads="1"/>
          </p:cNvSpPr>
          <p:nvPr/>
        </p:nvSpPr>
        <p:spPr bwMode="auto">
          <a:xfrm>
            <a:off x="5638800" y="3333750"/>
            <a:ext cx="547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700" kern="0" dirty="0">
                <a:solidFill>
                  <a:schemeClr val="bg1"/>
                </a:solidFill>
                <a:latin typeface="微软雅黑" pitchFamily="34" charset="-122"/>
                <a:ea typeface="微软雅黑" pitchFamily="34" charset="-122"/>
              </a:rPr>
              <a:t>职务头衔</a:t>
            </a:r>
          </a:p>
        </p:txBody>
      </p:sp>
      <p:sp>
        <p:nvSpPr>
          <p:cNvPr id="71" name="TextBox 70"/>
          <p:cNvSpPr txBox="1"/>
          <p:nvPr/>
        </p:nvSpPr>
        <p:spPr>
          <a:xfrm>
            <a:off x="4800600" y="3505200"/>
            <a:ext cx="1536700" cy="1200150"/>
          </a:xfrm>
          <a:prstGeom prst="rect">
            <a:avLst/>
          </a:prstGeom>
          <a:noFill/>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50000"/>
              </a:lnSpc>
              <a:buFont typeface="Arial" pitchFamily="34" charset="0"/>
              <a:buNone/>
            </a:pPr>
            <a:r>
              <a:rPr lang="zh-CN" altLang="en-US" sz="800">
                <a:solidFill>
                  <a:schemeClr val="bg1"/>
                </a:solidFill>
                <a:latin typeface="微软雅黑" pitchFamily="34" charset="-122"/>
                <a:ea typeface="微软雅黑" pitchFamily="34" charset="-122"/>
              </a:rPr>
              <a:t>       在这里输入主要的职业经验及任职主要机构等等在这里输入主要的职业经验及任职主要机构等等在这里输入主要的职业经验及任职主要机构等等</a:t>
            </a:r>
          </a:p>
          <a:p>
            <a:pPr>
              <a:lnSpc>
                <a:spcPct val="150000"/>
              </a:lnSpc>
              <a:buFont typeface="Arial" pitchFamily="34" charset="0"/>
              <a:buNone/>
            </a:pPr>
            <a:endParaRPr lang="zh-CN" altLang="en-US" sz="800">
              <a:solidFill>
                <a:schemeClr val="bg1"/>
              </a:solidFill>
              <a:latin typeface="微软雅黑" pitchFamily="34" charset="-122"/>
              <a:ea typeface="微软雅黑" pitchFamily="34" charset="-122"/>
            </a:endParaRPr>
          </a:p>
        </p:txBody>
      </p:sp>
      <p:sp>
        <p:nvSpPr>
          <p:cNvPr id="72" name="矩形 9"/>
          <p:cNvSpPr>
            <a:spLocks noChangeArrowheads="1"/>
          </p:cNvSpPr>
          <p:nvPr/>
        </p:nvSpPr>
        <p:spPr bwMode="auto">
          <a:xfrm>
            <a:off x="6861175" y="3246438"/>
            <a:ext cx="89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1400" kern="0" dirty="0">
                <a:solidFill>
                  <a:schemeClr val="bg1"/>
                </a:solidFill>
                <a:latin typeface="方正兰亭粗黑_GBK" pitchFamily="2" charset="-122"/>
                <a:ea typeface="方正兰亭粗黑_GBK" pitchFamily="2" charset="-122"/>
              </a:rPr>
              <a:t>代用名</a:t>
            </a:r>
          </a:p>
        </p:txBody>
      </p:sp>
      <p:sp>
        <p:nvSpPr>
          <p:cNvPr id="73" name="矩形 7"/>
          <p:cNvSpPr>
            <a:spLocks noChangeArrowheads="1"/>
          </p:cNvSpPr>
          <p:nvPr/>
        </p:nvSpPr>
        <p:spPr bwMode="auto">
          <a:xfrm>
            <a:off x="7531100" y="3333750"/>
            <a:ext cx="5476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6" rIns="91413" bIns="45706">
            <a:spAutoFit/>
          </a:bodyPr>
          <a:lstStyle/>
          <a:p>
            <a:pPr algn="ctr" defTabSz="914126" fontAlgn="auto">
              <a:spcBef>
                <a:spcPts val="0"/>
              </a:spcBef>
              <a:spcAft>
                <a:spcPts val="0"/>
              </a:spcAft>
              <a:defRPr/>
            </a:pPr>
            <a:r>
              <a:rPr lang="zh-CN" altLang="en-US" sz="700" kern="0" dirty="0">
                <a:solidFill>
                  <a:schemeClr val="bg1"/>
                </a:solidFill>
                <a:latin typeface="微软雅黑" pitchFamily="34" charset="-122"/>
                <a:ea typeface="微软雅黑" pitchFamily="34" charset="-122"/>
              </a:rPr>
              <a:t>职务头衔</a:t>
            </a:r>
          </a:p>
        </p:txBody>
      </p:sp>
      <p:sp>
        <p:nvSpPr>
          <p:cNvPr id="74" name="TextBox 73"/>
          <p:cNvSpPr txBox="1"/>
          <p:nvPr/>
        </p:nvSpPr>
        <p:spPr>
          <a:xfrm>
            <a:off x="6692900" y="3505200"/>
            <a:ext cx="1536700" cy="1200150"/>
          </a:xfrm>
          <a:prstGeom prst="rect">
            <a:avLst/>
          </a:prstGeom>
          <a:noFill/>
        </p:spPr>
        <p:txBody>
          <a:bodyPr lIns="91413" tIns="45706" rIns="91413" bIns="45706">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nSpc>
                <a:spcPct val="150000"/>
              </a:lnSpc>
              <a:buFont typeface="Arial" pitchFamily="34" charset="0"/>
              <a:buNone/>
            </a:pPr>
            <a:r>
              <a:rPr lang="zh-CN" altLang="en-US" sz="800">
                <a:solidFill>
                  <a:schemeClr val="bg1"/>
                </a:solidFill>
                <a:latin typeface="微软雅黑" pitchFamily="34" charset="-122"/>
                <a:ea typeface="微软雅黑" pitchFamily="34" charset="-122"/>
              </a:rPr>
              <a:t>       在这里输入主要的职业经验及任职主要机构等等在这里输入主要的职业经验及任职主要机构等等在这里输入主要的职业经验及任职主要机构等等</a:t>
            </a:r>
          </a:p>
          <a:p>
            <a:pPr>
              <a:lnSpc>
                <a:spcPct val="150000"/>
              </a:lnSpc>
              <a:buFont typeface="Arial" pitchFamily="34" charset="0"/>
              <a:buNone/>
            </a:pPr>
            <a:endParaRPr lang="zh-CN" altLang="en-US" sz="800">
              <a:solidFill>
                <a:schemeClr val="bg1"/>
              </a:solidFill>
              <a:latin typeface="微软雅黑" pitchFamily="34" charset="-122"/>
              <a:ea typeface="微软雅黑" pitchFamily="34" charset="-122"/>
            </a:endParaRPr>
          </a:p>
        </p:txBody>
      </p:sp>
      <p:sp>
        <p:nvSpPr>
          <p:cNvPr id="62" name="TextBox 61"/>
          <p:cNvSpPr txBox="1"/>
          <p:nvPr/>
        </p:nvSpPr>
        <p:spPr>
          <a:xfrm>
            <a:off x="7020272" y="5812110"/>
            <a:ext cx="1021179" cy="369332"/>
          </a:xfrm>
          <a:prstGeom prst="rect">
            <a:avLst/>
          </a:prstGeom>
          <a:noFill/>
        </p:spPr>
        <p:txBody>
          <a:bodyPr wrap="square" rtlCol="0">
            <a:spAutoFit/>
          </a:bodyPr>
          <a:lstStyle/>
          <a:p>
            <a:r>
              <a:rPr lang="zh-CN" altLang="en-US" dirty="0" smtClean="0"/>
              <a:t>延迟付</a:t>
            </a:r>
            <a:endParaRPr lang="zh-CN" altLang="en-US" dirty="0"/>
          </a:p>
        </p:txBody>
      </p:sp>
      <p:cxnSp>
        <p:nvCxnSpPr>
          <p:cNvPr id="50" name="直接连接符 49"/>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971600" y="206375"/>
            <a:ext cx="1723549"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核心成员介绍</a:t>
            </a:r>
            <a:endParaRPr lang="zh-CN" altLang="en-US" sz="2000" b="1" dirty="0">
              <a:solidFill>
                <a:srgbClr val="FE7F00"/>
              </a:solidFill>
              <a:latin typeface="微软雅黑" pitchFamily="34" charset="-122"/>
              <a:ea typeface="微软雅黑" pitchFamily="34" charset="-122"/>
            </a:endParaRPr>
          </a:p>
        </p:txBody>
      </p:sp>
      <p:sp>
        <p:nvSpPr>
          <p:cNvPr id="76" name="矩形 75"/>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81"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77" name="图片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345" y="1398841"/>
            <a:ext cx="1264217" cy="1264217"/>
          </a:xfrm>
          <a:prstGeom prst="rect">
            <a:avLst/>
          </a:prstGeom>
        </p:spPr>
      </p:pic>
      <p:pic>
        <p:nvPicPr>
          <p:cNvPr id="45" name="图片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995" y="1398841"/>
            <a:ext cx="1264217" cy="1264217"/>
          </a:xfrm>
          <a:prstGeom prst="rect">
            <a:avLst/>
          </a:prstGeom>
        </p:spPr>
      </p:pic>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2271" y="1398841"/>
            <a:ext cx="1264217" cy="1264217"/>
          </a:xfrm>
          <a:prstGeom prst="rect">
            <a:avLst/>
          </a:prstGeom>
        </p:spPr>
      </p:pic>
      <p:pic>
        <p:nvPicPr>
          <p:cNvPr id="47" name="图片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402" y="1398841"/>
            <a:ext cx="1264217" cy="1264217"/>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824" y="1097682"/>
            <a:ext cx="1755062" cy="1807820"/>
          </a:xfrm>
          <a:prstGeom prst="rect">
            <a:avLst/>
          </a:prstGeom>
        </p:spPr>
      </p:pic>
      <p:pic>
        <p:nvPicPr>
          <p:cNvPr id="40" name="图片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3719" y="1097682"/>
            <a:ext cx="1755062" cy="1807820"/>
          </a:xfrm>
          <a:prstGeom prst="rect">
            <a:avLst/>
          </a:prstGeom>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3319" y="1097682"/>
            <a:ext cx="1755062" cy="1807820"/>
          </a:xfrm>
          <a:prstGeom prst="rect">
            <a:avLst/>
          </a:prstGeom>
        </p:spPr>
      </p:pic>
      <p:pic>
        <p:nvPicPr>
          <p:cNvPr id="44" name="图片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3719" y="1097682"/>
            <a:ext cx="1755062" cy="1807820"/>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additive="base">
                                        <p:cTn id="14" dur="500" fill="hold"/>
                                        <p:tgtEl>
                                          <p:spTgt spid="50"/>
                                        </p:tgtEl>
                                        <p:attrNameLst>
                                          <p:attrName>ppt_x</p:attrName>
                                        </p:attrNameLst>
                                      </p:cBhvr>
                                      <p:tavLst>
                                        <p:tav tm="0">
                                          <p:val>
                                            <p:strVal val="0-#ppt_w/2"/>
                                          </p:val>
                                        </p:tav>
                                        <p:tav tm="100000">
                                          <p:val>
                                            <p:strVal val="#ppt_x"/>
                                          </p:val>
                                        </p:tav>
                                      </p:tavLst>
                                    </p:anim>
                                    <p:anim calcmode="lin" valueType="num">
                                      <p:cBhvr additive="base">
                                        <p:cTn id="15"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1000"/>
                                        <p:tgtEl>
                                          <p:spTgt spid="56"/>
                                        </p:tgtEl>
                                      </p:cBhvr>
                                    </p:animEffect>
                                    <p:anim calcmode="lin" valueType="num">
                                      <p:cBhvr>
                                        <p:cTn id="21" dur="1000" fill="hold"/>
                                        <p:tgtEl>
                                          <p:spTgt spid="56"/>
                                        </p:tgtEl>
                                        <p:attrNameLst>
                                          <p:attrName>ppt_x</p:attrName>
                                        </p:attrNameLst>
                                      </p:cBhvr>
                                      <p:tavLst>
                                        <p:tav tm="0">
                                          <p:val>
                                            <p:strVal val="#ppt_x"/>
                                          </p:val>
                                        </p:tav>
                                        <p:tav tm="100000">
                                          <p:val>
                                            <p:strVal val="#ppt_x"/>
                                          </p:val>
                                        </p:tav>
                                      </p:tavLst>
                                    </p:anim>
                                    <p:anim calcmode="lin" valueType="num">
                                      <p:cBhvr>
                                        <p:cTn id="2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1000"/>
                                        <p:tgtEl>
                                          <p:spTgt spid="76"/>
                                        </p:tgtEl>
                                      </p:cBhvr>
                                    </p:animEffect>
                                    <p:anim calcmode="lin" valueType="num">
                                      <p:cBhvr>
                                        <p:cTn id="28" dur="1000" fill="hold"/>
                                        <p:tgtEl>
                                          <p:spTgt spid="76"/>
                                        </p:tgtEl>
                                        <p:attrNameLst>
                                          <p:attrName>ppt_x</p:attrName>
                                        </p:attrNameLst>
                                      </p:cBhvr>
                                      <p:tavLst>
                                        <p:tav tm="0">
                                          <p:val>
                                            <p:strVal val="#ppt_x"/>
                                          </p:val>
                                        </p:tav>
                                        <p:tav tm="100000">
                                          <p:val>
                                            <p:strVal val="#ppt_x"/>
                                          </p:val>
                                        </p:tav>
                                      </p:tavLst>
                                    </p:anim>
                                    <p:anim calcmode="lin" valueType="num">
                                      <p:cBhvr>
                                        <p:cTn id="29" dur="1000" fill="hold"/>
                                        <p:tgtEl>
                                          <p:spTgt spid="7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par>
                                <p:cTn id="43" presetID="3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1000" fill="hold"/>
                                        <p:tgtEl>
                                          <p:spTgt spid="40"/>
                                        </p:tgtEl>
                                        <p:attrNameLst>
                                          <p:attrName>ppt_w</p:attrName>
                                        </p:attrNameLst>
                                      </p:cBhvr>
                                      <p:tavLst>
                                        <p:tav tm="0">
                                          <p:val>
                                            <p:fltVal val="0"/>
                                          </p:val>
                                        </p:tav>
                                        <p:tav tm="100000">
                                          <p:val>
                                            <p:strVal val="#ppt_w"/>
                                          </p:val>
                                        </p:tav>
                                      </p:tavLst>
                                    </p:anim>
                                    <p:anim calcmode="lin" valueType="num">
                                      <p:cBhvr>
                                        <p:cTn id="54" dur="1000" fill="hold"/>
                                        <p:tgtEl>
                                          <p:spTgt spid="40"/>
                                        </p:tgtEl>
                                        <p:attrNameLst>
                                          <p:attrName>ppt_h</p:attrName>
                                        </p:attrNameLst>
                                      </p:cBhvr>
                                      <p:tavLst>
                                        <p:tav tm="0">
                                          <p:val>
                                            <p:fltVal val="0"/>
                                          </p:val>
                                        </p:tav>
                                        <p:tav tm="100000">
                                          <p:val>
                                            <p:strVal val="#ppt_h"/>
                                          </p:val>
                                        </p:tav>
                                      </p:tavLst>
                                    </p:anim>
                                    <p:anim calcmode="lin" valueType="num">
                                      <p:cBhvr>
                                        <p:cTn id="55" dur="1000" fill="hold"/>
                                        <p:tgtEl>
                                          <p:spTgt spid="40"/>
                                        </p:tgtEl>
                                        <p:attrNameLst>
                                          <p:attrName>style.rotation</p:attrName>
                                        </p:attrNameLst>
                                      </p:cBhvr>
                                      <p:tavLst>
                                        <p:tav tm="0">
                                          <p:val>
                                            <p:fltVal val="90"/>
                                          </p:val>
                                        </p:tav>
                                        <p:tav tm="100000">
                                          <p:val>
                                            <p:fltVal val="0"/>
                                          </p:val>
                                        </p:tav>
                                      </p:tavLst>
                                    </p:anim>
                                    <p:animEffect transition="in" filter="fade">
                                      <p:cBhvr>
                                        <p:cTn id="56" dur="1000"/>
                                        <p:tgtEl>
                                          <p:spTgt spid="40"/>
                                        </p:tgtEl>
                                      </p:cBhvr>
                                    </p:animEffect>
                                  </p:childTnLst>
                                </p:cTn>
                              </p:par>
                              <p:par>
                                <p:cTn id="57" presetID="3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1000" fill="hold"/>
                                        <p:tgtEl>
                                          <p:spTgt spid="45"/>
                                        </p:tgtEl>
                                        <p:attrNameLst>
                                          <p:attrName>ppt_w</p:attrName>
                                        </p:attrNameLst>
                                      </p:cBhvr>
                                      <p:tavLst>
                                        <p:tav tm="0">
                                          <p:val>
                                            <p:fltVal val="0"/>
                                          </p:val>
                                        </p:tav>
                                        <p:tav tm="100000">
                                          <p:val>
                                            <p:strVal val="#ppt_w"/>
                                          </p:val>
                                        </p:tav>
                                      </p:tavLst>
                                    </p:anim>
                                    <p:anim calcmode="lin" valueType="num">
                                      <p:cBhvr>
                                        <p:cTn id="60" dur="1000" fill="hold"/>
                                        <p:tgtEl>
                                          <p:spTgt spid="45"/>
                                        </p:tgtEl>
                                        <p:attrNameLst>
                                          <p:attrName>ppt_h</p:attrName>
                                        </p:attrNameLst>
                                      </p:cBhvr>
                                      <p:tavLst>
                                        <p:tav tm="0">
                                          <p:val>
                                            <p:fltVal val="0"/>
                                          </p:val>
                                        </p:tav>
                                        <p:tav tm="100000">
                                          <p:val>
                                            <p:strVal val="#ppt_h"/>
                                          </p:val>
                                        </p:tav>
                                      </p:tavLst>
                                    </p:anim>
                                    <p:anim calcmode="lin" valueType="num">
                                      <p:cBhvr>
                                        <p:cTn id="61" dur="1000" fill="hold"/>
                                        <p:tgtEl>
                                          <p:spTgt spid="45"/>
                                        </p:tgtEl>
                                        <p:attrNameLst>
                                          <p:attrName>style.rotation</p:attrName>
                                        </p:attrNameLst>
                                      </p:cBhvr>
                                      <p:tavLst>
                                        <p:tav tm="0">
                                          <p:val>
                                            <p:fltVal val="90"/>
                                          </p:val>
                                        </p:tav>
                                        <p:tav tm="100000">
                                          <p:val>
                                            <p:fltVal val="0"/>
                                          </p:val>
                                        </p:tav>
                                      </p:tavLst>
                                    </p:anim>
                                    <p:animEffect transition="in" filter="fade">
                                      <p:cBhvr>
                                        <p:cTn id="62" dur="10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1000" fill="hold"/>
                                        <p:tgtEl>
                                          <p:spTgt spid="41"/>
                                        </p:tgtEl>
                                        <p:attrNameLst>
                                          <p:attrName>ppt_w</p:attrName>
                                        </p:attrNameLst>
                                      </p:cBhvr>
                                      <p:tavLst>
                                        <p:tav tm="0">
                                          <p:val>
                                            <p:fltVal val="0"/>
                                          </p:val>
                                        </p:tav>
                                        <p:tav tm="100000">
                                          <p:val>
                                            <p:strVal val="#ppt_w"/>
                                          </p:val>
                                        </p:tav>
                                      </p:tavLst>
                                    </p:anim>
                                    <p:anim calcmode="lin" valueType="num">
                                      <p:cBhvr>
                                        <p:cTn id="68" dur="1000" fill="hold"/>
                                        <p:tgtEl>
                                          <p:spTgt spid="41"/>
                                        </p:tgtEl>
                                        <p:attrNameLst>
                                          <p:attrName>ppt_h</p:attrName>
                                        </p:attrNameLst>
                                      </p:cBhvr>
                                      <p:tavLst>
                                        <p:tav tm="0">
                                          <p:val>
                                            <p:fltVal val="0"/>
                                          </p:val>
                                        </p:tav>
                                        <p:tav tm="100000">
                                          <p:val>
                                            <p:strVal val="#ppt_h"/>
                                          </p:val>
                                        </p:tav>
                                      </p:tavLst>
                                    </p:anim>
                                    <p:anim calcmode="lin" valueType="num">
                                      <p:cBhvr>
                                        <p:cTn id="69" dur="1000" fill="hold"/>
                                        <p:tgtEl>
                                          <p:spTgt spid="41"/>
                                        </p:tgtEl>
                                        <p:attrNameLst>
                                          <p:attrName>style.rotation</p:attrName>
                                        </p:attrNameLst>
                                      </p:cBhvr>
                                      <p:tavLst>
                                        <p:tav tm="0">
                                          <p:val>
                                            <p:fltVal val="90"/>
                                          </p:val>
                                        </p:tav>
                                        <p:tav tm="100000">
                                          <p:val>
                                            <p:fltVal val="0"/>
                                          </p:val>
                                        </p:tav>
                                      </p:tavLst>
                                    </p:anim>
                                    <p:animEffect transition="in" filter="fade">
                                      <p:cBhvr>
                                        <p:cTn id="70" dur="1000"/>
                                        <p:tgtEl>
                                          <p:spTgt spid="41"/>
                                        </p:tgtEl>
                                      </p:cBhvr>
                                    </p:animEffect>
                                  </p:childTnLst>
                                </p:cTn>
                              </p:par>
                              <p:par>
                                <p:cTn id="71" presetID="31" presetClass="entr" presetSubtype="0"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1000" fill="hold"/>
                                        <p:tgtEl>
                                          <p:spTgt spid="46"/>
                                        </p:tgtEl>
                                        <p:attrNameLst>
                                          <p:attrName>ppt_w</p:attrName>
                                        </p:attrNameLst>
                                      </p:cBhvr>
                                      <p:tavLst>
                                        <p:tav tm="0">
                                          <p:val>
                                            <p:fltVal val="0"/>
                                          </p:val>
                                        </p:tav>
                                        <p:tav tm="100000">
                                          <p:val>
                                            <p:strVal val="#ppt_w"/>
                                          </p:val>
                                        </p:tav>
                                      </p:tavLst>
                                    </p:anim>
                                    <p:anim calcmode="lin" valueType="num">
                                      <p:cBhvr>
                                        <p:cTn id="74" dur="1000" fill="hold"/>
                                        <p:tgtEl>
                                          <p:spTgt spid="46"/>
                                        </p:tgtEl>
                                        <p:attrNameLst>
                                          <p:attrName>ppt_h</p:attrName>
                                        </p:attrNameLst>
                                      </p:cBhvr>
                                      <p:tavLst>
                                        <p:tav tm="0">
                                          <p:val>
                                            <p:fltVal val="0"/>
                                          </p:val>
                                        </p:tav>
                                        <p:tav tm="100000">
                                          <p:val>
                                            <p:strVal val="#ppt_h"/>
                                          </p:val>
                                        </p:tav>
                                      </p:tavLst>
                                    </p:anim>
                                    <p:anim calcmode="lin" valueType="num">
                                      <p:cBhvr>
                                        <p:cTn id="75" dur="1000" fill="hold"/>
                                        <p:tgtEl>
                                          <p:spTgt spid="46"/>
                                        </p:tgtEl>
                                        <p:attrNameLst>
                                          <p:attrName>style.rotation</p:attrName>
                                        </p:attrNameLst>
                                      </p:cBhvr>
                                      <p:tavLst>
                                        <p:tav tm="0">
                                          <p:val>
                                            <p:fltVal val="90"/>
                                          </p:val>
                                        </p:tav>
                                        <p:tav tm="100000">
                                          <p:val>
                                            <p:fltVal val="0"/>
                                          </p:val>
                                        </p:tav>
                                      </p:tavLst>
                                    </p:anim>
                                    <p:animEffect transition="in" filter="fade">
                                      <p:cBhvr>
                                        <p:cTn id="76" dur="1000"/>
                                        <p:tgtEl>
                                          <p:spTgt spid="46"/>
                                        </p:tgtEl>
                                      </p:cBhvr>
                                    </p:animEffect>
                                  </p:childTnLst>
                                </p:cTn>
                              </p:par>
                            </p:childTnLst>
                          </p:cTn>
                        </p:par>
                      </p:childTnLst>
                    </p:cTn>
                  </p:par>
                  <p:par>
                    <p:cTn id="77" fill="hold">
                      <p:stCondLst>
                        <p:cond delay="indefinite"/>
                      </p:stCondLst>
                      <p:childTnLst>
                        <p:par>
                          <p:cTn id="78" fill="hold" nodeType="afterGroup">
                            <p:stCondLst>
                              <p:cond delay="0"/>
                            </p:stCondLst>
                            <p:childTnLst>
                              <p:par>
                                <p:cTn id="79" presetID="3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p:cTn id="81" dur="1000" fill="hold"/>
                                        <p:tgtEl>
                                          <p:spTgt spid="44"/>
                                        </p:tgtEl>
                                        <p:attrNameLst>
                                          <p:attrName>ppt_w</p:attrName>
                                        </p:attrNameLst>
                                      </p:cBhvr>
                                      <p:tavLst>
                                        <p:tav tm="0">
                                          <p:val>
                                            <p:fltVal val="0"/>
                                          </p:val>
                                        </p:tav>
                                        <p:tav tm="100000">
                                          <p:val>
                                            <p:strVal val="#ppt_w"/>
                                          </p:val>
                                        </p:tav>
                                      </p:tavLst>
                                    </p:anim>
                                    <p:anim calcmode="lin" valueType="num">
                                      <p:cBhvr>
                                        <p:cTn id="82" dur="1000" fill="hold"/>
                                        <p:tgtEl>
                                          <p:spTgt spid="44"/>
                                        </p:tgtEl>
                                        <p:attrNameLst>
                                          <p:attrName>ppt_h</p:attrName>
                                        </p:attrNameLst>
                                      </p:cBhvr>
                                      <p:tavLst>
                                        <p:tav tm="0">
                                          <p:val>
                                            <p:fltVal val="0"/>
                                          </p:val>
                                        </p:tav>
                                        <p:tav tm="100000">
                                          <p:val>
                                            <p:strVal val="#ppt_h"/>
                                          </p:val>
                                        </p:tav>
                                      </p:tavLst>
                                    </p:anim>
                                    <p:anim calcmode="lin" valueType="num">
                                      <p:cBhvr>
                                        <p:cTn id="83" dur="1000" fill="hold"/>
                                        <p:tgtEl>
                                          <p:spTgt spid="44"/>
                                        </p:tgtEl>
                                        <p:attrNameLst>
                                          <p:attrName>style.rotation</p:attrName>
                                        </p:attrNameLst>
                                      </p:cBhvr>
                                      <p:tavLst>
                                        <p:tav tm="0">
                                          <p:val>
                                            <p:fltVal val="90"/>
                                          </p:val>
                                        </p:tav>
                                        <p:tav tm="100000">
                                          <p:val>
                                            <p:fltVal val="0"/>
                                          </p:val>
                                        </p:tav>
                                      </p:tavLst>
                                    </p:anim>
                                    <p:animEffect transition="in" filter="fade">
                                      <p:cBhvr>
                                        <p:cTn id="84" dur="1000"/>
                                        <p:tgtEl>
                                          <p:spTgt spid="44"/>
                                        </p:tgtEl>
                                      </p:cBhvr>
                                    </p:animEffect>
                                  </p:childTnLst>
                                </p:cTn>
                              </p:par>
                              <p:par>
                                <p:cTn id="85" presetID="3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p:cTn id="87" dur="1000" fill="hold"/>
                                        <p:tgtEl>
                                          <p:spTgt spid="47"/>
                                        </p:tgtEl>
                                        <p:attrNameLst>
                                          <p:attrName>ppt_w</p:attrName>
                                        </p:attrNameLst>
                                      </p:cBhvr>
                                      <p:tavLst>
                                        <p:tav tm="0">
                                          <p:val>
                                            <p:fltVal val="0"/>
                                          </p:val>
                                        </p:tav>
                                        <p:tav tm="100000">
                                          <p:val>
                                            <p:strVal val="#ppt_w"/>
                                          </p:val>
                                        </p:tav>
                                      </p:tavLst>
                                    </p:anim>
                                    <p:anim calcmode="lin" valueType="num">
                                      <p:cBhvr>
                                        <p:cTn id="88" dur="1000" fill="hold"/>
                                        <p:tgtEl>
                                          <p:spTgt spid="47"/>
                                        </p:tgtEl>
                                        <p:attrNameLst>
                                          <p:attrName>ppt_h</p:attrName>
                                        </p:attrNameLst>
                                      </p:cBhvr>
                                      <p:tavLst>
                                        <p:tav tm="0">
                                          <p:val>
                                            <p:fltVal val="0"/>
                                          </p:val>
                                        </p:tav>
                                        <p:tav tm="100000">
                                          <p:val>
                                            <p:strVal val="#ppt_h"/>
                                          </p:val>
                                        </p:tav>
                                      </p:tavLst>
                                    </p:anim>
                                    <p:anim calcmode="lin" valueType="num">
                                      <p:cBhvr>
                                        <p:cTn id="89" dur="1000" fill="hold"/>
                                        <p:tgtEl>
                                          <p:spTgt spid="47"/>
                                        </p:tgtEl>
                                        <p:attrNameLst>
                                          <p:attrName>style.rotation</p:attrName>
                                        </p:attrNameLst>
                                      </p:cBhvr>
                                      <p:tavLst>
                                        <p:tav tm="0">
                                          <p:val>
                                            <p:fltVal val="90"/>
                                          </p:val>
                                        </p:tav>
                                        <p:tav tm="100000">
                                          <p:val>
                                            <p:fltVal val="0"/>
                                          </p:val>
                                        </p:tav>
                                      </p:tavLst>
                                    </p:anim>
                                    <p:animEffect transition="in" filter="fade">
                                      <p:cBhvr>
                                        <p:cTn id="90" dur="1000"/>
                                        <p:tgtEl>
                                          <p:spTgt spid="47"/>
                                        </p:tgtEl>
                                      </p:cBhvr>
                                    </p:animEffect>
                                  </p:childTnLst>
                                </p:cTn>
                              </p:par>
                            </p:childTnLst>
                          </p:cTn>
                        </p:par>
                        <p:par>
                          <p:cTn id="91" fill="hold">
                            <p:stCondLst>
                              <p:cond delay="1000"/>
                            </p:stCondLst>
                            <p:childTnLst>
                              <p:par>
                                <p:cTn id="92" presetID="22" presetClass="entr" presetSubtype="1" fill="hold" grpId="0" nodeType="after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up)">
                                      <p:cBhvr>
                                        <p:cTn id="94" dur="500"/>
                                        <p:tgtEl>
                                          <p:spTgt spid="5"/>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up)">
                                      <p:cBhvr>
                                        <p:cTn id="97" dur="500"/>
                                        <p:tgtEl>
                                          <p:spTgt spid="12"/>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500"/>
                                        <p:tgtEl>
                                          <p:spTgt spid="19"/>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cTn>
                              </p:par>
                            </p:childTnLst>
                          </p:cTn>
                        </p:par>
                        <p:par>
                          <p:cTn id="104" fill="hold" nodeType="afterGroup">
                            <p:stCondLst>
                              <p:cond delay="1500"/>
                            </p:stCondLst>
                            <p:childTnLst>
                              <p:par>
                                <p:cTn id="105" presetID="14" presetClass="entr" presetSubtype="10" fill="hold" grpId="0" nodeType="afterEffect">
                                  <p:stCondLst>
                                    <p:cond delay="0"/>
                                  </p:stCondLst>
                                  <p:childTnLst>
                                    <p:set>
                                      <p:cBhvr>
                                        <p:cTn id="106" dur="1" fill="hold">
                                          <p:stCondLst>
                                            <p:cond delay="0"/>
                                          </p:stCondLst>
                                        </p:cTn>
                                        <p:tgtEl>
                                          <p:spTgt spid="63"/>
                                        </p:tgtEl>
                                        <p:attrNameLst>
                                          <p:attrName>style.visibility</p:attrName>
                                        </p:attrNameLst>
                                      </p:cBhvr>
                                      <p:to>
                                        <p:strVal val="visible"/>
                                      </p:to>
                                    </p:set>
                                    <p:animEffect transition="in" filter="randombar(horizontal)">
                                      <p:cBhvr>
                                        <p:cTn id="107" dur="500"/>
                                        <p:tgtEl>
                                          <p:spTgt spid="63"/>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randombar(horizontal)">
                                      <p:cBhvr>
                                        <p:cTn id="110" dur="500"/>
                                        <p:tgtEl>
                                          <p:spTgt spid="64"/>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65"/>
                                        </p:tgtEl>
                                        <p:attrNameLst>
                                          <p:attrName>style.visibility</p:attrName>
                                        </p:attrNameLst>
                                      </p:cBhvr>
                                      <p:to>
                                        <p:strVal val="visible"/>
                                      </p:to>
                                    </p:set>
                                    <p:animEffect transition="in" filter="randombar(horizontal)">
                                      <p:cBhvr>
                                        <p:cTn id="113" dur="500"/>
                                        <p:tgtEl>
                                          <p:spTgt spid="65"/>
                                        </p:tgtEl>
                                      </p:cBhvr>
                                    </p:animEffect>
                                  </p:childTnLst>
                                </p:cTn>
                              </p:par>
                              <p:par>
                                <p:cTn id="114" presetID="14" presetClass="entr" presetSubtype="10"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randombar(horizontal)">
                                      <p:cBhvr>
                                        <p:cTn id="116" dur="500"/>
                                        <p:tgtEl>
                                          <p:spTgt spid="66"/>
                                        </p:tgtEl>
                                      </p:cBhvr>
                                    </p:animEffect>
                                  </p:childTnLst>
                                </p:cTn>
                              </p:par>
                              <p:par>
                                <p:cTn id="117" presetID="14" presetClass="entr" presetSubtype="10" fill="hold" grpId="0" nodeType="with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randombar(horizontal)">
                                      <p:cBhvr>
                                        <p:cTn id="119" dur="500"/>
                                        <p:tgtEl>
                                          <p:spTgt spid="67"/>
                                        </p:tgtEl>
                                      </p:cBhvr>
                                    </p:animEffect>
                                  </p:childTnLst>
                                </p:cTn>
                              </p:par>
                              <p:par>
                                <p:cTn id="120" presetID="14" presetClass="entr" presetSubtype="10" fill="hold" grpId="0" nodeType="withEffect">
                                  <p:stCondLst>
                                    <p:cond delay="0"/>
                                  </p:stCondLst>
                                  <p:childTnLst>
                                    <p:set>
                                      <p:cBhvr>
                                        <p:cTn id="121" dur="1" fill="hold">
                                          <p:stCondLst>
                                            <p:cond delay="0"/>
                                          </p:stCondLst>
                                        </p:cTn>
                                        <p:tgtEl>
                                          <p:spTgt spid="68"/>
                                        </p:tgtEl>
                                        <p:attrNameLst>
                                          <p:attrName>style.visibility</p:attrName>
                                        </p:attrNameLst>
                                      </p:cBhvr>
                                      <p:to>
                                        <p:strVal val="visible"/>
                                      </p:to>
                                    </p:set>
                                    <p:animEffect transition="in" filter="randombar(horizontal)">
                                      <p:cBhvr>
                                        <p:cTn id="122" dur="500"/>
                                        <p:tgtEl>
                                          <p:spTgt spid="68"/>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69"/>
                                        </p:tgtEl>
                                        <p:attrNameLst>
                                          <p:attrName>style.visibility</p:attrName>
                                        </p:attrNameLst>
                                      </p:cBhvr>
                                      <p:to>
                                        <p:strVal val="visible"/>
                                      </p:to>
                                    </p:set>
                                    <p:animEffect transition="in" filter="randombar(horizontal)">
                                      <p:cBhvr>
                                        <p:cTn id="125" dur="500"/>
                                        <p:tgtEl>
                                          <p:spTgt spid="69"/>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70"/>
                                        </p:tgtEl>
                                        <p:attrNameLst>
                                          <p:attrName>style.visibility</p:attrName>
                                        </p:attrNameLst>
                                      </p:cBhvr>
                                      <p:to>
                                        <p:strVal val="visible"/>
                                      </p:to>
                                    </p:set>
                                    <p:animEffect transition="in" filter="randombar(horizontal)">
                                      <p:cBhvr>
                                        <p:cTn id="128" dur="500"/>
                                        <p:tgtEl>
                                          <p:spTgt spid="70"/>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71"/>
                                        </p:tgtEl>
                                        <p:attrNameLst>
                                          <p:attrName>style.visibility</p:attrName>
                                        </p:attrNameLst>
                                      </p:cBhvr>
                                      <p:to>
                                        <p:strVal val="visible"/>
                                      </p:to>
                                    </p:set>
                                    <p:animEffect transition="in" filter="randombar(horizontal)">
                                      <p:cBhvr>
                                        <p:cTn id="131" dur="500"/>
                                        <p:tgtEl>
                                          <p:spTgt spid="71"/>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randombar(horizontal)">
                                      <p:cBhvr>
                                        <p:cTn id="134" dur="500"/>
                                        <p:tgtEl>
                                          <p:spTgt spid="72"/>
                                        </p:tgtEl>
                                      </p:cBhvr>
                                    </p:animEffect>
                                  </p:childTnLst>
                                </p:cTn>
                              </p:par>
                              <p:par>
                                <p:cTn id="135" presetID="14" presetClass="entr" presetSubtype="10" fill="hold" grpId="0" nodeType="withEffect">
                                  <p:stCondLst>
                                    <p:cond delay="0"/>
                                  </p:stCondLst>
                                  <p:childTnLst>
                                    <p:set>
                                      <p:cBhvr>
                                        <p:cTn id="136" dur="1" fill="hold">
                                          <p:stCondLst>
                                            <p:cond delay="0"/>
                                          </p:stCondLst>
                                        </p:cTn>
                                        <p:tgtEl>
                                          <p:spTgt spid="73"/>
                                        </p:tgtEl>
                                        <p:attrNameLst>
                                          <p:attrName>style.visibility</p:attrName>
                                        </p:attrNameLst>
                                      </p:cBhvr>
                                      <p:to>
                                        <p:strVal val="visible"/>
                                      </p:to>
                                    </p:set>
                                    <p:animEffect transition="in" filter="randombar(horizontal)">
                                      <p:cBhvr>
                                        <p:cTn id="137" dur="500"/>
                                        <p:tgtEl>
                                          <p:spTgt spid="73"/>
                                        </p:tgtEl>
                                      </p:cBhvr>
                                    </p:animEffect>
                                  </p:childTnLst>
                                </p:cTn>
                              </p:par>
                              <p:par>
                                <p:cTn id="138" presetID="14" presetClass="entr" presetSubtype="10" fill="hold" grpId="0" nodeType="withEffect">
                                  <p:stCondLst>
                                    <p:cond delay="0"/>
                                  </p:stCondLst>
                                  <p:childTnLst>
                                    <p:set>
                                      <p:cBhvr>
                                        <p:cTn id="139" dur="1" fill="hold">
                                          <p:stCondLst>
                                            <p:cond delay="0"/>
                                          </p:stCondLst>
                                        </p:cTn>
                                        <p:tgtEl>
                                          <p:spTgt spid="74"/>
                                        </p:tgtEl>
                                        <p:attrNameLst>
                                          <p:attrName>style.visibility</p:attrName>
                                        </p:attrNameLst>
                                      </p:cBhvr>
                                      <p:to>
                                        <p:strVal val="visible"/>
                                      </p:to>
                                    </p:set>
                                    <p:animEffect transition="in" filter="randombar(horizontal)">
                                      <p:cBhvr>
                                        <p:cTn id="140" dur="500"/>
                                        <p:tgtEl>
                                          <p:spTgt spid="74"/>
                                        </p:tgtEl>
                                      </p:cBhvr>
                                    </p:animEffect>
                                  </p:childTnLst>
                                </p:cTn>
                              </p:par>
                            </p:childTnLst>
                          </p:cTn>
                        </p:par>
                        <p:par>
                          <p:cTn id="141" fill="hold">
                            <p:stCondLst>
                              <p:cond delay="2000"/>
                            </p:stCondLst>
                            <p:childTnLst>
                              <p:par>
                                <p:cTn id="142" presetID="42" presetClass="entr" presetSubtype="0" fill="hold" grpId="0" nodeType="afterEffect">
                                  <p:stCondLst>
                                    <p:cond delay="0"/>
                                  </p:stCondLst>
                                  <p:childTnLst>
                                    <p:set>
                                      <p:cBhvr>
                                        <p:cTn id="143" dur="1" fill="hold">
                                          <p:stCondLst>
                                            <p:cond delay="0"/>
                                          </p:stCondLst>
                                        </p:cTn>
                                        <p:tgtEl>
                                          <p:spTgt spid="62"/>
                                        </p:tgtEl>
                                        <p:attrNameLst>
                                          <p:attrName>style.visibility</p:attrName>
                                        </p:attrNameLst>
                                      </p:cBhvr>
                                      <p:to>
                                        <p:strVal val="visible"/>
                                      </p:to>
                                    </p:set>
                                    <p:animEffect transition="in" filter="fade">
                                      <p:cBhvr>
                                        <p:cTn id="144" dur="1200"/>
                                        <p:tgtEl>
                                          <p:spTgt spid="62"/>
                                        </p:tgtEl>
                                      </p:cBhvr>
                                    </p:animEffect>
                                    <p:anim calcmode="lin" valueType="num">
                                      <p:cBhvr>
                                        <p:cTn id="145" dur="1200" fill="hold"/>
                                        <p:tgtEl>
                                          <p:spTgt spid="62"/>
                                        </p:tgtEl>
                                        <p:attrNameLst>
                                          <p:attrName>ppt_x</p:attrName>
                                        </p:attrNameLst>
                                      </p:cBhvr>
                                      <p:tavLst>
                                        <p:tav tm="0">
                                          <p:val>
                                            <p:strVal val="#ppt_x"/>
                                          </p:val>
                                        </p:tav>
                                        <p:tav tm="100000">
                                          <p:val>
                                            <p:strVal val="#ppt_x"/>
                                          </p:val>
                                        </p:tav>
                                      </p:tavLst>
                                    </p:anim>
                                    <p:anim calcmode="lin" valueType="num">
                                      <p:cBhvr>
                                        <p:cTn id="146" dur="12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9" grpId="0" animBg="1"/>
      <p:bldP spid="26" grpId="0" animBg="1"/>
      <p:bldP spid="63" grpId="0"/>
      <p:bldP spid="64" grpId="0"/>
      <p:bldP spid="65" grpId="0"/>
      <p:bldP spid="66" grpId="0"/>
      <p:bldP spid="67" grpId="0"/>
      <p:bldP spid="68" grpId="0"/>
      <p:bldP spid="69" grpId="0"/>
      <p:bldP spid="70" grpId="0"/>
      <p:bldP spid="71" grpId="0"/>
      <p:bldP spid="72" grpId="0"/>
      <p:bldP spid="73" grpId="0"/>
      <p:bldP spid="74" grpId="0"/>
      <p:bldP spid="62" grpId="0"/>
      <p:bldP spid="56" grpId="0"/>
      <p:bldP spid="76" grpId="0"/>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5" name="组合 84"/>
          <p:cNvGrpSpPr>
            <a:grpSpLocks/>
          </p:cNvGrpSpPr>
          <p:nvPr/>
        </p:nvGrpSpPr>
        <p:grpSpPr bwMode="auto">
          <a:xfrm>
            <a:off x="1227138" y="3443389"/>
            <a:ext cx="6207125" cy="446088"/>
            <a:chOff x="1227269" y="3634213"/>
            <a:chExt cx="6208808" cy="446623"/>
          </a:xfrm>
        </p:grpSpPr>
        <p:grpSp>
          <p:nvGrpSpPr>
            <p:cNvPr id="86" name="组合 85"/>
            <p:cNvGrpSpPr/>
            <p:nvPr/>
          </p:nvGrpSpPr>
          <p:grpSpPr>
            <a:xfrm>
              <a:off x="3028294" y="3779514"/>
              <a:ext cx="1510576" cy="288220"/>
              <a:chOff x="4038601" y="4630738"/>
              <a:chExt cx="2014538" cy="384175"/>
            </a:xfrm>
            <a:solidFill>
              <a:srgbClr val="1B323D"/>
            </a:solidFill>
          </p:grpSpPr>
          <p:sp>
            <p:nvSpPr>
              <p:cNvPr id="107" name="Line 114"/>
              <p:cNvSpPr>
                <a:spLocks noChangeShapeType="1"/>
              </p:cNvSpPr>
              <p:nvPr/>
            </p:nvSpPr>
            <p:spPr bwMode="auto">
              <a:xfrm>
                <a:off x="5046663" y="4630738"/>
                <a:ext cx="0" cy="384175"/>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8" name="Line 120"/>
              <p:cNvSpPr>
                <a:spLocks noChangeShapeType="1"/>
              </p:cNvSpPr>
              <p:nvPr/>
            </p:nvSpPr>
            <p:spPr bwMode="auto">
              <a:xfrm flipH="1">
                <a:off x="4038601" y="4824413"/>
                <a:ext cx="2014538"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9" name="Line 121"/>
              <p:cNvSpPr>
                <a:spLocks noChangeShapeType="1"/>
              </p:cNvSpPr>
              <p:nvPr/>
            </p:nvSpPr>
            <p:spPr bwMode="auto">
              <a:xfrm>
                <a:off x="4043363" y="4818063"/>
                <a:ext cx="0" cy="1968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10" name="Line 122"/>
              <p:cNvSpPr>
                <a:spLocks noChangeShapeType="1"/>
              </p:cNvSpPr>
              <p:nvPr/>
            </p:nvSpPr>
            <p:spPr bwMode="auto">
              <a:xfrm>
                <a:off x="4548188" y="4818063"/>
                <a:ext cx="0" cy="1968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11" name="Line 123"/>
              <p:cNvSpPr>
                <a:spLocks noChangeShapeType="1"/>
              </p:cNvSpPr>
              <p:nvPr/>
            </p:nvSpPr>
            <p:spPr bwMode="auto">
              <a:xfrm>
                <a:off x="5554663" y="4818063"/>
                <a:ext cx="0" cy="1968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12" name="Line 124"/>
              <p:cNvSpPr>
                <a:spLocks noChangeShapeType="1"/>
              </p:cNvSpPr>
              <p:nvPr/>
            </p:nvSpPr>
            <p:spPr bwMode="auto">
              <a:xfrm>
                <a:off x="6053138" y="4818063"/>
                <a:ext cx="0" cy="1968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nvGrpSpPr>
            <p:cNvPr id="87" name="组合 86"/>
            <p:cNvGrpSpPr/>
            <p:nvPr/>
          </p:nvGrpSpPr>
          <p:grpSpPr>
            <a:xfrm>
              <a:off x="5210236" y="3779514"/>
              <a:ext cx="830876" cy="288220"/>
              <a:chOff x="6948488" y="4630738"/>
              <a:chExt cx="1108075" cy="384175"/>
            </a:xfrm>
            <a:solidFill>
              <a:srgbClr val="1B323D"/>
            </a:solidFill>
          </p:grpSpPr>
          <p:sp>
            <p:nvSpPr>
              <p:cNvPr id="103" name="Line 115"/>
              <p:cNvSpPr>
                <a:spLocks noChangeShapeType="1"/>
              </p:cNvSpPr>
              <p:nvPr/>
            </p:nvSpPr>
            <p:spPr bwMode="auto">
              <a:xfrm>
                <a:off x="7508876" y="4630738"/>
                <a:ext cx="0" cy="384175"/>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4" name="Line 125"/>
              <p:cNvSpPr>
                <a:spLocks noChangeShapeType="1"/>
              </p:cNvSpPr>
              <p:nvPr/>
            </p:nvSpPr>
            <p:spPr bwMode="auto">
              <a:xfrm flipH="1">
                <a:off x="6948488" y="4824413"/>
                <a:ext cx="1108075"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5" name="Line 126"/>
              <p:cNvSpPr>
                <a:spLocks noChangeShapeType="1"/>
              </p:cNvSpPr>
              <p:nvPr/>
            </p:nvSpPr>
            <p:spPr bwMode="auto">
              <a:xfrm>
                <a:off x="6948488" y="4818063"/>
                <a:ext cx="0" cy="1968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6" name="Line 127"/>
              <p:cNvSpPr>
                <a:spLocks noChangeShapeType="1"/>
              </p:cNvSpPr>
              <p:nvPr/>
            </p:nvSpPr>
            <p:spPr bwMode="auto">
              <a:xfrm>
                <a:off x="8056563" y="4818063"/>
                <a:ext cx="0" cy="1968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nvGrpSpPr>
            <p:cNvPr id="88" name="组合 87"/>
            <p:cNvGrpSpPr/>
            <p:nvPr/>
          </p:nvGrpSpPr>
          <p:grpSpPr>
            <a:xfrm>
              <a:off x="1227269" y="3634213"/>
              <a:ext cx="371394" cy="446623"/>
              <a:chOff x="1636713" y="4437063"/>
              <a:chExt cx="495300" cy="595313"/>
            </a:xfrm>
            <a:solidFill>
              <a:srgbClr val="1B323D"/>
            </a:solidFill>
          </p:grpSpPr>
          <p:sp>
            <p:nvSpPr>
              <p:cNvPr id="99" name="Line 133"/>
              <p:cNvSpPr>
                <a:spLocks noChangeShapeType="1"/>
              </p:cNvSpPr>
              <p:nvPr/>
            </p:nvSpPr>
            <p:spPr bwMode="auto">
              <a:xfrm>
                <a:off x="1901826" y="4437063"/>
                <a:ext cx="0" cy="382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0" name="Line 134"/>
              <p:cNvSpPr>
                <a:spLocks noChangeShapeType="1"/>
              </p:cNvSpPr>
              <p:nvPr/>
            </p:nvSpPr>
            <p:spPr bwMode="auto">
              <a:xfrm flipH="1">
                <a:off x="1636713" y="4824413"/>
                <a:ext cx="493713"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1" name="Line 135"/>
              <p:cNvSpPr>
                <a:spLocks noChangeShapeType="1"/>
              </p:cNvSpPr>
              <p:nvPr/>
            </p:nvSpPr>
            <p:spPr bwMode="auto">
              <a:xfrm>
                <a:off x="1639888" y="4824413"/>
                <a:ext cx="0" cy="20796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02" name="Line 136"/>
              <p:cNvSpPr>
                <a:spLocks noChangeShapeType="1"/>
              </p:cNvSpPr>
              <p:nvPr/>
            </p:nvSpPr>
            <p:spPr bwMode="auto">
              <a:xfrm>
                <a:off x="2132013" y="4824413"/>
                <a:ext cx="0" cy="20796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nvGrpSpPr>
            <p:cNvPr id="89" name="组合 88"/>
            <p:cNvGrpSpPr/>
            <p:nvPr/>
          </p:nvGrpSpPr>
          <p:grpSpPr>
            <a:xfrm>
              <a:off x="2245033" y="3634213"/>
              <a:ext cx="371394" cy="446623"/>
              <a:chOff x="2994026" y="4437063"/>
              <a:chExt cx="495300" cy="595313"/>
            </a:xfrm>
            <a:solidFill>
              <a:srgbClr val="1B323D"/>
            </a:solidFill>
          </p:grpSpPr>
          <p:sp>
            <p:nvSpPr>
              <p:cNvPr id="95" name="Line 137"/>
              <p:cNvSpPr>
                <a:spLocks noChangeShapeType="1"/>
              </p:cNvSpPr>
              <p:nvPr/>
            </p:nvSpPr>
            <p:spPr bwMode="auto">
              <a:xfrm>
                <a:off x="3257551" y="4437063"/>
                <a:ext cx="0" cy="382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96" name="Line 138"/>
              <p:cNvSpPr>
                <a:spLocks noChangeShapeType="1"/>
              </p:cNvSpPr>
              <p:nvPr/>
            </p:nvSpPr>
            <p:spPr bwMode="auto">
              <a:xfrm flipH="1">
                <a:off x="2994026" y="4824413"/>
                <a:ext cx="492125"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97" name="Line 139"/>
              <p:cNvSpPr>
                <a:spLocks noChangeShapeType="1"/>
              </p:cNvSpPr>
              <p:nvPr/>
            </p:nvSpPr>
            <p:spPr bwMode="auto">
              <a:xfrm>
                <a:off x="2997201" y="4824413"/>
                <a:ext cx="0" cy="20796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98" name="Line 140"/>
              <p:cNvSpPr>
                <a:spLocks noChangeShapeType="1"/>
              </p:cNvSpPr>
              <p:nvPr/>
            </p:nvSpPr>
            <p:spPr bwMode="auto">
              <a:xfrm>
                <a:off x="3489326" y="4824413"/>
                <a:ext cx="0" cy="20796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nvGrpSpPr>
            <p:cNvPr id="90" name="组合 89"/>
            <p:cNvGrpSpPr/>
            <p:nvPr/>
          </p:nvGrpSpPr>
          <p:grpSpPr>
            <a:xfrm>
              <a:off x="7064683" y="3634213"/>
              <a:ext cx="371394" cy="446623"/>
              <a:chOff x="2994026" y="4437063"/>
              <a:chExt cx="495300" cy="595313"/>
            </a:xfrm>
            <a:solidFill>
              <a:srgbClr val="1B323D"/>
            </a:solidFill>
          </p:grpSpPr>
          <p:sp>
            <p:nvSpPr>
              <p:cNvPr id="91" name="Line 137"/>
              <p:cNvSpPr>
                <a:spLocks noChangeShapeType="1"/>
              </p:cNvSpPr>
              <p:nvPr/>
            </p:nvSpPr>
            <p:spPr bwMode="auto">
              <a:xfrm>
                <a:off x="3257551" y="4437063"/>
                <a:ext cx="0" cy="382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92" name="Line 138"/>
              <p:cNvSpPr>
                <a:spLocks noChangeShapeType="1"/>
              </p:cNvSpPr>
              <p:nvPr/>
            </p:nvSpPr>
            <p:spPr bwMode="auto">
              <a:xfrm flipH="1">
                <a:off x="2994026" y="4824413"/>
                <a:ext cx="492125"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93" name="Line 139"/>
              <p:cNvSpPr>
                <a:spLocks noChangeShapeType="1"/>
              </p:cNvSpPr>
              <p:nvPr/>
            </p:nvSpPr>
            <p:spPr bwMode="auto">
              <a:xfrm>
                <a:off x="2997201" y="4824413"/>
                <a:ext cx="0" cy="20796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94" name="Line 140"/>
              <p:cNvSpPr>
                <a:spLocks noChangeShapeType="1"/>
              </p:cNvSpPr>
              <p:nvPr/>
            </p:nvSpPr>
            <p:spPr bwMode="auto">
              <a:xfrm>
                <a:off x="3489326" y="4824413"/>
                <a:ext cx="0" cy="20796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sp>
        <p:nvSpPr>
          <p:cNvPr id="12" name="Line 104"/>
          <p:cNvSpPr>
            <a:spLocks noChangeShapeType="1"/>
          </p:cNvSpPr>
          <p:nvPr/>
        </p:nvSpPr>
        <p:spPr bwMode="auto">
          <a:xfrm>
            <a:off x="4767263" y="1376464"/>
            <a:ext cx="0" cy="254000"/>
          </a:xfrm>
          <a:prstGeom prst="line">
            <a:avLst/>
          </a:prstGeom>
          <a:noFill/>
          <a:ln w="12700" cap="flat">
            <a:solidFill>
              <a:srgbClr val="FE7F00"/>
            </a:solidFill>
            <a:prstDash val="solid"/>
            <a:miter lim="800000"/>
            <a:headEnd/>
            <a:tailEnd/>
          </a:ln>
          <a:extLst>
            <a:ext uri="{909E8E84-426E-40DD-AFC4-6F175D3DCCD1}">
              <a14:hiddenFill xmlns:a14="http://schemas.microsoft.com/office/drawing/2010/main">
                <a:noFill/>
              </a14:hiddenFill>
            </a:ext>
          </a:extLst>
        </p:spPr>
        <p:txBody>
          <a:bodyPr lIns="68550" tIns="34275" rIns="68550" bIns="34275"/>
          <a:lstStyle/>
          <a:p>
            <a:pPr fontAlgn="auto">
              <a:spcBef>
                <a:spcPts val="0"/>
              </a:spcBef>
              <a:spcAft>
                <a:spcPts val="0"/>
              </a:spcAft>
              <a:defRPr/>
            </a:pPr>
            <a:endParaRPr lang="zh-CN" altLang="en-US">
              <a:solidFill>
                <a:schemeClr val="bg1"/>
              </a:solidFill>
              <a:latin typeface="+mn-lt"/>
              <a:ea typeface="+mn-ea"/>
            </a:endParaRPr>
          </a:p>
        </p:txBody>
      </p:sp>
      <p:sp>
        <p:nvSpPr>
          <p:cNvPr id="13" name="Line 105"/>
          <p:cNvSpPr>
            <a:spLocks noChangeShapeType="1"/>
          </p:cNvSpPr>
          <p:nvPr/>
        </p:nvSpPr>
        <p:spPr bwMode="auto">
          <a:xfrm>
            <a:off x="4767263" y="1986064"/>
            <a:ext cx="0" cy="352425"/>
          </a:xfrm>
          <a:prstGeom prst="line">
            <a:avLst/>
          </a:prstGeom>
          <a:noFill/>
          <a:ln w="12700">
            <a:solidFill>
              <a:srgbClr val="FE7F00"/>
            </a:solidFill>
            <a:miter lim="800000"/>
            <a:headEnd/>
            <a:tailEnd/>
          </a:ln>
          <a:extLst>
            <a:ext uri="{909E8E84-426E-40DD-AFC4-6F175D3DCCD1}">
              <a14:hiddenFill xmlns:a14="http://schemas.microsoft.com/office/drawing/2010/main">
                <a:noFill/>
              </a14:hiddenFill>
            </a:ext>
          </a:extLst>
        </p:spPr>
        <p:txBody>
          <a:bodyPr lIns="68550" tIns="34275" rIns="68550" bIns="34275"/>
          <a:lstStyle/>
          <a:p>
            <a:endParaRPr lang="zh-CN" altLang="en-US">
              <a:solidFill>
                <a:schemeClr val="bg1"/>
              </a:solidFill>
            </a:endParaRPr>
          </a:p>
        </p:txBody>
      </p:sp>
      <p:grpSp>
        <p:nvGrpSpPr>
          <p:cNvPr id="14" name="组合 13"/>
          <p:cNvGrpSpPr/>
          <p:nvPr/>
        </p:nvGrpSpPr>
        <p:grpSpPr>
          <a:xfrm>
            <a:off x="1424623" y="2162418"/>
            <a:ext cx="5855587" cy="572691"/>
            <a:chOff x="1900238" y="2728913"/>
            <a:chExt cx="7810500" cy="763588"/>
          </a:xfrm>
          <a:solidFill>
            <a:srgbClr val="1B323D"/>
          </a:solidFill>
        </p:grpSpPr>
        <p:sp>
          <p:nvSpPr>
            <p:cNvPr id="15" name="Line 106"/>
            <p:cNvSpPr>
              <a:spLocks noChangeShapeType="1"/>
            </p:cNvSpPr>
            <p:nvPr/>
          </p:nvSpPr>
          <p:spPr bwMode="auto">
            <a:xfrm flipH="1">
              <a:off x="1900238" y="2728913"/>
              <a:ext cx="7810500"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6" name="Line 107"/>
            <p:cNvSpPr>
              <a:spLocks noChangeShapeType="1"/>
            </p:cNvSpPr>
            <p:nvPr/>
          </p:nvSpPr>
          <p:spPr bwMode="auto">
            <a:xfrm>
              <a:off x="9709151" y="2728913"/>
              <a:ext cx="0" cy="2349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7" name="Line 108"/>
            <p:cNvSpPr>
              <a:spLocks noChangeShapeType="1"/>
            </p:cNvSpPr>
            <p:nvPr/>
          </p:nvSpPr>
          <p:spPr bwMode="auto">
            <a:xfrm>
              <a:off x="3675063" y="2728913"/>
              <a:ext cx="0" cy="763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8" name="Line 109"/>
            <p:cNvSpPr>
              <a:spLocks noChangeShapeType="1"/>
            </p:cNvSpPr>
            <p:nvPr/>
          </p:nvSpPr>
          <p:spPr bwMode="auto">
            <a:xfrm>
              <a:off x="3244851" y="2728913"/>
              <a:ext cx="0" cy="763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9" name="Line 110"/>
            <p:cNvSpPr>
              <a:spLocks noChangeShapeType="1"/>
            </p:cNvSpPr>
            <p:nvPr/>
          </p:nvSpPr>
          <p:spPr bwMode="auto">
            <a:xfrm>
              <a:off x="2792413" y="2728913"/>
              <a:ext cx="0" cy="763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20" name="Line 111"/>
            <p:cNvSpPr>
              <a:spLocks noChangeShapeType="1"/>
            </p:cNvSpPr>
            <p:nvPr/>
          </p:nvSpPr>
          <p:spPr bwMode="auto">
            <a:xfrm>
              <a:off x="2332038" y="2728913"/>
              <a:ext cx="0" cy="763588"/>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21" name="Line 112"/>
            <p:cNvSpPr>
              <a:spLocks noChangeShapeType="1"/>
            </p:cNvSpPr>
            <p:nvPr/>
          </p:nvSpPr>
          <p:spPr bwMode="auto">
            <a:xfrm>
              <a:off x="1901826" y="2728913"/>
              <a:ext cx="0" cy="16351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nvGrpSpPr>
          <p:cNvPr id="22" name="组合 21"/>
          <p:cNvGrpSpPr/>
          <p:nvPr/>
        </p:nvGrpSpPr>
        <p:grpSpPr>
          <a:xfrm>
            <a:off x="3777569" y="2574374"/>
            <a:ext cx="1854269" cy="317897"/>
            <a:chOff x="5038726" y="3278188"/>
            <a:chExt cx="2473325" cy="423862"/>
          </a:xfrm>
          <a:solidFill>
            <a:srgbClr val="1B323D"/>
          </a:solidFill>
        </p:grpSpPr>
        <p:sp>
          <p:nvSpPr>
            <p:cNvPr id="23" name="Line 116"/>
            <p:cNvSpPr>
              <a:spLocks noChangeShapeType="1"/>
            </p:cNvSpPr>
            <p:nvPr/>
          </p:nvSpPr>
          <p:spPr bwMode="auto">
            <a:xfrm>
              <a:off x="7508876" y="3486150"/>
              <a:ext cx="0" cy="21590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24" name="Line 117"/>
            <p:cNvSpPr>
              <a:spLocks noChangeShapeType="1"/>
            </p:cNvSpPr>
            <p:nvPr/>
          </p:nvSpPr>
          <p:spPr bwMode="auto">
            <a:xfrm>
              <a:off x="5038726" y="3486150"/>
              <a:ext cx="0" cy="21590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25" name="Line 118"/>
            <p:cNvSpPr>
              <a:spLocks noChangeShapeType="1"/>
            </p:cNvSpPr>
            <p:nvPr/>
          </p:nvSpPr>
          <p:spPr bwMode="auto">
            <a:xfrm flipH="1">
              <a:off x="5040313" y="3492500"/>
              <a:ext cx="2471738"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26" name="Line 119"/>
            <p:cNvSpPr>
              <a:spLocks noChangeShapeType="1"/>
            </p:cNvSpPr>
            <p:nvPr/>
          </p:nvSpPr>
          <p:spPr bwMode="auto">
            <a:xfrm>
              <a:off x="6357938" y="3278188"/>
              <a:ext cx="0" cy="21431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grpSp>
        <p:nvGrpSpPr>
          <p:cNvPr id="27" name="组合 26"/>
          <p:cNvGrpSpPr/>
          <p:nvPr/>
        </p:nvGrpSpPr>
        <p:grpSpPr>
          <a:xfrm>
            <a:off x="6750588" y="2574373"/>
            <a:ext cx="1004496" cy="314325"/>
            <a:chOff x="9004301" y="3278188"/>
            <a:chExt cx="1339850" cy="419100"/>
          </a:xfrm>
          <a:solidFill>
            <a:srgbClr val="1B323D"/>
          </a:solidFill>
        </p:grpSpPr>
        <p:sp>
          <p:nvSpPr>
            <p:cNvPr id="28" name="Line 128"/>
            <p:cNvSpPr>
              <a:spLocks noChangeShapeType="1"/>
            </p:cNvSpPr>
            <p:nvPr/>
          </p:nvSpPr>
          <p:spPr bwMode="auto">
            <a:xfrm>
              <a:off x="9702801" y="3278188"/>
              <a:ext cx="0" cy="417513"/>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29" name="Line 129"/>
            <p:cNvSpPr>
              <a:spLocks noChangeShapeType="1"/>
            </p:cNvSpPr>
            <p:nvPr/>
          </p:nvSpPr>
          <p:spPr bwMode="auto">
            <a:xfrm flipH="1">
              <a:off x="9004301" y="3492500"/>
              <a:ext cx="1339850" cy="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30" name="Line 130"/>
            <p:cNvSpPr>
              <a:spLocks noChangeShapeType="1"/>
            </p:cNvSpPr>
            <p:nvPr/>
          </p:nvSpPr>
          <p:spPr bwMode="auto">
            <a:xfrm>
              <a:off x="9005888" y="3487738"/>
              <a:ext cx="0" cy="2095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31" name="Line 131"/>
            <p:cNvSpPr>
              <a:spLocks noChangeShapeType="1"/>
            </p:cNvSpPr>
            <p:nvPr/>
          </p:nvSpPr>
          <p:spPr bwMode="auto">
            <a:xfrm>
              <a:off x="10334626" y="3487738"/>
              <a:ext cx="0" cy="209550"/>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grpSp>
      <p:sp>
        <p:nvSpPr>
          <p:cNvPr id="32" name="Line 132"/>
          <p:cNvSpPr>
            <a:spLocks noChangeShapeType="1"/>
          </p:cNvSpPr>
          <p:nvPr/>
        </p:nvSpPr>
        <p:spPr bwMode="auto">
          <a:xfrm flipH="1">
            <a:off x="4105275" y="1533627"/>
            <a:ext cx="1412875" cy="0"/>
          </a:xfrm>
          <a:prstGeom prst="line">
            <a:avLst/>
          </a:prstGeom>
          <a:noFill/>
          <a:ln w="12700" cap="flat">
            <a:solidFill>
              <a:srgbClr val="FE7F00"/>
            </a:solidFill>
            <a:prstDash val="dash"/>
            <a:miter lim="800000"/>
            <a:headEnd/>
            <a:tailEnd/>
          </a:ln>
          <a:extLst>
            <a:ext uri="{909E8E84-426E-40DD-AFC4-6F175D3DCCD1}">
              <a14:hiddenFill xmlns:a14="http://schemas.microsoft.com/office/drawing/2010/main">
                <a:noFill/>
              </a14:hiddenFill>
            </a:ext>
          </a:extLst>
        </p:spPr>
        <p:txBody>
          <a:bodyPr lIns="68550" tIns="34275" rIns="68550" bIns="34275"/>
          <a:lstStyle/>
          <a:p>
            <a:pPr fontAlgn="auto">
              <a:spcBef>
                <a:spcPts val="0"/>
              </a:spcBef>
              <a:spcAft>
                <a:spcPts val="0"/>
              </a:spcAft>
              <a:defRPr/>
            </a:pPr>
            <a:endParaRPr lang="zh-CN" altLang="en-US">
              <a:solidFill>
                <a:schemeClr val="bg1"/>
              </a:solidFill>
              <a:latin typeface="+mn-lt"/>
              <a:ea typeface="+mn-ea"/>
            </a:endParaRPr>
          </a:p>
        </p:txBody>
      </p:sp>
      <p:grpSp>
        <p:nvGrpSpPr>
          <p:cNvPr id="33" name="组合 32"/>
          <p:cNvGrpSpPr/>
          <p:nvPr/>
        </p:nvGrpSpPr>
        <p:grpSpPr>
          <a:xfrm>
            <a:off x="4298859" y="843558"/>
            <a:ext cx="941417" cy="532210"/>
            <a:chOff x="5734051" y="889000"/>
            <a:chExt cx="1255713" cy="709613"/>
          </a:xfrm>
          <a:solidFill>
            <a:srgbClr val="1B323D"/>
          </a:solidFill>
        </p:grpSpPr>
        <p:sp>
          <p:nvSpPr>
            <p:cNvPr id="34" name="Freeform 76"/>
            <p:cNvSpPr>
              <a:spLocks/>
            </p:cNvSpPr>
            <p:nvPr/>
          </p:nvSpPr>
          <p:spPr bwMode="auto">
            <a:xfrm>
              <a:off x="5734051" y="889000"/>
              <a:ext cx="1255713" cy="709613"/>
            </a:xfrm>
            <a:custGeom>
              <a:avLst/>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solidFill>
              <a:srgbClr val="FE7F00"/>
            </a:solidFill>
            <a:ln w="9525">
              <a:solidFill>
                <a:srgbClr val="FE7F00"/>
              </a:solidFill>
              <a:round/>
              <a:headEnd/>
              <a:tailEnd/>
            </a:ln>
            <a:effectLst>
              <a:outerShdw blurRad="50800" dist="38100" dir="8100000" algn="tr" rotWithShape="0">
                <a:prstClr val="black">
                  <a:alpha val="40000"/>
                </a:prstClr>
              </a:outerShdw>
            </a:effectLst>
            <a:extLst/>
          </p:spPr>
          <p:txBody>
            <a:bodyPr/>
            <a:lstStyle/>
            <a:p>
              <a:pPr fontAlgn="auto">
                <a:spcBef>
                  <a:spcPts val="0"/>
                </a:spcBef>
                <a:spcAft>
                  <a:spcPts val="0"/>
                </a:spcAft>
                <a:defRPr/>
              </a:pPr>
              <a:endParaRPr lang="zh-CN" altLang="en-US">
                <a:solidFill>
                  <a:schemeClr val="bg1"/>
                </a:solidFill>
                <a:latin typeface="+mn-lt"/>
                <a:ea typeface="+mn-ea"/>
              </a:endParaRPr>
            </a:p>
          </p:txBody>
        </p:sp>
        <p:sp>
          <p:nvSpPr>
            <p:cNvPr id="35" name="Rectangle 15"/>
            <p:cNvSpPr>
              <a:spLocks noChangeArrowheads="1"/>
            </p:cNvSpPr>
            <p:nvPr/>
          </p:nvSpPr>
          <p:spPr bwMode="auto">
            <a:xfrm>
              <a:off x="5919290" y="1085040"/>
              <a:ext cx="848615" cy="317531"/>
            </a:xfrm>
            <a:prstGeom prst="rect">
              <a:avLst/>
            </a:prstGeom>
            <a:noFill/>
            <a:ln>
              <a:noFill/>
            </a:ln>
            <a:effectLst/>
            <a:extLst/>
          </p:spPr>
          <p:txBody>
            <a:bodyPr wrap="none" anchor="ctr"/>
            <a:lstStyle/>
            <a:p>
              <a:pPr algn="ctr" fontAlgn="auto">
                <a:spcBef>
                  <a:spcPts val="0"/>
                </a:spcBef>
                <a:spcAft>
                  <a:spcPts val="0"/>
                </a:spcAft>
                <a:defRPr/>
              </a:pPr>
              <a:r>
                <a:rPr lang="zh-CN" altLang="en-US" dirty="0">
                  <a:solidFill>
                    <a:schemeClr val="bg1"/>
                  </a:solidFill>
                  <a:latin typeface="微软雅黑" pitchFamily="34" charset="-122"/>
                  <a:ea typeface="微软雅黑" pitchFamily="34" charset="-122"/>
                </a:rPr>
                <a:t>董事会</a:t>
              </a:r>
            </a:p>
          </p:txBody>
        </p:sp>
      </p:grpSp>
      <p:grpSp>
        <p:nvGrpSpPr>
          <p:cNvPr id="36" name="组合 35"/>
          <p:cNvGrpSpPr/>
          <p:nvPr/>
        </p:nvGrpSpPr>
        <p:grpSpPr>
          <a:xfrm>
            <a:off x="2825441" y="1363861"/>
            <a:ext cx="1278232" cy="357188"/>
            <a:chOff x="3768726" y="1582738"/>
            <a:chExt cx="1704975" cy="476250"/>
          </a:xfrm>
          <a:solidFill>
            <a:srgbClr val="1B323D"/>
          </a:solidFill>
        </p:grpSpPr>
        <p:sp>
          <p:nvSpPr>
            <p:cNvPr id="37" name="Freeform 78"/>
            <p:cNvSpPr>
              <a:spLocks/>
            </p:cNvSpPr>
            <p:nvPr/>
          </p:nvSpPr>
          <p:spPr bwMode="auto">
            <a:xfrm>
              <a:off x="37687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FE7F00"/>
            </a:solidFill>
            <a:ln w="9525">
              <a:solidFill>
                <a:srgbClr val="FE7F00"/>
              </a:solidFill>
              <a:round/>
              <a:headEnd/>
              <a:tailEnd/>
            </a:ln>
            <a:effectLst>
              <a:outerShdw blurRad="50800" dist="38100" dir="8100000" algn="tr" rotWithShape="0">
                <a:prstClr val="black">
                  <a:alpha val="40000"/>
                </a:prstClr>
              </a:outerShdw>
            </a:effectLst>
            <a:extLst/>
          </p:spPr>
          <p:txBody>
            <a:bodyPr/>
            <a:lstStyle/>
            <a:p>
              <a:pPr fontAlgn="auto">
                <a:spcBef>
                  <a:spcPts val="0"/>
                </a:spcBef>
                <a:spcAft>
                  <a:spcPts val="0"/>
                </a:spcAft>
                <a:defRPr/>
              </a:pPr>
              <a:endParaRPr lang="zh-CN" altLang="en-US">
                <a:solidFill>
                  <a:schemeClr val="bg1"/>
                </a:solidFill>
                <a:latin typeface="+mn-lt"/>
                <a:ea typeface="+mn-ea"/>
              </a:endParaRPr>
            </a:p>
          </p:txBody>
        </p:sp>
        <p:sp>
          <p:nvSpPr>
            <p:cNvPr id="38" name="Rectangle 15"/>
            <p:cNvSpPr>
              <a:spLocks noChangeArrowheads="1"/>
            </p:cNvSpPr>
            <p:nvPr/>
          </p:nvSpPr>
          <p:spPr bwMode="auto">
            <a:xfrm>
              <a:off x="3894138" y="1666931"/>
              <a:ext cx="1492250" cy="317531"/>
            </a:xfrm>
            <a:prstGeom prst="rect">
              <a:avLst/>
            </a:prstGeom>
            <a:noFill/>
            <a:ln>
              <a:noFill/>
            </a:ln>
            <a:effectLst/>
            <a:extLst/>
          </p:spPr>
          <p:txBody>
            <a:bodyPr wrap="none" anchor="ctr"/>
            <a:lstStyle/>
            <a:p>
              <a:pPr algn="ctr" fontAlgn="auto">
                <a:spcBef>
                  <a:spcPts val="0"/>
                </a:spcBef>
                <a:spcAft>
                  <a:spcPts val="0"/>
                </a:spcAft>
                <a:defRPr/>
              </a:pPr>
              <a:r>
                <a:rPr lang="zh-CN" altLang="en-US" sz="1000" dirty="0">
                  <a:solidFill>
                    <a:schemeClr val="bg1"/>
                  </a:solidFill>
                  <a:latin typeface="+mn-ea"/>
                  <a:ea typeface="+mn-ea"/>
                </a:rPr>
                <a:t>特许授权合作伙伴</a:t>
              </a:r>
            </a:p>
          </p:txBody>
        </p:sp>
      </p:grpSp>
      <p:grpSp>
        <p:nvGrpSpPr>
          <p:cNvPr id="39" name="组合 38"/>
          <p:cNvGrpSpPr/>
          <p:nvPr/>
        </p:nvGrpSpPr>
        <p:grpSpPr>
          <a:xfrm>
            <a:off x="5529485" y="1363861"/>
            <a:ext cx="1278232" cy="357188"/>
            <a:chOff x="7375526" y="1582738"/>
            <a:chExt cx="1704975" cy="476250"/>
          </a:xfrm>
          <a:solidFill>
            <a:srgbClr val="1B323D"/>
          </a:solidFill>
        </p:grpSpPr>
        <p:sp>
          <p:nvSpPr>
            <p:cNvPr id="40" name="Freeform 141"/>
            <p:cNvSpPr>
              <a:spLocks/>
            </p:cNvSpPr>
            <p:nvPr/>
          </p:nvSpPr>
          <p:spPr bwMode="auto">
            <a:xfrm>
              <a:off x="7375526" y="1582738"/>
              <a:ext cx="1704975" cy="476250"/>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FE7F00"/>
            </a:solidFill>
            <a:ln w="9525">
              <a:solidFill>
                <a:srgbClr val="FE7F00"/>
              </a:solidFill>
              <a:round/>
              <a:headEnd/>
              <a:tailEnd/>
            </a:ln>
            <a:effectLst>
              <a:outerShdw blurRad="50800" dist="38100" dir="8100000" algn="tr" rotWithShape="0">
                <a:prstClr val="black">
                  <a:alpha val="40000"/>
                </a:prstClr>
              </a:outerShdw>
            </a:effectLst>
            <a:extLst/>
          </p:spPr>
          <p:txBody>
            <a:bodyPr/>
            <a:lstStyle/>
            <a:p>
              <a:pPr fontAlgn="auto">
                <a:spcBef>
                  <a:spcPts val="0"/>
                </a:spcBef>
                <a:spcAft>
                  <a:spcPts val="0"/>
                </a:spcAft>
                <a:defRPr/>
              </a:pPr>
              <a:endParaRPr lang="zh-CN" altLang="en-US">
                <a:solidFill>
                  <a:schemeClr val="bg1"/>
                </a:solidFill>
                <a:latin typeface="+mn-lt"/>
                <a:ea typeface="+mn-ea"/>
              </a:endParaRPr>
            </a:p>
          </p:txBody>
        </p:sp>
        <p:sp>
          <p:nvSpPr>
            <p:cNvPr id="41" name="Rectangle 15"/>
            <p:cNvSpPr>
              <a:spLocks noChangeArrowheads="1"/>
            </p:cNvSpPr>
            <p:nvPr/>
          </p:nvSpPr>
          <p:spPr bwMode="auto">
            <a:xfrm>
              <a:off x="7492362" y="1666931"/>
              <a:ext cx="1492250" cy="317531"/>
            </a:xfrm>
            <a:prstGeom prst="rect">
              <a:avLst/>
            </a:prstGeom>
            <a:noFill/>
            <a:ln>
              <a:noFill/>
            </a:ln>
            <a:effectLst/>
            <a:extLst/>
          </p:spPr>
          <p:txBody>
            <a:bodyPr wrap="none" anchor="ctr"/>
            <a:lstStyle/>
            <a:p>
              <a:pPr algn="ctr" fontAlgn="auto">
                <a:spcBef>
                  <a:spcPts val="0"/>
                </a:spcBef>
                <a:spcAft>
                  <a:spcPts val="0"/>
                </a:spcAft>
                <a:defRPr/>
              </a:pPr>
              <a:r>
                <a:rPr lang="zh-CN" altLang="en-US" sz="1200" dirty="0">
                  <a:solidFill>
                    <a:schemeClr val="bg1"/>
                  </a:solidFill>
                  <a:latin typeface="+mn-ea"/>
                  <a:ea typeface="+mn-ea"/>
                </a:rPr>
                <a:t>法务部</a:t>
              </a:r>
            </a:p>
          </p:txBody>
        </p:sp>
      </p:grpSp>
      <p:grpSp>
        <p:nvGrpSpPr>
          <p:cNvPr id="42" name="组合 41"/>
          <p:cNvGrpSpPr/>
          <p:nvPr/>
        </p:nvGrpSpPr>
        <p:grpSpPr>
          <a:xfrm>
            <a:off x="4398833" y="1629371"/>
            <a:ext cx="742660" cy="420291"/>
            <a:chOff x="5867401" y="1936750"/>
            <a:chExt cx="990600" cy="560388"/>
          </a:xfrm>
          <a:solidFill>
            <a:srgbClr val="1B323D"/>
          </a:solidFill>
        </p:grpSpPr>
        <p:sp>
          <p:nvSpPr>
            <p:cNvPr id="43" name="Freeform 77"/>
            <p:cNvSpPr>
              <a:spLocks/>
            </p:cNvSpPr>
            <p:nvPr/>
          </p:nvSpPr>
          <p:spPr bwMode="auto">
            <a:xfrm>
              <a:off x="5867401" y="1936750"/>
              <a:ext cx="990600" cy="560388"/>
            </a:xfrm>
            <a:custGeom>
              <a:avLst/>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solidFill>
              <a:srgbClr val="FE7F00"/>
            </a:solidFill>
            <a:ln w="9525">
              <a:solidFill>
                <a:srgbClr val="FE7F00"/>
              </a:solidFill>
              <a:round/>
              <a:headEnd/>
              <a:tailEnd/>
            </a:ln>
            <a:extLst/>
          </p:spPr>
          <p:txBody>
            <a:bodyPr/>
            <a:lstStyle/>
            <a:p>
              <a:pPr fontAlgn="auto">
                <a:spcBef>
                  <a:spcPts val="0"/>
                </a:spcBef>
                <a:spcAft>
                  <a:spcPts val="0"/>
                </a:spcAft>
                <a:defRPr/>
              </a:pPr>
              <a:endParaRPr lang="zh-CN" altLang="en-US">
                <a:solidFill>
                  <a:schemeClr val="bg1"/>
                </a:solidFill>
                <a:latin typeface="+mn-lt"/>
                <a:ea typeface="+mn-ea"/>
              </a:endParaRPr>
            </a:p>
          </p:txBody>
        </p:sp>
        <p:sp>
          <p:nvSpPr>
            <p:cNvPr id="44" name="Rectangle 15"/>
            <p:cNvSpPr>
              <a:spLocks noChangeArrowheads="1"/>
            </p:cNvSpPr>
            <p:nvPr/>
          </p:nvSpPr>
          <p:spPr bwMode="auto">
            <a:xfrm>
              <a:off x="5919290" y="2035066"/>
              <a:ext cx="848615" cy="317531"/>
            </a:xfrm>
            <a:prstGeom prst="rect">
              <a:avLst/>
            </a:prstGeom>
            <a:noFill/>
            <a:ln>
              <a:noFill/>
            </a:ln>
            <a:effectLst/>
            <a:extLst/>
          </p:spPr>
          <p:txBody>
            <a:bodyPr wrap="none" anchor="ctr"/>
            <a:lstStyle/>
            <a:p>
              <a:pPr algn="ctr" fontAlgn="auto">
                <a:spcBef>
                  <a:spcPts val="0"/>
                </a:spcBef>
                <a:spcAft>
                  <a:spcPts val="0"/>
                </a:spcAft>
                <a:defRPr/>
              </a:pPr>
              <a:r>
                <a:rPr lang="zh-CN" altLang="en-US" sz="1500" dirty="0">
                  <a:solidFill>
                    <a:schemeClr val="bg1"/>
                  </a:solidFill>
                  <a:latin typeface="微软雅黑" pitchFamily="34" charset="-122"/>
                  <a:ea typeface="微软雅黑" pitchFamily="34" charset="-122"/>
                </a:rPr>
                <a:t>总经理</a:t>
              </a:r>
            </a:p>
          </p:txBody>
        </p:sp>
      </p:grpSp>
      <p:grpSp>
        <p:nvGrpSpPr>
          <p:cNvPr id="45" name="组合 44"/>
          <p:cNvGrpSpPr/>
          <p:nvPr/>
        </p:nvGrpSpPr>
        <p:grpSpPr>
          <a:xfrm>
            <a:off x="1194922" y="2281480"/>
            <a:ext cx="471303" cy="327422"/>
            <a:chOff x="1593851" y="2887663"/>
            <a:chExt cx="628650" cy="436563"/>
          </a:xfrm>
          <a:solidFill>
            <a:srgbClr val="1B323D"/>
          </a:solidFill>
        </p:grpSpPr>
        <p:sp>
          <p:nvSpPr>
            <p:cNvPr id="46" name="Freeform 81"/>
            <p:cNvSpPr>
              <a:spLocks/>
            </p:cNvSpPr>
            <p:nvPr/>
          </p:nvSpPr>
          <p:spPr bwMode="auto">
            <a:xfrm>
              <a:off x="1593851" y="2887663"/>
              <a:ext cx="628650" cy="436563"/>
            </a:xfrm>
            <a:custGeom>
              <a:avLst/>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47" name="Rectangle 15"/>
            <p:cNvSpPr>
              <a:spLocks noChangeArrowheads="1"/>
            </p:cNvSpPr>
            <p:nvPr/>
          </p:nvSpPr>
          <p:spPr bwMode="auto">
            <a:xfrm>
              <a:off x="1618635" y="2954205"/>
              <a:ext cx="558450" cy="317531"/>
            </a:xfrm>
            <a:prstGeom prst="rect">
              <a:avLst/>
            </a:prstGeom>
            <a:noFill/>
            <a:ln>
              <a:noFill/>
            </a:ln>
            <a:effectLst/>
            <a:extLst/>
          </p:spPr>
          <p:txBody>
            <a:bodyPr wrap="none" anchor="ctr"/>
            <a:lstStyle/>
            <a:p>
              <a:pPr algn="ctr" fontAlgn="auto">
                <a:spcBef>
                  <a:spcPts val="0"/>
                </a:spcBef>
                <a:spcAft>
                  <a:spcPts val="0"/>
                </a:spcAft>
                <a:defRPr/>
              </a:pPr>
              <a:r>
                <a:rPr lang="zh-CN" altLang="en-US" sz="1000" dirty="0">
                  <a:solidFill>
                    <a:schemeClr val="bg1"/>
                  </a:solidFill>
                  <a:latin typeface="微软雅黑" pitchFamily="34" charset="-122"/>
                  <a:ea typeface="微软雅黑" pitchFamily="34" charset="-122"/>
                </a:rPr>
                <a:t>市场部</a:t>
              </a:r>
              <a:endParaRPr lang="en-US" altLang="zh-CN" sz="1000" dirty="0">
                <a:solidFill>
                  <a:schemeClr val="bg1"/>
                </a:solidFill>
                <a:latin typeface="微软雅黑" pitchFamily="34" charset="-122"/>
                <a:ea typeface="微软雅黑" pitchFamily="34" charset="-122"/>
              </a:endParaRPr>
            </a:p>
            <a:p>
              <a:pPr algn="ct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经理</a:t>
              </a:r>
            </a:p>
          </p:txBody>
        </p:sp>
      </p:grpSp>
      <p:grpSp>
        <p:nvGrpSpPr>
          <p:cNvPr id="48" name="组合 47"/>
          <p:cNvGrpSpPr/>
          <p:nvPr/>
        </p:nvGrpSpPr>
        <p:grpSpPr>
          <a:xfrm>
            <a:off x="4016792" y="2342201"/>
            <a:ext cx="1373444" cy="238456"/>
            <a:chOff x="5357813" y="2968625"/>
            <a:chExt cx="1831975" cy="317942"/>
          </a:xfrm>
          <a:solidFill>
            <a:srgbClr val="FE7F00"/>
          </a:solidFill>
        </p:grpSpPr>
        <p:sp>
          <p:nvSpPr>
            <p:cNvPr id="49" name="Freeform 79"/>
            <p:cNvSpPr>
              <a:spLocks/>
            </p:cNvSpPr>
            <p:nvPr/>
          </p:nvSpPr>
          <p:spPr bwMode="auto">
            <a:xfrm>
              <a:off x="5357813" y="2968625"/>
              <a:ext cx="1831975"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grp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50" name="Rectangle 15"/>
            <p:cNvSpPr>
              <a:spLocks noChangeArrowheads="1"/>
            </p:cNvSpPr>
            <p:nvPr/>
          </p:nvSpPr>
          <p:spPr bwMode="auto">
            <a:xfrm>
              <a:off x="5408088" y="2969036"/>
              <a:ext cx="1706513" cy="317531"/>
            </a:xfrm>
            <a:prstGeom prst="rect">
              <a:avLst/>
            </a:prstGeom>
            <a:grpFill/>
            <a:ln>
              <a:solidFill>
                <a:srgbClr val="FE7F00"/>
              </a:solidFill>
            </a:ln>
            <a:effectLst/>
            <a:extLst/>
          </p:spPr>
          <p:txBody>
            <a:bodyPr wrap="none" anchor="ctr"/>
            <a:lstStyle/>
            <a:p>
              <a:pPr algn="ctr" fontAlgn="auto">
                <a:spcBef>
                  <a:spcPts val="0"/>
                </a:spcBef>
                <a:spcAft>
                  <a:spcPts val="0"/>
                </a:spcAft>
                <a:defRPr/>
              </a:pPr>
              <a:r>
                <a:rPr lang="zh-CN" altLang="en-US" sz="1000" dirty="0">
                  <a:solidFill>
                    <a:schemeClr val="bg1"/>
                  </a:solidFill>
                  <a:latin typeface="微软雅黑" pitchFamily="34" charset="-122"/>
                  <a:ea typeface="微软雅黑" pitchFamily="34" charset="-122"/>
                </a:rPr>
                <a:t>某某公司</a:t>
              </a:r>
            </a:p>
          </p:txBody>
        </p:sp>
      </p:grpSp>
      <p:grpSp>
        <p:nvGrpSpPr>
          <p:cNvPr id="51" name="组合 50"/>
          <p:cNvGrpSpPr/>
          <p:nvPr/>
        </p:nvGrpSpPr>
        <p:grpSpPr>
          <a:xfrm>
            <a:off x="6581586" y="2342201"/>
            <a:ext cx="1374635" cy="238456"/>
            <a:chOff x="8778876" y="2968625"/>
            <a:chExt cx="1833563" cy="317942"/>
          </a:xfrm>
          <a:solidFill>
            <a:srgbClr val="FE7F00"/>
          </a:solidFill>
        </p:grpSpPr>
        <p:sp>
          <p:nvSpPr>
            <p:cNvPr id="52" name="Freeform 80"/>
            <p:cNvSpPr>
              <a:spLocks/>
            </p:cNvSpPr>
            <p:nvPr/>
          </p:nvSpPr>
          <p:spPr bwMode="auto">
            <a:xfrm>
              <a:off x="8778876" y="2968625"/>
              <a:ext cx="1833563" cy="307975"/>
            </a:xfrm>
            <a:custGeom>
              <a:avLst/>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grp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53" name="Rectangle 15"/>
            <p:cNvSpPr>
              <a:spLocks noChangeArrowheads="1"/>
            </p:cNvSpPr>
            <p:nvPr/>
          </p:nvSpPr>
          <p:spPr bwMode="auto">
            <a:xfrm>
              <a:off x="8820969" y="2969036"/>
              <a:ext cx="1706513" cy="317531"/>
            </a:xfrm>
            <a:prstGeom prst="rect">
              <a:avLst/>
            </a:prstGeom>
            <a:grpFill/>
            <a:ln>
              <a:solidFill>
                <a:srgbClr val="FE7F00"/>
              </a:solidFill>
            </a:ln>
            <a:effectLst/>
            <a:extLst/>
          </p:spPr>
          <p:txBody>
            <a:bodyPr wrap="none" anchor="ctr"/>
            <a:lstStyle/>
            <a:p>
              <a:pPr algn="ctr" fontAlgn="auto">
                <a:spcBef>
                  <a:spcPts val="0"/>
                </a:spcBef>
                <a:spcAft>
                  <a:spcPts val="0"/>
                </a:spcAft>
                <a:defRPr/>
              </a:pPr>
              <a:r>
                <a:rPr lang="zh-CN" altLang="en-US" sz="1000" dirty="0">
                  <a:solidFill>
                    <a:schemeClr val="bg1"/>
                  </a:solidFill>
                  <a:latin typeface="微软雅黑" pitchFamily="34" charset="-122"/>
                  <a:ea typeface="微软雅黑" pitchFamily="34" charset="-122"/>
                </a:rPr>
                <a:t>深圳科技有限公司</a:t>
              </a:r>
            </a:p>
          </p:txBody>
        </p:sp>
      </p:grpSp>
      <p:grpSp>
        <p:nvGrpSpPr>
          <p:cNvPr id="54" name="组合 53"/>
          <p:cNvGrpSpPr/>
          <p:nvPr/>
        </p:nvGrpSpPr>
        <p:grpSpPr>
          <a:xfrm>
            <a:off x="1262161" y="2608902"/>
            <a:ext cx="338554" cy="832247"/>
            <a:chOff x="1683540" y="3324225"/>
            <a:chExt cx="451583" cy="1109663"/>
          </a:xfrm>
          <a:solidFill>
            <a:srgbClr val="1B323D"/>
          </a:solidFill>
        </p:grpSpPr>
        <p:sp>
          <p:nvSpPr>
            <p:cNvPr id="55" name="Freeform 82"/>
            <p:cNvSpPr>
              <a:spLocks/>
            </p:cNvSpPr>
            <p:nvPr/>
          </p:nvSpPr>
          <p:spPr bwMode="auto">
            <a:xfrm>
              <a:off x="1749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56" name="Line 113"/>
            <p:cNvSpPr>
              <a:spLocks noChangeShapeType="1"/>
            </p:cNvSpPr>
            <p:nvPr/>
          </p:nvSpPr>
          <p:spPr bwMode="auto">
            <a:xfrm>
              <a:off x="1901826" y="3324225"/>
              <a:ext cx="0" cy="174625"/>
            </a:xfrm>
            <a:prstGeom prst="line">
              <a:avLst/>
            </a:prstGeom>
            <a:grpFill/>
            <a:ln w="12700" cap="flat">
              <a:solidFill>
                <a:srgbClr val="FE7F00"/>
              </a:solidFill>
              <a:prstDash val="solid"/>
              <a:miter lim="800000"/>
              <a:headEnd/>
              <a:tailEnd/>
            </a:ln>
            <a:ex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57" name="TextBox 56"/>
            <p:cNvSpPr txBox="1"/>
            <p:nvPr/>
          </p:nvSpPr>
          <p:spPr>
            <a:xfrm>
              <a:off x="1683540" y="3554682"/>
              <a:ext cx="451583" cy="636072"/>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市场部</a:t>
              </a:r>
            </a:p>
          </p:txBody>
        </p:sp>
      </p:grpSp>
      <p:grpSp>
        <p:nvGrpSpPr>
          <p:cNvPr id="58" name="组合 57"/>
          <p:cNvGrpSpPr/>
          <p:nvPr/>
        </p:nvGrpSpPr>
        <p:grpSpPr>
          <a:xfrm>
            <a:off x="1600655" y="2736299"/>
            <a:ext cx="338554" cy="704850"/>
            <a:chOff x="2135042" y="3494088"/>
            <a:chExt cx="451583" cy="939800"/>
          </a:xfrm>
          <a:solidFill>
            <a:srgbClr val="1B323D"/>
          </a:solidFill>
        </p:grpSpPr>
        <p:sp>
          <p:nvSpPr>
            <p:cNvPr id="59" name="Freeform 83"/>
            <p:cNvSpPr>
              <a:spLocks/>
            </p:cNvSpPr>
            <p:nvPr/>
          </p:nvSpPr>
          <p:spPr bwMode="auto">
            <a:xfrm>
              <a:off x="218440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60" name="TextBox 59"/>
            <p:cNvSpPr txBox="1"/>
            <p:nvPr/>
          </p:nvSpPr>
          <p:spPr>
            <a:xfrm>
              <a:off x="2135042" y="3554683"/>
              <a:ext cx="451583" cy="636072"/>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品质部</a:t>
              </a:r>
            </a:p>
          </p:txBody>
        </p:sp>
      </p:grpSp>
      <p:grpSp>
        <p:nvGrpSpPr>
          <p:cNvPr id="61" name="组合 60"/>
          <p:cNvGrpSpPr/>
          <p:nvPr/>
        </p:nvGrpSpPr>
        <p:grpSpPr>
          <a:xfrm>
            <a:off x="1947841" y="2736299"/>
            <a:ext cx="338554" cy="704850"/>
            <a:chOff x="2598139" y="3494088"/>
            <a:chExt cx="451583" cy="939800"/>
          </a:xfrm>
          <a:solidFill>
            <a:srgbClr val="1B323D"/>
          </a:solidFill>
        </p:grpSpPr>
        <p:sp>
          <p:nvSpPr>
            <p:cNvPr id="62" name="Freeform 84"/>
            <p:cNvSpPr>
              <a:spLocks/>
            </p:cNvSpPr>
            <p:nvPr/>
          </p:nvSpPr>
          <p:spPr bwMode="auto">
            <a:xfrm>
              <a:off x="2638426"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63" name="TextBox 62"/>
            <p:cNvSpPr txBox="1"/>
            <p:nvPr/>
          </p:nvSpPr>
          <p:spPr>
            <a:xfrm>
              <a:off x="2598139" y="3554683"/>
              <a:ext cx="451583" cy="636072"/>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采购部</a:t>
              </a:r>
            </a:p>
          </p:txBody>
        </p:sp>
      </p:grpSp>
      <p:grpSp>
        <p:nvGrpSpPr>
          <p:cNvPr id="64" name="组合 63"/>
          <p:cNvGrpSpPr/>
          <p:nvPr/>
        </p:nvGrpSpPr>
        <p:grpSpPr>
          <a:xfrm>
            <a:off x="2286336" y="2736299"/>
            <a:ext cx="338554" cy="704850"/>
            <a:chOff x="3049642" y="3494088"/>
            <a:chExt cx="451583" cy="939800"/>
          </a:xfrm>
          <a:solidFill>
            <a:srgbClr val="1B323D"/>
          </a:solidFill>
        </p:grpSpPr>
        <p:sp>
          <p:nvSpPr>
            <p:cNvPr id="65" name="Freeform 85"/>
            <p:cNvSpPr>
              <a:spLocks/>
            </p:cNvSpPr>
            <p:nvPr/>
          </p:nvSpPr>
          <p:spPr bwMode="auto">
            <a:xfrm>
              <a:off x="3098801" y="3494088"/>
              <a:ext cx="306388" cy="939800"/>
            </a:xfrm>
            <a:custGeom>
              <a:avLst/>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66" name="TextBox 65"/>
            <p:cNvSpPr txBox="1"/>
            <p:nvPr/>
          </p:nvSpPr>
          <p:spPr>
            <a:xfrm>
              <a:off x="3049642" y="3554683"/>
              <a:ext cx="451583" cy="636072"/>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综合部</a:t>
              </a:r>
            </a:p>
          </p:txBody>
        </p:sp>
      </p:grpSp>
      <p:grpSp>
        <p:nvGrpSpPr>
          <p:cNvPr id="67" name="组合 66"/>
          <p:cNvGrpSpPr/>
          <p:nvPr/>
        </p:nvGrpSpPr>
        <p:grpSpPr>
          <a:xfrm>
            <a:off x="2591083" y="2736299"/>
            <a:ext cx="338554" cy="704850"/>
            <a:chOff x="3456131" y="3494088"/>
            <a:chExt cx="451583" cy="939800"/>
          </a:xfrm>
          <a:solidFill>
            <a:srgbClr val="1B323D"/>
          </a:solidFill>
        </p:grpSpPr>
        <p:sp>
          <p:nvSpPr>
            <p:cNvPr id="68" name="Freeform 86"/>
            <p:cNvSpPr>
              <a:spLocks/>
            </p:cNvSpPr>
            <p:nvPr/>
          </p:nvSpPr>
          <p:spPr bwMode="auto">
            <a:xfrm>
              <a:off x="3524251" y="3494088"/>
              <a:ext cx="307975" cy="939800"/>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69" name="TextBox 68"/>
            <p:cNvSpPr txBox="1"/>
            <p:nvPr/>
          </p:nvSpPr>
          <p:spPr>
            <a:xfrm>
              <a:off x="3456131" y="3554683"/>
              <a:ext cx="451583" cy="636072"/>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财务部</a:t>
              </a:r>
            </a:p>
          </p:txBody>
        </p:sp>
      </p:grpSp>
      <p:grpSp>
        <p:nvGrpSpPr>
          <p:cNvPr id="70" name="组合 69"/>
          <p:cNvGrpSpPr/>
          <p:nvPr/>
        </p:nvGrpSpPr>
        <p:grpSpPr>
          <a:xfrm>
            <a:off x="3623949" y="2882746"/>
            <a:ext cx="338554" cy="704850"/>
            <a:chOff x="4833823" y="3689350"/>
            <a:chExt cx="451583" cy="939800"/>
          </a:xfrm>
          <a:solidFill>
            <a:srgbClr val="1B323D"/>
          </a:solidFill>
        </p:grpSpPr>
        <p:sp>
          <p:nvSpPr>
            <p:cNvPr id="71" name="Freeform 91"/>
            <p:cNvSpPr>
              <a:spLocks/>
            </p:cNvSpPr>
            <p:nvPr/>
          </p:nvSpPr>
          <p:spPr bwMode="auto">
            <a:xfrm>
              <a:off x="4886325" y="3689350"/>
              <a:ext cx="307975" cy="939800"/>
            </a:xfrm>
            <a:custGeom>
              <a:avLst/>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72" name="TextBox 71"/>
            <p:cNvSpPr txBox="1"/>
            <p:nvPr/>
          </p:nvSpPr>
          <p:spPr>
            <a:xfrm>
              <a:off x="4833823" y="3744465"/>
              <a:ext cx="451583" cy="636072"/>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研发部</a:t>
              </a:r>
            </a:p>
          </p:txBody>
        </p:sp>
      </p:grpSp>
      <p:grpSp>
        <p:nvGrpSpPr>
          <p:cNvPr id="73" name="组合 72"/>
          <p:cNvGrpSpPr/>
          <p:nvPr/>
        </p:nvGrpSpPr>
        <p:grpSpPr>
          <a:xfrm>
            <a:off x="5452430" y="2882746"/>
            <a:ext cx="338554" cy="704850"/>
            <a:chOff x="7272752" y="3689350"/>
            <a:chExt cx="451583" cy="939800"/>
          </a:xfrm>
          <a:solidFill>
            <a:srgbClr val="1B323D"/>
          </a:solidFill>
        </p:grpSpPr>
        <p:sp>
          <p:nvSpPr>
            <p:cNvPr id="74" name="Freeform 92"/>
            <p:cNvSpPr>
              <a:spLocks/>
            </p:cNvSpPr>
            <p:nvPr/>
          </p:nvSpPr>
          <p:spPr bwMode="auto">
            <a:xfrm>
              <a:off x="7342188" y="3689350"/>
              <a:ext cx="307975" cy="939800"/>
            </a:xfrm>
            <a:custGeom>
              <a:avLst/>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75" name="TextBox 74"/>
            <p:cNvSpPr txBox="1"/>
            <p:nvPr/>
          </p:nvSpPr>
          <p:spPr>
            <a:xfrm>
              <a:off x="7272752" y="3744465"/>
              <a:ext cx="451583" cy="807059"/>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售后中心</a:t>
              </a:r>
            </a:p>
          </p:txBody>
        </p:sp>
      </p:grpSp>
      <p:grpSp>
        <p:nvGrpSpPr>
          <p:cNvPr id="76" name="组合 75"/>
          <p:cNvGrpSpPr/>
          <p:nvPr/>
        </p:nvGrpSpPr>
        <p:grpSpPr>
          <a:xfrm>
            <a:off x="6595231" y="2863073"/>
            <a:ext cx="338554" cy="748335"/>
            <a:chOff x="8797086" y="3663121"/>
            <a:chExt cx="451583" cy="997780"/>
          </a:xfrm>
          <a:solidFill>
            <a:srgbClr val="1B323D"/>
          </a:solidFill>
        </p:grpSpPr>
        <p:sp>
          <p:nvSpPr>
            <p:cNvPr id="77" name="Freeform 93"/>
            <p:cNvSpPr>
              <a:spLocks/>
            </p:cNvSpPr>
            <p:nvPr/>
          </p:nvSpPr>
          <p:spPr bwMode="auto">
            <a:xfrm>
              <a:off x="8842376"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78" name="TextBox 77"/>
            <p:cNvSpPr txBox="1"/>
            <p:nvPr/>
          </p:nvSpPr>
          <p:spPr>
            <a:xfrm>
              <a:off x="8797086" y="3663121"/>
              <a:ext cx="451583" cy="978045"/>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硬件测试部</a:t>
              </a:r>
            </a:p>
          </p:txBody>
        </p:sp>
      </p:grpSp>
      <p:grpSp>
        <p:nvGrpSpPr>
          <p:cNvPr id="79" name="组合 78"/>
          <p:cNvGrpSpPr/>
          <p:nvPr/>
        </p:nvGrpSpPr>
        <p:grpSpPr>
          <a:xfrm>
            <a:off x="7128538" y="2863073"/>
            <a:ext cx="338554" cy="748335"/>
            <a:chOff x="9508416" y="3663121"/>
            <a:chExt cx="451582" cy="997780"/>
          </a:xfrm>
          <a:solidFill>
            <a:srgbClr val="1B323D"/>
          </a:solidFill>
        </p:grpSpPr>
        <p:sp>
          <p:nvSpPr>
            <p:cNvPr id="80" name="Freeform 94"/>
            <p:cNvSpPr>
              <a:spLocks/>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81" name="TextBox 80"/>
            <p:cNvSpPr txBox="1"/>
            <p:nvPr/>
          </p:nvSpPr>
          <p:spPr>
            <a:xfrm>
              <a:off x="9508416" y="3663121"/>
              <a:ext cx="451582" cy="978045"/>
            </a:xfrm>
            <a:prstGeom prst="rect">
              <a:avLst/>
            </a:prstGeom>
            <a:noFill/>
          </p:spPr>
          <p:txBody>
            <a:bodyPr vert="eaVert" wrap="none">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工程监督部</a:t>
              </a:r>
            </a:p>
          </p:txBody>
        </p:sp>
      </p:grpSp>
      <p:grpSp>
        <p:nvGrpSpPr>
          <p:cNvPr id="113" name="组合 112"/>
          <p:cNvGrpSpPr/>
          <p:nvPr/>
        </p:nvGrpSpPr>
        <p:grpSpPr>
          <a:xfrm>
            <a:off x="1067353" y="3893587"/>
            <a:ext cx="323165" cy="773897"/>
            <a:chOff x="1423691" y="5037138"/>
            <a:chExt cx="431054" cy="1104900"/>
          </a:xfrm>
          <a:solidFill>
            <a:srgbClr val="1B323D"/>
          </a:solidFill>
        </p:grpSpPr>
        <p:sp>
          <p:nvSpPr>
            <p:cNvPr id="114"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15" name="TextBox 114"/>
            <p:cNvSpPr txBox="1"/>
            <p:nvPr/>
          </p:nvSpPr>
          <p:spPr>
            <a:xfrm>
              <a:off x="1423691" y="5135975"/>
              <a:ext cx="431054"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16" name="组合 115"/>
          <p:cNvGrpSpPr/>
          <p:nvPr/>
        </p:nvGrpSpPr>
        <p:grpSpPr>
          <a:xfrm>
            <a:off x="1429924" y="3893587"/>
            <a:ext cx="323165" cy="773897"/>
            <a:chOff x="1424607" y="5037138"/>
            <a:chExt cx="431055" cy="1104900"/>
          </a:xfrm>
          <a:solidFill>
            <a:srgbClr val="1B323D"/>
          </a:solidFill>
        </p:grpSpPr>
        <p:sp>
          <p:nvSpPr>
            <p:cNvPr id="117" name="Freeform 87"/>
            <p:cNvSpPr>
              <a:spLocks/>
            </p:cNvSpPr>
            <p:nvPr/>
          </p:nvSpPr>
          <p:spPr bwMode="auto">
            <a:xfrm>
              <a:off x="1490664"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18" name="TextBox 117"/>
            <p:cNvSpPr txBox="1"/>
            <p:nvPr/>
          </p:nvSpPr>
          <p:spPr>
            <a:xfrm>
              <a:off x="1424607"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19" name="组合 118"/>
          <p:cNvGrpSpPr/>
          <p:nvPr/>
        </p:nvGrpSpPr>
        <p:grpSpPr>
          <a:xfrm>
            <a:off x="2098172" y="3893587"/>
            <a:ext cx="323165" cy="773897"/>
            <a:chOff x="1452165" y="5037138"/>
            <a:chExt cx="431055" cy="1104900"/>
          </a:xfrm>
          <a:solidFill>
            <a:srgbClr val="1B323D"/>
          </a:solidFill>
        </p:grpSpPr>
        <p:sp>
          <p:nvSpPr>
            <p:cNvPr id="120"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21" name="TextBox 120"/>
            <p:cNvSpPr txBox="1"/>
            <p:nvPr/>
          </p:nvSpPr>
          <p:spPr>
            <a:xfrm>
              <a:off x="1452165"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22" name="组合 121"/>
          <p:cNvGrpSpPr/>
          <p:nvPr/>
        </p:nvGrpSpPr>
        <p:grpSpPr>
          <a:xfrm>
            <a:off x="2442755" y="3893587"/>
            <a:ext cx="323165" cy="773897"/>
            <a:chOff x="1429084" y="5037138"/>
            <a:chExt cx="431055" cy="1104900"/>
          </a:xfrm>
          <a:solidFill>
            <a:srgbClr val="1B323D"/>
          </a:solidFill>
        </p:grpSpPr>
        <p:sp>
          <p:nvSpPr>
            <p:cNvPr id="123"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24" name="TextBox 123"/>
            <p:cNvSpPr txBox="1"/>
            <p:nvPr/>
          </p:nvSpPr>
          <p:spPr>
            <a:xfrm>
              <a:off x="1429084"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25" name="组合 124"/>
          <p:cNvGrpSpPr/>
          <p:nvPr/>
        </p:nvGrpSpPr>
        <p:grpSpPr>
          <a:xfrm>
            <a:off x="2872989" y="3893587"/>
            <a:ext cx="323165" cy="773897"/>
            <a:chOff x="1431329" y="5037138"/>
            <a:chExt cx="431055" cy="1104900"/>
          </a:xfrm>
          <a:solidFill>
            <a:srgbClr val="1B323D"/>
          </a:solidFill>
        </p:grpSpPr>
        <p:sp>
          <p:nvSpPr>
            <p:cNvPr id="126"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27" name="TextBox 126"/>
            <p:cNvSpPr txBox="1"/>
            <p:nvPr/>
          </p:nvSpPr>
          <p:spPr>
            <a:xfrm>
              <a:off x="1431329"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28" name="组合 127"/>
          <p:cNvGrpSpPr/>
          <p:nvPr/>
        </p:nvGrpSpPr>
        <p:grpSpPr>
          <a:xfrm>
            <a:off x="3272718" y="3893587"/>
            <a:ext cx="323165" cy="773897"/>
            <a:chOff x="1456399" y="5037138"/>
            <a:chExt cx="431055" cy="1104900"/>
          </a:xfrm>
          <a:solidFill>
            <a:srgbClr val="1B323D"/>
          </a:solidFill>
        </p:grpSpPr>
        <p:sp>
          <p:nvSpPr>
            <p:cNvPr id="129"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30" name="TextBox 129"/>
            <p:cNvSpPr txBox="1"/>
            <p:nvPr/>
          </p:nvSpPr>
          <p:spPr>
            <a:xfrm>
              <a:off x="1456399"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31" name="组合 130"/>
          <p:cNvGrpSpPr/>
          <p:nvPr/>
        </p:nvGrpSpPr>
        <p:grpSpPr>
          <a:xfrm>
            <a:off x="3635164" y="3893587"/>
            <a:ext cx="323165" cy="773897"/>
            <a:chOff x="1444442" y="5037138"/>
            <a:chExt cx="431055" cy="1104900"/>
          </a:xfrm>
          <a:solidFill>
            <a:srgbClr val="1B323D"/>
          </a:solidFill>
        </p:grpSpPr>
        <p:sp>
          <p:nvSpPr>
            <p:cNvPr id="132"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33" name="TextBox 132"/>
            <p:cNvSpPr txBox="1"/>
            <p:nvPr/>
          </p:nvSpPr>
          <p:spPr>
            <a:xfrm>
              <a:off x="1444442"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34" name="组合 133"/>
          <p:cNvGrpSpPr/>
          <p:nvPr/>
        </p:nvGrpSpPr>
        <p:grpSpPr>
          <a:xfrm>
            <a:off x="4021888" y="3893587"/>
            <a:ext cx="323165" cy="773897"/>
            <a:chOff x="1439462" y="5037138"/>
            <a:chExt cx="431055" cy="1104900"/>
          </a:xfrm>
          <a:solidFill>
            <a:srgbClr val="1B323D"/>
          </a:solidFill>
        </p:grpSpPr>
        <p:sp>
          <p:nvSpPr>
            <p:cNvPr id="135"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36" name="TextBox 135"/>
            <p:cNvSpPr txBox="1"/>
            <p:nvPr/>
          </p:nvSpPr>
          <p:spPr>
            <a:xfrm>
              <a:off x="1439462"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37" name="组合 136"/>
          <p:cNvGrpSpPr/>
          <p:nvPr/>
        </p:nvGrpSpPr>
        <p:grpSpPr>
          <a:xfrm>
            <a:off x="4371803" y="3893587"/>
            <a:ext cx="323165" cy="773897"/>
            <a:chOff x="1436196" y="5037138"/>
            <a:chExt cx="431055" cy="1104900"/>
          </a:xfrm>
          <a:solidFill>
            <a:srgbClr val="1B323D"/>
          </a:solidFill>
        </p:grpSpPr>
        <p:sp>
          <p:nvSpPr>
            <p:cNvPr id="138"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39" name="TextBox 138"/>
            <p:cNvSpPr txBox="1"/>
            <p:nvPr/>
          </p:nvSpPr>
          <p:spPr>
            <a:xfrm>
              <a:off x="1436196"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40" name="组合 139"/>
          <p:cNvGrpSpPr/>
          <p:nvPr/>
        </p:nvGrpSpPr>
        <p:grpSpPr>
          <a:xfrm>
            <a:off x="5078664" y="3893587"/>
            <a:ext cx="323165" cy="773897"/>
            <a:chOff x="1451744" y="5037138"/>
            <a:chExt cx="431055" cy="1104900"/>
          </a:xfrm>
          <a:solidFill>
            <a:srgbClr val="1B323D"/>
          </a:solidFill>
        </p:grpSpPr>
        <p:sp>
          <p:nvSpPr>
            <p:cNvPr id="141"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42" name="TextBox 141"/>
            <p:cNvSpPr txBox="1"/>
            <p:nvPr/>
          </p:nvSpPr>
          <p:spPr>
            <a:xfrm>
              <a:off x="1451744"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43" name="组合 142"/>
          <p:cNvGrpSpPr/>
          <p:nvPr/>
        </p:nvGrpSpPr>
        <p:grpSpPr>
          <a:xfrm>
            <a:off x="5470226" y="3893587"/>
            <a:ext cx="323165" cy="773897"/>
            <a:chOff x="1440515" y="5037138"/>
            <a:chExt cx="431055" cy="1104900"/>
          </a:xfrm>
          <a:solidFill>
            <a:srgbClr val="1B323D"/>
          </a:solidFill>
        </p:grpSpPr>
        <p:sp>
          <p:nvSpPr>
            <p:cNvPr id="144"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45" name="TextBox 144"/>
            <p:cNvSpPr txBox="1"/>
            <p:nvPr/>
          </p:nvSpPr>
          <p:spPr>
            <a:xfrm>
              <a:off x="1440515"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46" name="组合 145"/>
          <p:cNvGrpSpPr/>
          <p:nvPr/>
        </p:nvGrpSpPr>
        <p:grpSpPr>
          <a:xfrm>
            <a:off x="5880683" y="3893587"/>
            <a:ext cx="323165" cy="773897"/>
            <a:chOff x="1429084" y="5037138"/>
            <a:chExt cx="431055" cy="1104900"/>
          </a:xfrm>
          <a:solidFill>
            <a:srgbClr val="1B323D"/>
          </a:solidFill>
        </p:grpSpPr>
        <p:sp>
          <p:nvSpPr>
            <p:cNvPr id="147"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48" name="TextBox 147"/>
            <p:cNvSpPr txBox="1"/>
            <p:nvPr/>
          </p:nvSpPr>
          <p:spPr>
            <a:xfrm>
              <a:off x="1429084"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49" name="组合 148"/>
          <p:cNvGrpSpPr/>
          <p:nvPr/>
        </p:nvGrpSpPr>
        <p:grpSpPr>
          <a:xfrm>
            <a:off x="6931000" y="3893587"/>
            <a:ext cx="323165" cy="773897"/>
            <a:chOff x="1445452" y="5037138"/>
            <a:chExt cx="431055" cy="1104900"/>
          </a:xfrm>
          <a:solidFill>
            <a:srgbClr val="1B323D"/>
          </a:solidFill>
        </p:grpSpPr>
        <p:sp>
          <p:nvSpPr>
            <p:cNvPr id="150"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51" name="TextBox 150"/>
            <p:cNvSpPr txBox="1"/>
            <p:nvPr/>
          </p:nvSpPr>
          <p:spPr>
            <a:xfrm>
              <a:off x="1445452"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grpSp>
        <p:nvGrpSpPr>
          <p:cNvPr id="152" name="组合 151"/>
          <p:cNvGrpSpPr/>
          <p:nvPr/>
        </p:nvGrpSpPr>
        <p:grpSpPr>
          <a:xfrm>
            <a:off x="7297793" y="3893587"/>
            <a:ext cx="323165" cy="773897"/>
            <a:chOff x="1439294" y="5037138"/>
            <a:chExt cx="431055" cy="1104900"/>
          </a:xfrm>
          <a:solidFill>
            <a:srgbClr val="1B323D"/>
          </a:solidFill>
        </p:grpSpPr>
        <p:sp>
          <p:nvSpPr>
            <p:cNvPr id="153" name="Freeform 87"/>
            <p:cNvSpPr>
              <a:spLocks/>
            </p:cNvSpPr>
            <p:nvPr/>
          </p:nvSpPr>
          <p:spPr bwMode="auto">
            <a:xfrm>
              <a:off x="1490663" y="5037138"/>
              <a:ext cx="307975" cy="1104900"/>
            </a:xfrm>
            <a:custGeom>
              <a:avLst/>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54" name="TextBox 153"/>
            <p:cNvSpPr txBox="1"/>
            <p:nvPr/>
          </p:nvSpPr>
          <p:spPr>
            <a:xfrm>
              <a:off x="1439294" y="5135975"/>
              <a:ext cx="431055" cy="790948"/>
            </a:xfrm>
            <a:prstGeom prst="rect">
              <a:avLst/>
            </a:prstGeom>
            <a:noFill/>
          </p:spPr>
          <p:txBody>
            <a:bodyPr vert="eaVert" wrap="none">
              <a:spAutoFit/>
            </a:bodyPr>
            <a:lstStyle/>
            <a:p>
              <a:pPr fontAlgn="auto">
                <a:spcBef>
                  <a:spcPts val="0"/>
                </a:spcBef>
                <a:spcAft>
                  <a:spcPts val="0"/>
                </a:spcAft>
                <a:defRPr/>
              </a:pPr>
              <a:r>
                <a:rPr lang="zh-CN" altLang="en-US" sz="900" dirty="0">
                  <a:solidFill>
                    <a:schemeClr val="bg1"/>
                  </a:solidFill>
                  <a:latin typeface="微软雅黑" pitchFamily="34" charset="-122"/>
                  <a:ea typeface="微软雅黑" pitchFamily="34" charset="-122"/>
                </a:rPr>
                <a:t>部门名称</a:t>
              </a:r>
            </a:p>
          </p:txBody>
        </p:sp>
      </p:grpSp>
      <p:sp>
        <p:nvSpPr>
          <p:cNvPr id="156" name="TextBox 155"/>
          <p:cNvSpPr txBox="1"/>
          <p:nvPr/>
        </p:nvSpPr>
        <p:spPr>
          <a:xfrm>
            <a:off x="7020272" y="5812110"/>
            <a:ext cx="1021179" cy="369332"/>
          </a:xfrm>
          <a:prstGeom prst="rect">
            <a:avLst/>
          </a:prstGeom>
          <a:noFill/>
        </p:spPr>
        <p:txBody>
          <a:bodyPr wrap="square" rtlCol="0">
            <a:spAutoFit/>
          </a:bodyPr>
          <a:lstStyle/>
          <a:p>
            <a:r>
              <a:rPr lang="zh-CN" altLang="en-US" dirty="0" smtClean="0">
                <a:solidFill>
                  <a:schemeClr val="bg1"/>
                </a:solidFill>
              </a:rPr>
              <a:t>延迟付</a:t>
            </a:r>
            <a:endParaRPr lang="zh-CN" altLang="en-US" dirty="0">
              <a:solidFill>
                <a:schemeClr val="bg1"/>
              </a:solidFill>
            </a:endParaRPr>
          </a:p>
        </p:txBody>
      </p:sp>
      <p:cxnSp>
        <p:nvCxnSpPr>
          <p:cNvPr id="161" name="直接连接符 160"/>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971600" y="206375"/>
            <a:ext cx="121058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企业框架</a:t>
            </a:r>
            <a:endParaRPr lang="zh-CN" altLang="en-US" sz="2000" b="1" dirty="0">
              <a:solidFill>
                <a:srgbClr val="FE7F00"/>
              </a:solidFill>
              <a:latin typeface="微软雅黑" pitchFamily="34" charset="-122"/>
              <a:ea typeface="微软雅黑" pitchFamily="34" charset="-122"/>
            </a:endParaRPr>
          </a:p>
        </p:txBody>
      </p:sp>
      <p:sp>
        <p:nvSpPr>
          <p:cNvPr id="163" name="矩形 162"/>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164"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157" name="图片 1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grpSp>
        <p:nvGrpSpPr>
          <p:cNvPr id="158" name="组合 157"/>
          <p:cNvGrpSpPr/>
          <p:nvPr/>
        </p:nvGrpSpPr>
        <p:grpSpPr>
          <a:xfrm>
            <a:off x="7578666" y="2863073"/>
            <a:ext cx="338554" cy="748335"/>
            <a:chOff x="9508416" y="3663121"/>
            <a:chExt cx="451582" cy="997780"/>
          </a:xfrm>
          <a:solidFill>
            <a:srgbClr val="1B323D"/>
          </a:solidFill>
        </p:grpSpPr>
        <p:sp>
          <p:nvSpPr>
            <p:cNvPr id="159" name="Freeform 94"/>
            <p:cNvSpPr>
              <a:spLocks/>
            </p:cNvSpPr>
            <p:nvPr/>
          </p:nvSpPr>
          <p:spPr bwMode="auto">
            <a:xfrm>
              <a:off x="9545638" y="3690938"/>
              <a:ext cx="307975" cy="969963"/>
            </a:xfrm>
            <a:custGeom>
              <a:avLst/>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solidFill>
              <a:srgbClr val="FE7F00"/>
            </a:solidFill>
            <a:ln>
              <a:solidFill>
                <a:srgbClr val="FE7F00"/>
              </a:solidFill>
            </a:ln>
            <a:effectLst>
              <a:outerShdw blurRad="50800" dist="38100" dir="5400000" algn="t" rotWithShape="0">
                <a:prstClr val="black">
                  <a:alpha val="40000"/>
                </a:prstClr>
              </a:outerShdw>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endParaRPr>
            </a:p>
          </p:txBody>
        </p:sp>
        <p:sp>
          <p:nvSpPr>
            <p:cNvPr id="160" name="TextBox 159"/>
            <p:cNvSpPr txBox="1"/>
            <p:nvPr/>
          </p:nvSpPr>
          <p:spPr>
            <a:xfrm>
              <a:off x="9508416" y="3663121"/>
              <a:ext cx="451582" cy="978045"/>
            </a:xfrm>
            <a:prstGeom prst="rect">
              <a:avLst/>
            </a:prstGeom>
            <a:noFill/>
          </p:spPr>
          <p:txBody>
            <a:bodyPr vert="eaVert" wrap="none">
              <a:spAutoFit/>
            </a:bodyPr>
            <a:lstStyle/>
            <a:p>
              <a:pPr fontAlgn="auto">
                <a:spcBef>
                  <a:spcPts val="0"/>
                </a:spcBef>
                <a:spcAft>
                  <a:spcPts val="0"/>
                </a:spcAft>
                <a:defRPr/>
              </a:pPr>
              <a:r>
                <a:rPr lang="zh-CN" altLang="en-US" sz="1000" dirty="0" smtClean="0">
                  <a:solidFill>
                    <a:schemeClr val="bg1"/>
                  </a:solidFill>
                  <a:latin typeface="微软雅黑" pitchFamily="34" charset="-122"/>
                  <a:ea typeface="微软雅黑" pitchFamily="34" charset="-122"/>
                </a:rPr>
                <a:t>客服事业部</a:t>
              </a:r>
              <a:endParaRPr lang="zh-CN" altLang="en-US" sz="1000" dirty="0">
                <a:solidFill>
                  <a:schemeClr val="bg1"/>
                </a:solidFill>
                <a:latin typeface="微软雅黑" pitchFamily="34" charset="-122"/>
                <a:ea typeface="微软雅黑" pitchFamily="34" charset="-122"/>
              </a:endParaRPr>
            </a:p>
          </p:txBody>
        </p:sp>
      </p:grpSp>
      <p:pic>
        <p:nvPicPr>
          <p:cNvPr id="155" name="图片 1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11910"/>
            <a:ext cx="9144000" cy="1853737"/>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anim calcmode="lin" valueType="num">
                                      <p:cBhvr>
                                        <p:cTn id="8" dur="1000" fill="hold"/>
                                        <p:tgtEl>
                                          <p:spTgt spid="157"/>
                                        </p:tgtEl>
                                        <p:attrNameLst>
                                          <p:attrName>ppt_x</p:attrName>
                                        </p:attrNameLst>
                                      </p:cBhvr>
                                      <p:tavLst>
                                        <p:tav tm="0">
                                          <p:val>
                                            <p:strVal val="#ppt_x"/>
                                          </p:val>
                                        </p:tav>
                                        <p:tav tm="100000">
                                          <p:val>
                                            <p:strVal val="#ppt_x"/>
                                          </p:val>
                                        </p:tav>
                                      </p:tavLst>
                                    </p:anim>
                                    <p:anim calcmode="lin" valueType="num">
                                      <p:cBhvr>
                                        <p:cTn id="9"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1"/>
                                        </p:tgtEl>
                                        <p:attrNameLst>
                                          <p:attrName>style.visibility</p:attrName>
                                        </p:attrNameLst>
                                      </p:cBhvr>
                                      <p:to>
                                        <p:strVal val="visible"/>
                                      </p:to>
                                    </p:set>
                                    <p:anim calcmode="lin" valueType="num">
                                      <p:cBhvr additive="base">
                                        <p:cTn id="14" dur="500" fill="hold"/>
                                        <p:tgtEl>
                                          <p:spTgt spid="161"/>
                                        </p:tgtEl>
                                        <p:attrNameLst>
                                          <p:attrName>ppt_x</p:attrName>
                                        </p:attrNameLst>
                                      </p:cBhvr>
                                      <p:tavLst>
                                        <p:tav tm="0">
                                          <p:val>
                                            <p:strVal val="0-#ppt_w/2"/>
                                          </p:val>
                                        </p:tav>
                                        <p:tav tm="100000">
                                          <p:val>
                                            <p:strVal val="#ppt_x"/>
                                          </p:val>
                                        </p:tav>
                                      </p:tavLst>
                                    </p:anim>
                                    <p:anim calcmode="lin" valueType="num">
                                      <p:cBhvr additive="base">
                                        <p:cTn id="1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2"/>
                                        </p:tgtEl>
                                        <p:attrNameLst>
                                          <p:attrName>style.visibility</p:attrName>
                                        </p:attrNameLst>
                                      </p:cBhvr>
                                      <p:to>
                                        <p:strVal val="visible"/>
                                      </p:to>
                                    </p:set>
                                    <p:animEffect transition="in" filter="fade">
                                      <p:cBhvr>
                                        <p:cTn id="20" dur="1000"/>
                                        <p:tgtEl>
                                          <p:spTgt spid="162"/>
                                        </p:tgtEl>
                                      </p:cBhvr>
                                    </p:animEffect>
                                    <p:anim calcmode="lin" valueType="num">
                                      <p:cBhvr>
                                        <p:cTn id="21" dur="1000" fill="hold"/>
                                        <p:tgtEl>
                                          <p:spTgt spid="162"/>
                                        </p:tgtEl>
                                        <p:attrNameLst>
                                          <p:attrName>ppt_x</p:attrName>
                                        </p:attrNameLst>
                                      </p:cBhvr>
                                      <p:tavLst>
                                        <p:tav tm="0">
                                          <p:val>
                                            <p:strVal val="#ppt_x"/>
                                          </p:val>
                                        </p:tav>
                                        <p:tav tm="100000">
                                          <p:val>
                                            <p:strVal val="#ppt_x"/>
                                          </p:val>
                                        </p:tav>
                                      </p:tavLst>
                                    </p:anim>
                                    <p:anim calcmode="lin" valueType="num">
                                      <p:cBhvr>
                                        <p:cTn id="22"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3"/>
                                        </p:tgtEl>
                                        <p:attrNameLst>
                                          <p:attrName>style.visibility</p:attrName>
                                        </p:attrNameLst>
                                      </p:cBhvr>
                                      <p:to>
                                        <p:strVal val="visible"/>
                                      </p:to>
                                    </p:set>
                                    <p:animEffect transition="in" filter="fade">
                                      <p:cBhvr>
                                        <p:cTn id="27" dur="1000"/>
                                        <p:tgtEl>
                                          <p:spTgt spid="163"/>
                                        </p:tgtEl>
                                      </p:cBhvr>
                                    </p:animEffect>
                                    <p:anim calcmode="lin" valueType="num">
                                      <p:cBhvr>
                                        <p:cTn id="28" dur="1000" fill="hold"/>
                                        <p:tgtEl>
                                          <p:spTgt spid="163"/>
                                        </p:tgtEl>
                                        <p:attrNameLst>
                                          <p:attrName>ppt_x</p:attrName>
                                        </p:attrNameLst>
                                      </p:cBhvr>
                                      <p:tavLst>
                                        <p:tav tm="0">
                                          <p:val>
                                            <p:strVal val="#ppt_x"/>
                                          </p:val>
                                        </p:tav>
                                        <p:tav tm="100000">
                                          <p:val>
                                            <p:strVal val="#ppt_x"/>
                                          </p:val>
                                        </p:tav>
                                      </p:tavLst>
                                    </p:anim>
                                    <p:anim calcmode="lin" valueType="num">
                                      <p:cBhvr>
                                        <p:cTn id="29" dur="1000" fill="hold"/>
                                        <p:tgtEl>
                                          <p:spTgt spid="16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fade">
                                      <p:cBhvr>
                                        <p:cTn id="32" dur="1000"/>
                                        <p:tgtEl>
                                          <p:spTgt spid="164"/>
                                        </p:tgtEl>
                                      </p:cBhvr>
                                    </p:animEffect>
                                    <p:anim calcmode="lin" valueType="num">
                                      <p:cBhvr>
                                        <p:cTn id="33" dur="1000" fill="hold"/>
                                        <p:tgtEl>
                                          <p:spTgt spid="164"/>
                                        </p:tgtEl>
                                        <p:attrNameLst>
                                          <p:attrName>ppt_x</p:attrName>
                                        </p:attrNameLst>
                                      </p:cBhvr>
                                      <p:tavLst>
                                        <p:tav tm="0">
                                          <p:val>
                                            <p:strVal val="#ppt_x"/>
                                          </p:val>
                                        </p:tav>
                                        <p:tav tm="100000">
                                          <p:val>
                                            <p:strVal val="#ppt_x"/>
                                          </p:val>
                                        </p:tav>
                                      </p:tavLst>
                                    </p:anim>
                                    <p:anim calcmode="lin" valueType="num">
                                      <p:cBhvr>
                                        <p:cTn id="34"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5"/>
                                        </p:tgtEl>
                                        <p:attrNameLst>
                                          <p:attrName>style.visibility</p:attrName>
                                        </p:attrNameLst>
                                      </p:cBhvr>
                                      <p:to>
                                        <p:strVal val="visible"/>
                                      </p:to>
                                    </p:set>
                                    <p:animEffect transition="in" filter="wipe(down)">
                                      <p:cBhvr>
                                        <p:cTn id="39" dur="500"/>
                                        <p:tgtEl>
                                          <p:spTgt spid="155"/>
                                        </p:tgtEl>
                                      </p:cBhvr>
                                    </p:animEffect>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 calcmode="lin" valueType="num">
                                      <p:cBhvr>
                                        <p:cTn id="45" dur="500" fill="hold"/>
                                        <p:tgtEl>
                                          <p:spTgt spid="33"/>
                                        </p:tgtEl>
                                        <p:attrNameLst>
                                          <p:attrName>style.rotation</p:attrName>
                                        </p:attrNameLst>
                                      </p:cBhvr>
                                      <p:tavLst>
                                        <p:tav tm="0">
                                          <p:val>
                                            <p:fltVal val="90"/>
                                          </p:val>
                                        </p:tav>
                                        <p:tav tm="100000">
                                          <p:val>
                                            <p:fltVal val="0"/>
                                          </p:val>
                                        </p:tav>
                                      </p:tavLst>
                                    </p:anim>
                                    <p:animEffect transition="in" filter="fade">
                                      <p:cBhvr>
                                        <p:cTn id="46" dur="500"/>
                                        <p:tgtEl>
                                          <p:spTgt spid="33"/>
                                        </p:tgtEl>
                                      </p:cBhvr>
                                    </p:animEffect>
                                  </p:childTnLst>
                                </p:cTn>
                              </p:par>
                            </p:childTnLst>
                          </p:cTn>
                        </p:par>
                        <p:par>
                          <p:cTn id="47" fill="hold" nodeType="afterGroup">
                            <p:stCondLst>
                              <p:cond delay="1000"/>
                            </p:stCondLst>
                            <p:childTnLst>
                              <p:par>
                                <p:cTn id="48" presetID="22" presetClass="entr" presetSubtype="1"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up)">
                                      <p:cBhvr>
                                        <p:cTn id="50" dur="500"/>
                                        <p:tgtEl>
                                          <p:spTgt spid="12"/>
                                        </p:tgtEl>
                                      </p:cBhvr>
                                    </p:animEffect>
                                  </p:childTnLst>
                                </p:cTn>
                              </p:par>
                            </p:childTnLst>
                          </p:cTn>
                        </p:par>
                        <p:par>
                          <p:cTn id="51" fill="hold" nodeType="afterGroup">
                            <p:stCondLst>
                              <p:cond delay="1500"/>
                            </p:stCondLst>
                            <p:childTnLst>
                              <p:par>
                                <p:cTn id="52" presetID="16" presetClass="entr" presetSubtype="37"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outVertical)">
                                      <p:cBhvr>
                                        <p:cTn id="54" dur="500"/>
                                        <p:tgtEl>
                                          <p:spTgt spid="32"/>
                                        </p:tgtEl>
                                      </p:cBhvr>
                                    </p:animEffect>
                                  </p:childTnLst>
                                </p:cTn>
                              </p:par>
                              <p:par>
                                <p:cTn id="55" presetID="42"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anim calcmode="lin" valueType="num">
                                      <p:cBhvr>
                                        <p:cTn id="58" dur="500" fill="hold"/>
                                        <p:tgtEl>
                                          <p:spTgt spid="42"/>
                                        </p:tgtEl>
                                        <p:attrNameLst>
                                          <p:attrName>ppt_x</p:attrName>
                                        </p:attrNameLst>
                                      </p:cBhvr>
                                      <p:tavLst>
                                        <p:tav tm="0">
                                          <p:val>
                                            <p:strVal val="#ppt_x"/>
                                          </p:val>
                                        </p:tav>
                                        <p:tav tm="100000">
                                          <p:val>
                                            <p:strVal val="#ppt_x"/>
                                          </p:val>
                                        </p:tav>
                                      </p:tavLst>
                                    </p:anim>
                                    <p:anim calcmode="lin" valueType="num">
                                      <p:cBhvr>
                                        <p:cTn id="59" dur="500" fill="hold"/>
                                        <p:tgtEl>
                                          <p:spTgt spid="42"/>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2000"/>
                            </p:stCondLst>
                            <p:childTnLst>
                              <p:par>
                                <p:cTn id="61" presetID="2" presetClass="entr" presetSubtype="8"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0-#ppt_w/2"/>
                                          </p:val>
                                        </p:tav>
                                        <p:tav tm="100000">
                                          <p:val>
                                            <p:strVal val="#ppt_x"/>
                                          </p:val>
                                        </p:tav>
                                      </p:tavLst>
                                    </p:anim>
                                    <p:anim calcmode="lin" valueType="num">
                                      <p:cBhvr additive="base">
                                        <p:cTn id="64" dur="500" fill="hold"/>
                                        <p:tgtEl>
                                          <p:spTgt spid="36"/>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1+#ppt_w/2"/>
                                          </p:val>
                                        </p:tav>
                                        <p:tav tm="100000">
                                          <p:val>
                                            <p:strVal val="#ppt_x"/>
                                          </p:val>
                                        </p:tav>
                                      </p:tavLst>
                                    </p:anim>
                                    <p:anim calcmode="lin" valueType="num">
                                      <p:cBhvr additive="base">
                                        <p:cTn id="68" dur="500" fill="hold"/>
                                        <p:tgtEl>
                                          <p:spTgt spid="39"/>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25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500"/>
                                        <p:tgtEl>
                                          <p:spTgt spid="13"/>
                                        </p:tgtEl>
                                      </p:cBhvr>
                                    </p:animEffect>
                                  </p:childTnLst>
                                </p:cTn>
                              </p:par>
                            </p:childTnLst>
                          </p:cTn>
                        </p:par>
                        <p:par>
                          <p:cTn id="73" fill="hold" nodeType="afterGroup">
                            <p:stCondLst>
                              <p:cond delay="3000"/>
                            </p:stCondLst>
                            <p:childTnLst>
                              <p:par>
                                <p:cTn id="74" presetID="22" presetClass="entr" presetSubtype="1" fill="hold"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up)">
                                      <p:cBhvr>
                                        <p:cTn id="76" dur="500"/>
                                        <p:tgtEl>
                                          <p:spTgt spid="14"/>
                                        </p:tgtEl>
                                      </p:cBhvr>
                                    </p:animEffect>
                                  </p:childTnLst>
                                </p:cTn>
                              </p:par>
                            </p:childTnLst>
                          </p:cTn>
                        </p:par>
                        <p:par>
                          <p:cTn id="77" fill="hold" nodeType="afterGroup">
                            <p:stCondLst>
                              <p:cond delay="3500"/>
                            </p:stCondLst>
                            <p:childTnLst>
                              <p:par>
                                <p:cTn id="78" presetID="42" presetClass="entr" presetSubtype="0"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anim calcmode="lin" valueType="num">
                                      <p:cBhvr>
                                        <p:cTn id="81" dur="500" fill="hold"/>
                                        <p:tgtEl>
                                          <p:spTgt spid="45"/>
                                        </p:tgtEl>
                                        <p:attrNameLst>
                                          <p:attrName>ppt_x</p:attrName>
                                        </p:attrNameLst>
                                      </p:cBhvr>
                                      <p:tavLst>
                                        <p:tav tm="0">
                                          <p:val>
                                            <p:strVal val="#ppt_x"/>
                                          </p:val>
                                        </p:tav>
                                        <p:tav tm="100000">
                                          <p:val>
                                            <p:strVal val="#ppt_x"/>
                                          </p:val>
                                        </p:tav>
                                      </p:tavLst>
                                    </p:anim>
                                    <p:anim calcmode="lin" valueType="num">
                                      <p:cBhvr>
                                        <p:cTn id="82" dur="500" fill="hold"/>
                                        <p:tgtEl>
                                          <p:spTgt spid="4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10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anim calcmode="lin" valueType="num">
                                      <p:cBhvr>
                                        <p:cTn id="86" dur="500" fill="hold"/>
                                        <p:tgtEl>
                                          <p:spTgt spid="48"/>
                                        </p:tgtEl>
                                        <p:attrNameLst>
                                          <p:attrName>ppt_x</p:attrName>
                                        </p:attrNameLst>
                                      </p:cBhvr>
                                      <p:tavLst>
                                        <p:tav tm="0">
                                          <p:val>
                                            <p:strVal val="#ppt_x"/>
                                          </p:val>
                                        </p:tav>
                                        <p:tav tm="100000">
                                          <p:val>
                                            <p:strVal val="#ppt_x"/>
                                          </p:val>
                                        </p:tav>
                                      </p:tavLst>
                                    </p:anim>
                                    <p:anim calcmode="lin" valueType="num">
                                      <p:cBhvr>
                                        <p:cTn id="87" dur="500" fill="hold"/>
                                        <p:tgtEl>
                                          <p:spTgt spid="4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20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500"/>
                                        <p:tgtEl>
                                          <p:spTgt spid="51"/>
                                        </p:tgtEl>
                                      </p:cBhvr>
                                    </p:animEffect>
                                    <p:anim calcmode="lin" valueType="num">
                                      <p:cBhvr>
                                        <p:cTn id="91" dur="500" fill="hold"/>
                                        <p:tgtEl>
                                          <p:spTgt spid="51"/>
                                        </p:tgtEl>
                                        <p:attrNameLst>
                                          <p:attrName>ppt_x</p:attrName>
                                        </p:attrNameLst>
                                      </p:cBhvr>
                                      <p:tavLst>
                                        <p:tav tm="0">
                                          <p:val>
                                            <p:strVal val="#ppt_x"/>
                                          </p:val>
                                        </p:tav>
                                        <p:tav tm="100000">
                                          <p:val>
                                            <p:strVal val="#ppt_x"/>
                                          </p:val>
                                        </p:tav>
                                      </p:tavLst>
                                    </p:anim>
                                    <p:anim calcmode="lin" valueType="num">
                                      <p:cBhvr>
                                        <p:cTn id="92" dur="500" fill="hold"/>
                                        <p:tgtEl>
                                          <p:spTgt spid="51"/>
                                        </p:tgtEl>
                                        <p:attrNameLst>
                                          <p:attrName>ppt_y</p:attrName>
                                        </p:attrNameLst>
                                      </p:cBhvr>
                                      <p:tavLst>
                                        <p:tav tm="0">
                                          <p:val>
                                            <p:strVal val="#ppt_y+.1"/>
                                          </p:val>
                                        </p:tav>
                                        <p:tav tm="100000">
                                          <p:val>
                                            <p:strVal val="#ppt_y"/>
                                          </p:val>
                                        </p:tav>
                                      </p:tavLst>
                                    </p:anim>
                                  </p:childTnLst>
                                </p:cTn>
                              </p:par>
                            </p:childTnLst>
                          </p:cTn>
                        </p:par>
                        <p:par>
                          <p:cTn id="93" fill="hold" nodeType="afterGroup">
                            <p:stCondLst>
                              <p:cond delay="4200"/>
                            </p:stCondLst>
                            <p:childTnLst>
                              <p:par>
                                <p:cTn id="94" presetID="42" presetClass="entr" presetSubtype="0" fill="hold" nodeType="afterEffect">
                                  <p:stCondLst>
                                    <p:cond delay="0"/>
                                  </p:stCondLst>
                                  <p:childTnLst>
                                    <p:set>
                                      <p:cBhvr>
                                        <p:cTn id="95" dur="1" fill="hold">
                                          <p:stCondLst>
                                            <p:cond delay="0"/>
                                          </p:stCondLst>
                                        </p:cTn>
                                        <p:tgtEl>
                                          <p:spTgt spid="54"/>
                                        </p:tgtEl>
                                        <p:attrNameLst>
                                          <p:attrName>style.visibility</p:attrName>
                                        </p:attrNameLst>
                                      </p:cBhvr>
                                      <p:to>
                                        <p:strVal val="visible"/>
                                      </p:to>
                                    </p:set>
                                    <p:animEffect transition="in" filter="fade">
                                      <p:cBhvr>
                                        <p:cTn id="96" dur="400"/>
                                        <p:tgtEl>
                                          <p:spTgt spid="54"/>
                                        </p:tgtEl>
                                      </p:cBhvr>
                                    </p:animEffect>
                                    <p:anim calcmode="lin" valueType="num">
                                      <p:cBhvr>
                                        <p:cTn id="97" dur="400" fill="hold"/>
                                        <p:tgtEl>
                                          <p:spTgt spid="54"/>
                                        </p:tgtEl>
                                        <p:attrNameLst>
                                          <p:attrName>ppt_x</p:attrName>
                                        </p:attrNameLst>
                                      </p:cBhvr>
                                      <p:tavLst>
                                        <p:tav tm="0">
                                          <p:val>
                                            <p:strVal val="#ppt_x"/>
                                          </p:val>
                                        </p:tav>
                                        <p:tav tm="100000">
                                          <p:val>
                                            <p:strVal val="#ppt_x"/>
                                          </p:val>
                                        </p:tav>
                                      </p:tavLst>
                                    </p:anim>
                                    <p:anim calcmode="lin" valueType="num">
                                      <p:cBhvr>
                                        <p:cTn id="98" dur="400" fill="hold"/>
                                        <p:tgtEl>
                                          <p:spTgt spid="54"/>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10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400"/>
                                        <p:tgtEl>
                                          <p:spTgt spid="58"/>
                                        </p:tgtEl>
                                      </p:cBhvr>
                                    </p:animEffect>
                                    <p:anim calcmode="lin" valueType="num">
                                      <p:cBhvr>
                                        <p:cTn id="102" dur="400" fill="hold"/>
                                        <p:tgtEl>
                                          <p:spTgt spid="58"/>
                                        </p:tgtEl>
                                        <p:attrNameLst>
                                          <p:attrName>ppt_x</p:attrName>
                                        </p:attrNameLst>
                                      </p:cBhvr>
                                      <p:tavLst>
                                        <p:tav tm="0">
                                          <p:val>
                                            <p:strVal val="#ppt_x"/>
                                          </p:val>
                                        </p:tav>
                                        <p:tav tm="100000">
                                          <p:val>
                                            <p:strVal val="#ppt_x"/>
                                          </p:val>
                                        </p:tav>
                                      </p:tavLst>
                                    </p:anim>
                                    <p:anim calcmode="lin" valueType="num">
                                      <p:cBhvr>
                                        <p:cTn id="103" dur="400" fill="hold"/>
                                        <p:tgtEl>
                                          <p:spTgt spid="58"/>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200"/>
                                  </p:stCondLst>
                                  <p:childTnLst>
                                    <p:set>
                                      <p:cBhvr>
                                        <p:cTn id="105" dur="1" fill="hold">
                                          <p:stCondLst>
                                            <p:cond delay="0"/>
                                          </p:stCondLst>
                                        </p:cTn>
                                        <p:tgtEl>
                                          <p:spTgt spid="61"/>
                                        </p:tgtEl>
                                        <p:attrNameLst>
                                          <p:attrName>style.visibility</p:attrName>
                                        </p:attrNameLst>
                                      </p:cBhvr>
                                      <p:to>
                                        <p:strVal val="visible"/>
                                      </p:to>
                                    </p:set>
                                    <p:animEffect transition="in" filter="fade">
                                      <p:cBhvr>
                                        <p:cTn id="106" dur="400"/>
                                        <p:tgtEl>
                                          <p:spTgt spid="61"/>
                                        </p:tgtEl>
                                      </p:cBhvr>
                                    </p:animEffect>
                                    <p:anim calcmode="lin" valueType="num">
                                      <p:cBhvr>
                                        <p:cTn id="107" dur="400" fill="hold"/>
                                        <p:tgtEl>
                                          <p:spTgt spid="61"/>
                                        </p:tgtEl>
                                        <p:attrNameLst>
                                          <p:attrName>ppt_x</p:attrName>
                                        </p:attrNameLst>
                                      </p:cBhvr>
                                      <p:tavLst>
                                        <p:tav tm="0">
                                          <p:val>
                                            <p:strVal val="#ppt_x"/>
                                          </p:val>
                                        </p:tav>
                                        <p:tav tm="100000">
                                          <p:val>
                                            <p:strVal val="#ppt_x"/>
                                          </p:val>
                                        </p:tav>
                                      </p:tavLst>
                                    </p:anim>
                                    <p:anim calcmode="lin" valueType="num">
                                      <p:cBhvr>
                                        <p:cTn id="108" dur="400" fill="hold"/>
                                        <p:tgtEl>
                                          <p:spTgt spid="61"/>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30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400"/>
                                        <p:tgtEl>
                                          <p:spTgt spid="64"/>
                                        </p:tgtEl>
                                      </p:cBhvr>
                                    </p:animEffect>
                                    <p:anim calcmode="lin" valueType="num">
                                      <p:cBhvr>
                                        <p:cTn id="112" dur="400" fill="hold"/>
                                        <p:tgtEl>
                                          <p:spTgt spid="64"/>
                                        </p:tgtEl>
                                        <p:attrNameLst>
                                          <p:attrName>ppt_x</p:attrName>
                                        </p:attrNameLst>
                                      </p:cBhvr>
                                      <p:tavLst>
                                        <p:tav tm="0">
                                          <p:val>
                                            <p:strVal val="#ppt_x"/>
                                          </p:val>
                                        </p:tav>
                                        <p:tav tm="100000">
                                          <p:val>
                                            <p:strVal val="#ppt_x"/>
                                          </p:val>
                                        </p:tav>
                                      </p:tavLst>
                                    </p:anim>
                                    <p:anim calcmode="lin" valueType="num">
                                      <p:cBhvr>
                                        <p:cTn id="113" dur="400" fill="hold"/>
                                        <p:tgtEl>
                                          <p:spTgt spid="64"/>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400"/>
                                  </p:stCondLst>
                                  <p:childTnLst>
                                    <p:set>
                                      <p:cBhvr>
                                        <p:cTn id="115" dur="1" fill="hold">
                                          <p:stCondLst>
                                            <p:cond delay="0"/>
                                          </p:stCondLst>
                                        </p:cTn>
                                        <p:tgtEl>
                                          <p:spTgt spid="67"/>
                                        </p:tgtEl>
                                        <p:attrNameLst>
                                          <p:attrName>style.visibility</p:attrName>
                                        </p:attrNameLst>
                                      </p:cBhvr>
                                      <p:to>
                                        <p:strVal val="visible"/>
                                      </p:to>
                                    </p:set>
                                    <p:animEffect transition="in" filter="fade">
                                      <p:cBhvr>
                                        <p:cTn id="116" dur="400"/>
                                        <p:tgtEl>
                                          <p:spTgt spid="67"/>
                                        </p:tgtEl>
                                      </p:cBhvr>
                                    </p:animEffect>
                                    <p:anim calcmode="lin" valueType="num">
                                      <p:cBhvr>
                                        <p:cTn id="117" dur="400" fill="hold"/>
                                        <p:tgtEl>
                                          <p:spTgt spid="67"/>
                                        </p:tgtEl>
                                        <p:attrNameLst>
                                          <p:attrName>ppt_x</p:attrName>
                                        </p:attrNameLst>
                                      </p:cBhvr>
                                      <p:tavLst>
                                        <p:tav tm="0">
                                          <p:val>
                                            <p:strVal val="#ppt_x"/>
                                          </p:val>
                                        </p:tav>
                                        <p:tav tm="100000">
                                          <p:val>
                                            <p:strVal val="#ppt_x"/>
                                          </p:val>
                                        </p:tav>
                                      </p:tavLst>
                                    </p:anim>
                                    <p:anim calcmode="lin" valueType="num">
                                      <p:cBhvr>
                                        <p:cTn id="118" dur="400" fill="hold"/>
                                        <p:tgtEl>
                                          <p:spTgt spid="6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5000"/>
                            </p:stCondLst>
                            <p:childTnLst>
                              <p:par>
                                <p:cTn id="120" presetID="22" presetClass="entr" presetSubtype="1" fill="hold" nodeType="after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wipe(up)">
                                      <p:cBhvr>
                                        <p:cTn id="122" dur="500"/>
                                        <p:tgtEl>
                                          <p:spTgt spid="22"/>
                                        </p:tgtEl>
                                      </p:cBhvr>
                                    </p:animEffect>
                                  </p:childTnLst>
                                </p:cTn>
                              </p:par>
                            </p:childTnLst>
                          </p:cTn>
                        </p:par>
                        <p:par>
                          <p:cTn id="123" fill="hold" nodeType="afterGroup">
                            <p:stCondLst>
                              <p:cond delay="5500"/>
                            </p:stCondLst>
                            <p:childTnLst>
                              <p:par>
                                <p:cTn id="124" presetID="42" presetClass="entr" presetSubtype="0" fill="hold" nodeType="afterEffect">
                                  <p:stCondLst>
                                    <p:cond delay="0"/>
                                  </p:stCondLst>
                                  <p:childTnLst>
                                    <p:set>
                                      <p:cBhvr>
                                        <p:cTn id="125" dur="1" fill="hold">
                                          <p:stCondLst>
                                            <p:cond delay="0"/>
                                          </p:stCondLst>
                                        </p:cTn>
                                        <p:tgtEl>
                                          <p:spTgt spid="70"/>
                                        </p:tgtEl>
                                        <p:attrNameLst>
                                          <p:attrName>style.visibility</p:attrName>
                                        </p:attrNameLst>
                                      </p:cBhvr>
                                      <p:to>
                                        <p:strVal val="visible"/>
                                      </p:to>
                                    </p:set>
                                    <p:animEffect transition="in" filter="fade">
                                      <p:cBhvr>
                                        <p:cTn id="126" dur="400"/>
                                        <p:tgtEl>
                                          <p:spTgt spid="70"/>
                                        </p:tgtEl>
                                      </p:cBhvr>
                                    </p:animEffect>
                                    <p:anim calcmode="lin" valueType="num">
                                      <p:cBhvr>
                                        <p:cTn id="127" dur="400" fill="hold"/>
                                        <p:tgtEl>
                                          <p:spTgt spid="70"/>
                                        </p:tgtEl>
                                        <p:attrNameLst>
                                          <p:attrName>ppt_x</p:attrName>
                                        </p:attrNameLst>
                                      </p:cBhvr>
                                      <p:tavLst>
                                        <p:tav tm="0">
                                          <p:val>
                                            <p:strVal val="#ppt_x"/>
                                          </p:val>
                                        </p:tav>
                                        <p:tav tm="100000">
                                          <p:val>
                                            <p:strVal val="#ppt_x"/>
                                          </p:val>
                                        </p:tav>
                                      </p:tavLst>
                                    </p:anim>
                                    <p:anim calcmode="lin" valueType="num">
                                      <p:cBhvr>
                                        <p:cTn id="128" dur="400" fill="hold"/>
                                        <p:tgtEl>
                                          <p:spTgt spid="70"/>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73"/>
                                        </p:tgtEl>
                                        <p:attrNameLst>
                                          <p:attrName>style.visibility</p:attrName>
                                        </p:attrNameLst>
                                      </p:cBhvr>
                                      <p:to>
                                        <p:strVal val="visible"/>
                                      </p:to>
                                    </p:set>
                                    <p:animEffect transition="in" filter="fade">
                                      <p:cBhvr>
                                        <p:cTn id="131" dur="400"/>
                                        <p:tgtEl>
                                          <p:spTgt spid="73"/>
                                        </p:tgtEl>
                                      </p:cBhvr>
                                    </p:animEffect>
                                    <p:anim calcmode="lin" valueType="num">
                                      <p:cBhvr>
                                        <p:cTn id="132" dur="400" fill="hold"/>
                                        <p:tgtEl>
                                          <p:spTgt spid="73"/>
                                        </p:tgtEl>
                                        <p:attrNameLst>
                                          <p:attrName>ppt_x</p:attrName>
                                        </p:attrNameLst>
                                      </p:cBhvr>
                                      <p:tavLst>
                                        <p:tav tm="0">
                                          <p:val>
                                            <p:strVal val="#ppt_x"/>
                                          </p:val>
                                        </p:tav>
                                        <p:tav tm="100000">
                                          <p:val>
                                            <p:strVal val="#ppt_x"/>
                                          </p:val>
                                        </p:tav>
                                      </p:tavLst>
                                    </p:anim>
                                    <p:anim calcmode="lin" valueType="num">
                                      <p:cBhvr>
                                        <p:cTn id="133" dur="400" fill="hold"/>
                                        <p:tgtEl>
                                          <p:spTgt spid="73"/>
                                        </p:tgtEl>
                                        <p:attrNameLst>
                                          <p:attrName>ppt_y</p:attrName>
                                        </p:attrNameLst>
                                      </p:cBhvr>
                                      <p:tavLst>
                                        <p:tav tm="0">
                                          <p:val>
                                            <p:strVal val="#ppt_y+.1"/>
                                          </p:val>
                                        </p:tav>
                                        <p:tav tm="100000">
                                          <p:val>
                                            <p:strVal val="#ppt_y"/>
                                          </p:val>
                                        </p:tav>
                                      </p:tavLst>
                                    </p:anim>
                                  </p:childTnLst>
                                </p:cTn>
                              </p:par>
                            </p:childTnLst>
                          </p:cTn>
                        </p:par>
                        <p:par>
                          <p:cTn id="134" fill="hold" nodeType="afterGroup">
                            <p:stCondLst>
                              <p:cond delay="5900"/>
                            </p:stCondLst>
                            <p:childTnLst>
                              <p:par>
                                <p:cTn id="135" presetID="22" presetClass="entr" presetSubtype="1" fill="hold" nodeType="after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wipe(up)">
                                      <p:cBhvr>
                                        <p:cTn id="137" dur="500"/>
                                        <p:tgtEl>
                                          <p:spTgt spid="27"/>
                                        </p:tgtEl>
                                      </p:cBhvr>
                                    </p:animEffect>
                                  </p:childTnLst>
                                </p:cTn>
                              </p:par>
                            </p:childTnLst>
                          </p:cTn>
                        </p:par>
                        <p:par>
                          <p:cTn id="138" fill="hold" nodeType="afterGroup">
                            <p:stCondLst>
                              <p:cond delay="6400"/>
                            </p:stCondLst>
                            <p:childTnLst>
                              <p:par>
                                <p:cTn id="139" presetID="42" presetClass="entr" presetSubtype="0" fill="hold" nodeType="afterEffect">
                                  <p:stCondLst>
                                    <p:cond delay="0"/>
                                  </p:stCondLst>
                                  <p:childTnLst>
                                    <p:set>
                                      <p:cBhvr>
                                        <p:cTn id="140" dur="1" fill="hold">
                                          <p:stCondLst>
                                            <p:cond delay="0"/>
                                          </p:stCondLst>
                                        </p:cTn>
                                        <p:tgtEl>
                                          <p:spTgt spid="76"/>
                                        </p:tgtEl>
                                        <p:attrNameLst>
                                          <p:attrName>style.visibility</p:attrName>
                                        </p:attrNameLst>
                                      </p:cBhvr>
                                      <p:to>
                                        <p:strVal val="visible"/>
                                      </p:to>
                                    </p:set>
                                    <p:animEffect transition="in" filter="fade">
                                      <p:cBhvr>
                                        <p:cTn id="141" dur="400"/>
                                        <p:tgtEl>
                                          <p:spTgt spid="76"/>
                                        </p:tgtEl>
                                      </p:cBhvr>
                                    </p:animEffect>
                                    <p:anim calcmode="lin" valueType="num">
                                      <p:cBhvr>
                                        <p:cTn id="142" dur="400" fill="hold"/>
                                        <p:tgtEl>
                                          <p:spTgt spid="76"/>
                                        </p:tgtEl>
                                        <p:attrNameLst>
                                          <p:attrName>ppt_x</p:attrName>
                                        </p:attrNameLst>
                                      </p:cBhvr>
                                      <p:tavLst>
                                        <p:tav tm="0">
                                          <p:val>
                                            <p:strVal val="#ppt_x"/>
                                          </p:val>
                                        </p:tav>
                                        <p:tav tm="100000">
                                          <p:val>
                                            <p:strVal val="#ppt_x"/>
                                          </p:val>
                                        </p:tav>
                                      </p:tavLst>
                                    </p:anim>
                                    <p:anim calcmode="lin" valueType="num">
                                      <p:cBhvr>
                                        <p:cTn id="143" dur="400" fill="hold"/>
                                        <p:tgtEl>
                                          <p:spTgt spid="76"/>
                                        </p:tgtEl>
                                        <p:attrNameLst>
                                          <p:attrName>ppt_y</p:attrName>
                                        </p:attrNameLst>
                                      </p:cBhvr>
                                      <p:tavLst>
                                        <p:tav tm="0">
                                          <p:val>
                                            <p:strVal val="#ppt_y+.1"/>
                                          </p:val>
                                        </p:tav>
                                        <p:tav tm="100000">
                                          <p:val>
                                            <p:strVal val="#ppt_y"/>
                                          </p:val>
                                        </p:tav>
                                      </p:tavLst>
                                    </p:anim>
                                  </p:childTnLst>
                                </p:cTn>
                              </p:par>
                              <p:par>
                                <p:cTn id="144" presetID="42" presetClass="entr" presetSubtype="0" fill="hold" nodeType="withEffect">
                                  <p:stCondLst>
                                    <p:cond delay="100"/>
                                  </p:stCondLst>
                                  <p:childTnLst>
                                    <p:set>
                                      <p:cBhvr>
                                        <p:cTn id="145" dur="1" fill="hold">
                                          <p:stCondLst>
                                            <p:cond delay="0"/>
                                          </p:stCondLst>
                                        </p:cTn>
                                        <p:tgtEl>
                                          <p:spTgt spid="79"/>
                                        </p:tgtEl>
                                        <p:attrNameLst>
                                          <p:attrName>style.visibility</p:attrName>
                                        </p:attrNameLst>
                                      </p:cBhvr>
                                      <p:to>
                                        <p:strVal val="visible"/>
                                      </p:to>
                                    </p:set>
                                    <p:animEffect transition="in" filter="fade">
                                      <p:cBhvr>
                                        <p:cTn id="146" dur="400"/>
                                        <p:tgtEl>
                                          <p:spTgt spid="79"/>
                                        </p:tgtEl>
                                      </p:cBhvr>
                                    </p:animEffect>
                                    <p:anim calcmode="lin" valueType="num">
                                      <p:cBhvr>
                                        <p:cTn id="147" dur="400" fill="hold"/>
                                        <p:tgtEl>
                                          <p:spTgt spid="79"/>
                                        </p:tgtEl>
                                        <p:attrNameLst>
                                          <p:attrName>ppt_x</p:attrName>
                                        </p:attrNameLst>
                                      </p:cBhvr>
                                      <p:tavLst>
                                        <p:tav tm="0">
                                          <p:val>
                                            <p:strVal val="#ppt_x"/>
                                          </p:val>
                                        </p:tav>
                                        <p:tav tm="100000">
                                          <p:val>
                                            <p:strVal val="#ppt_x"/>
                                          </p:val>
                                        </p:tav>
                                      </p:tavLst>
                                    </p:anim>
                                    <p:anim calcmode="lin" valueType="num">
                                      <p:cBhvr>
                                        <p:cTn id="148" dur="400" fill="hold"/>
                                        <p:tgtEl>
                                          <p:spTgt spid="79"/>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100"/>
                                  </p:stCondLst>
                                  <p:childTnLst>
                                    <p:set>
                                      <p:cBhvr>
                                        <p:cTn id="150" dur="1" fill="hold">
                                          <p:stCondLst>
                                            <p:cond delay="0"/>
                                          </p:stCondLst>
                                        </p:cTn>
                                        <p:tgtEl>
                                          <p:spTgt spid="158"/>
                                        </p:tgtEl>
                                        <p:attrNameLst>
                                          <p:attrName>style.visibility</p:attrName>
                                        </p:attrNameLst>
                                      </p:cBhvr>
                                      <p:to>
                                        <p:strVal val="visible"/>
                                      </p:to>
                                    </p:set>
                                    <p:animEffect transition="in" filter="fade">
                                      <p:cBhvr>
                                        <p:cTn id="151" dur="400"/>
                                        <p:tgtEl>
                                          <p:spTgt spid="158"/>
                                        </p:tgtEl>
                                      </p:cBhvr>
                                    </p:animEffect>
                                    <p:anim calcmode="lin" valueType="num">
                                      <p:cBhvr>
                                        <p:cTn id="152" dur="400" fill="hold"/>
                                        <p:tgtEl>
                                          <p:spTgt spid="158"/>
                                        </p:tgtEl>
                                        <p:attrNameLst>
                                          <p:attrName>ppt_x</p:attrName>
                                        </p:attrNameLst>
                                      </p:cBhvr>
                                      <p:tavLst>
                                        <p:tav tm="0">
                                          <p:val>
                                            <p:strVal val="#ppt_x"/>
                                          </p:val>
                                        </p:tav>
                                        <p:tav tm="100000">
                                          <p:val>
                                            <p:strVal val="#ppt_x"/>
                                          </p:val>
                                        </p:tav>
                                      </p:tavLst>
                                    </p:anim>
                                    <p:anim calcmode="lin" valueType="num">
                                      <p:cBhvr>
                                        <p:cTn id="153" dur="400" fill="hold"/>
                                        <p:tgtEl>
                                          <p:spTgt spid="158"/>
                                        </p:tgtEl>
                                        <p:attrNameLst>
                                          <p:attrName>ppt_y</p:attrName>
                                        </p:attrNameLst>
                                      </p:cBhvr>
                                      <p:tavLst>
                                        <p:tav tm="0">
                                          <p:val>
                                            <p:strVal val="#ppt_y+.1"/>
                                          </p:val>
                                        </p:tav>
                                        <p:tav tm="100000">
                                          <p:val>
                                            <p:strVal val="#ppt_y"/>
                                          </p:val>
                                        </p:tav>
                                      </p:tavLst>
                                    </p:anim>
                                  </p:childTnLst>
                                </p:cTn>
                              </p:par>
                            </p:childTnLst>
                          </p:cTn>
                        </p:par>
                        <p:par>
                          <p:cTn id="154" fill="hold">
                            <p:stCondLst>
                              <p:cond delay="6900"/>
                            </p:stCondLst>
                            <p:childTnLst>
                              <p:par>
                                <p:cTn id="155" presetID="22" presetClass="entr" presetSubtype="1" fill="hold" nodeType="afterEffect">
                                  <p:stCondLst>
                                    <p:cond delay="0"/>
                                  </p:stCondLst>
                                  <p:childTnLst>
                                    <p:set>
                                      <p:cBhvr>
                                        <p:cTn id="156" dur="1" fill="hold">
                                          <p:stCondLst>
                                            <p:cond delay="0"/>
                                          </p:stCondLst>
                                        </p:cTn>
                                        <p:tgtEl>
                                          <p:spTgt spid="85"/>
                                        </p:tgtEl>
                                        <p:attrNameLst>
                                          <p:attrName>style.visibility</p:attrName>
                                        </p:attrNameLst>
                                      </p:cBhvr>
                                      <p:to>
                                        <p:strVal val="visible"/>
                                      </p:to>
                                    </p:set>
                                    <p:animEffect transition="in" filter="wipe(up)">
                                      <p:cBhvr>
                                        <p:cTn id="157" dur="500"/>
                                        <p:tgtEl>
                                          <p:spTgt spid="85"/>
                                        </p:tgtEl>
                                      </p:cBhvr>
                                    </p:animEffect>
                                  </p:childTnLst>
                                </p:cTn>
                              </p:par>
                            </p:childTnLst>
                          </p:cTn>
                        </p:par>
                        <p:par>
                          <p:cTn id="158" fill="hold" nodeType="afterGroup">
                            <p:stCondLst>
                              <p:cond delay="7400"/>
                            </p:stCondLst>
                            <p:childTnLst>
                              <p:par>
                                <p:cTn id="159" presetID="42" presetClass="entr" presetSubtype="0" fill="hold" nodeType="afterEffect">
                                  <p:stCondLst>
                                    <p:cond delay="0"/>
                                  </p:stCondLst>
                                  <p:childTnLst>
                                    <p:set>
                                      <p:cBhvr>
                                        <p:cTn id="160" dur="1" fill="hold">
                                          <p:stCondLst>
                                            <p:cond delay="0"/>
                                          </p:stCondLst>
                                        </p:cTn>
                                        <p:tgtEl>
                                          <p:spTgt spid="113"/>
                                        </p:tgtEl>
                                        <p:attrNameLst>
                                          <p:attrName>style.visibility</p:attrName>
                                        </p:attrNameLst>
                                      </p:cBhvr>
                                      <p:to>
                                        <p:strVal val="visible"/>
                                      </p:to>
                                    </p:set>
                                    <p:animEffect transition="in" filter="fade">
                                      <p:cBhvr>
                                        <p:cTn id="161" dur="300"/>
                                        <p:tgtEl>
                                          <p:spTgt spid="113"/>
                                        </p:tgtEl>
                                      </p:cBhvr>
                                    </p:animEffect>
                                    <p:anim calcmode="lin" valueType="num">
                                      <p:cBhvr>
                                        <p:cTn id="162" dur="300" fill="hold"/>
                                        <p:tgtEl>
                                          <p:spTgt spid="113"/>
                                        </p:tgtEl>
                                        <p:attrNameLst>
                                          <p:attrName>ppt_x</p:attrName>
                                        </p:attrNameLst>
                                      </p:cBhvr>
                                      <p:tavLst>
                                        <p:tav tm="0">
                                          <p:val>
                                            <p:strVal val="#ppt_x"/>
                                          </p:val>
                                        </p:tav>
                                        <p:tav tm="100000">
                                          <p:val>
                                            <p:strVal val="#ppt_x"/>
                                          </p:val>
                                        </p:tav>
                                      </p:tavLst>
                                    </p:anim>
                                    <p:anim calcmode="lin" valueType="num">
                                      <p:cBhvr>
                                        <p:cTn id="163" dur="300" fill="hold"/>
                                        <p:tgtEl>
                                          <p:spTgt spid="11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200"/>
                                  </p:stCondLst>
                                  <p:childTnLst>
                                    <p:set>
                                      <p:cBhvr>
                                        <p:cTn id="165" dur="1" fill="hold">
                                          <p:stCondLst>
                                            <p:cond delay="0"/>
                                          </p:stCondLst>
                                        </p:cTn>
                                        <p:tgtEl>
                                          <p:spTgt spid="116"/>
                                        </p:tgtEl>
                                        <p:attrNameLst>
                                          <p:attrName>style.visibility</p:attrName>
                                        </p:attrNameLst>
                                      </p:cBhvr>
                                      <p:to>
                                        <p:strVal val="visible"/>
                                      </p:to>
                                    </p:set>
                                    <p:animEffect transition="in" filter="fade">
                                      <p:cBhvr>
                                        <p:cTn id="166" dur="300"/>
                                        <p:tgtEl>
                                          <p:spTgt spid="116"/>
                                        </p:tgtEl>
                                      </p:cBhvr>
                                    </p:animEffect>
                                    <p:anim calcmode="lin" valueType="num">
                                      <p:cBhvr>
                                        <p:cTn id="167" dur="300" fill="hold"/>
                                        <p:tgtEl>
                                          <p:spTgt spid="116"/>
                                        </p:tgtEl>
                                        <p:attrNameLst>
                                          <p:attrName>ppt_x</p:attrName>
                                        </p:attrNameLst>
                                      </p:cBhvr>
                                      <p:tavLst>
                                        <p:tav tm="0">
                                          <p:val>
                                            <p:strVal val="#ppt_x"/>
                                          </p:val>
                                        </p:tav>
                                        <p:tav tm="100000">
                                          <p:val>
                                            <p:strVal val="#ppt_x"/>
                                          </p:val>
                                        </p:tav>
                                      </p:tavLst>
                                    </p:anim>
                                    <p:anim calcmode="lin" valueType="num">
                                      <p:cBhvr>
                                        <p:cTn id="168" dur="300" fill="hold"/>
                                        <p:tgtEl>
                                          <p:spTgt spid="116"/>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300"/>
                                  </p:stCondLst>
                                  <p:childTnLst>
                                    <p:set>
                                      <p:cBhvr>
                                        <p:cTn id="170" dur="1" fill="hold">
                                          <p:stCondLst>
                                            <p:cond delay="0"/>
                                          </p:stCondLst>
                                        </p:cTn>
                                        <p:tgtEl>
                                          <p:spTgt spid="119"/>
                                        </p:tgtEl>
                                        <p:attrNameLst>
                                          <p:attrName>style.visibility</p:attrName>
                                        </p:attrNameLst>
                                      </p:cBhvr>
                                      <p:to>
                                        <p:strVal val="visible"/>
                                      </p:to>
                                    </p:set>
                                    <p:animEffect transition="in" filter="fade">
                                      <p:cBhvr>
                                        <p:cTn id="171" dur="300"/>
                                        <p:tgtEl>
                                          <p:spTgt spid="119"/>
                                        </p:tgtEl>
                                      </p:cBhvr>
                                    </p:animEffect>
                                    <p:anim calcmode="lin" valueType="num">
                                      <p:cBhvr>
                                        <p:cTn id="172" dur="300" fill="hold"/>
                                        <p:tgtEl>
                                          <p:spTgt spid="119"/>
                                        </p:tgtEl>
                                        <p:attrNameLst>
                                          <p:attrName>ppt_x</p:attrName>
                                        </p:attrNameLst>
                                      </p:cBhvr>
                                      <p:tavLst>
                                        <p:tav tm="0">
                                          <p:val>
                                            <p:strVal val="#ppt_x"/>
                                          </p:val>
                                        </p:tav>
                                        <p:tav tm="100000">
                                          <p:val>
                                            <p:strVal val="#ppt_x"/>
                                          </p:val>
                                        </p:tav>
                                      </p:tavLst>
                                    </p:anim>
                                    <p:anim calcmode="lin" valueType="num">
                                      <p:cBhvr>
                                        <p:cTn id="173" dur="300" fill="hold"/>
                                        <p:tgtEl>
                                          <p:spTgt spid="119"/>
                                        </p:tgtEl>
                                        <p:attrNameLst>
                                          <p:attrName>ppt_y</p:attrName>
                                        </p:attrNameLst>
                                      </p:cBhvr>
                                      <p:tavLst>
                                        <p:tav tm="0">
                                          <p:val>
                                            <p:strVal val="#ppt_y+.1"/>
                                          </p:val>
                                        </p:tav>
                                        <p:tav tm="100000">
                                          <p:val>
                                            <p:strVal val="#ppt_y"/>
                                          </p:val>
                                        </p:tav>
                                      </p:tavLst>
                                    </p:anim>
                                  </p:childTnLst>
                                </p:cTn>
                              </p:par>
                              <p:par>
                                <p:cTn id="174" presetID="42" presetClass="entr" presetSubtype="0" fill="hold" nodeType="withEffect">
                                  <p:stCondLst>
                                    <p:cond delay="500"/>
                                  </p:stCondLst>
                                  <p:childTnLst>
                                    <p:set>
                                      <p:cBhvr>
                                        <p:cTn id="175" dur="1" fill="hold">
                                          <p:stCondLst>
                                            <p:cond delay="0"/>
                                          </p:stCondLst>
                                        </p:cTn>
                                        <p:tgtEl>
                                          <p:spTgt spid="122"/>
                                        </p:tgtEl>
                                        <p:attrNameLst>
                                          <p:attrName>style.visibility</p:attrName>
                                        </p:attrNameLst>
                                      </p:cBhvr>
                                      <p:to>
                                        <p:strVal val="visible"/>
                                      </p:to>
                                    </p:set>
                                    <p:animEffect transition="in" filter="fade">
                                      <p:cBhvr>
                                        <p:cTn id="176" dur="300"/>
                                        <p:tgtEl>
                                          <p:spTgt spid="122"/>
                                        </p:tgtEl>
                                      </p:cBhvr>
                                    </p:animEffect>
                                    <p:anim calcmode="lin" valueType="num">
                                      <p:cBhvr>
                                        <p:cTn id="177" dur="300" fill="hold"/>
                                        <p:tgtEl>
                                          <p:spTgt spid="122"/>
                                        </p:tgtEl>
                                        <p:attrNameLst>
                                          <p:attrName>ppt_x</p:attrName>
                                        </p:attrNameLst>
                                      </p:cBhvr>
                                      <p:tavLst>
                                        <p:tav tm="0">
                                          <p:val>
                                            <p:strVal val="#ppt_x"/>
                                          </p:val>
                                        </p:tav>
                                        <p:tav tm="100000">
                                          <p:val>
                                            <p:strVal val="#ppt_x"/>
                                          </p:val>
                                        </p:tav>
                                      </p:tavLst>
                                    </p:anim>
                                    <p:anim calcmode="lin" valueType="num">
                                      <p:cBhvr>
                                        <p:cTn id="178" dur="300" fill="hold"/>
                                        <p:tgtEl>
                                          <p:spTgt spid="122"/>
                                        </p:tgtEl>
                                        <p:attrNameLst>
                                          <p:attrName>ppt_y</p:attrName>
                                        </p:attrNameLst>
                                      </p:cBhvr>
                                      <p:tavLst>
                                        <p:tav tm="0">
                                          <p:val>
                                            <p:strVal val="#ppt_y+.1"/>
                                          </p:val>
                                        </p:tav>
                                        <p:tav tm="100000">
                                          <p:val>
                                            <p:strVal val="#ppt_y"/>
                                          </p:val>
                                        </p:tav>
                                      </p:tavLst>
                                    </p:anim>
                                  </p:childTnLst>
                                </p:cTn>
                              </p:par>
                              <p:par>
                                <p:cTn id="179" presetID="42" presetClass="entr" presetSubtype="0" fill="hold" nodeType="withEffect">
                                  <p:stCondLst>
                                    <p:cond delay="700"/>
                                  </p:stCondLst>
                                  <p:childTnLst>
                                    <p:set>
                                      <p:cBhvr>
                                        <p:cTn id="180" dur="1" fill="hold">
                                          <p:stCondLst>
                                            <p:cond delay="0"/>
                                          </p:stCondLst>
                                        </p:cTn>
                                        <p:tgtEl>
                                          <p:spTgt spid="125"/>
                                        </p:tgtEl>
                                        <p:attrNameLst>
                                          <p:attrName>style.visibility</p:attrName>
                                        </p:attrNameLst>
                                      </p:cBhvr>
                                      <p:to>
                                        <p:strVal val="visible"/>
                                      </p:to>
                                    </p:set>
                                    <p:animEffect transition="in" filter="fade">
                                      <p:cBhvr>
                                        <p:cTn id="181" dur="300"/>
                                        <p:tgtEl>
                                          <p:spTgt spid="125"/>
                                        </p:tgtEl>
                                      </p:cBhvr>
                                    </p:animEffect>
                                    <p:anim calcmode="lin" valueType="num">
                                      <p:cBhvr>
                                        <p:cTn id="182" dur="300" fill="hold"/>
                                        <p:tgtEl>
                                          <p:spTgt spid="125"/>
                                        </p:tgtEl>
                                        <p:attrNameLst>
                                          <p:attrName>ppt_x</p:attrName>
                                        </p:attrNameLst>
                                      </p:cBhvr>
                                      <p:tavLst>
                                        <p:tav tm="0">
                                          <p:val>
                                            <p:strVal val="#ppt_x"/>
                                          </p:val>
                                        </p:tav>
                                        <p:tav tm="100000">
                                          <p:val>
                                            <p:strVal val="#ppt_x"/>
                                          </p:val>
                                        </p:tav>
                                      </p:tavLst>
                                    </p:anim>
                                    <p:anim calcmode="lin" valueType="num">
                                      <p:cBhvr>
                                        <p:cTn id="183" dur="300" fill="hold"/>
                                        <p:tgtEl>
                                          <p:spTgt spid="125"/>
                                        </p:tgtEl>
                                        <p:attrNameLst>
                                          <p:attrName>ppt_y</p:attrName>
                                        </p:attrNameLst>
                                      </p:cBhvr>
                                      <p:tavLst>
                                        <p:tav tm="0">
                                          <p:val>
                                            <p:strVal val="#ppt_y+.1"/>
                                          </p:val>
                                        </p:tav>
                                        <p:tav tm="100000">
                                          <p:val>
                                            <p:strVal val="#ppt_y"/>
                                          </p:val>
                                        </p:tav>
                                      </p:tavLst>
                                    </p:anim>
                                  </p:childTnLst>
                                </p:cTn>
                              </p:par>
                              <p:par>
                                <p:cTn id="184" presetID="42" presetClass="entr" presetSubtype="0" fill="hold" nodeType="withEffect">
                                  <p:stCondLst>
                                    <p:cond delay="900"/>
                                  </p:stCondLst>
                                  <p:childTnLst>
                                    <p:set>
                                      <p:cBhvr>
                                        <p:cTn id="185" dur="1" fill="hold">
                                          <p:stCondLst>
                                            <p:cond delay="0"/>
                                          </p:stCondLst>
                                        </p:cTn>
                                        <p:tgtEl>
                                          <p:spTgt spid="128"/>
                                        </p:tgtEl>
                                        <p:attrNameLst>
                                          <p:attrName>style.visibility</p:attrName>
                                        </p:attrNameLst>
                                      </p:cBhvr>
                                      <p:to>
                                        <p:strVal val="visible"/>
                                      </p:to>
                                    </p:set>
                                    <p:animEffect transition="in" filter="fade">
                                      <p:cBhvr>
                                        <p:cTn id="186" dur="300"/>
                                        <p:tgtEl>
                                          <p:spTgt spid="128"/>
                                        </p:tgtEl>
                                      </p:cBhvr>
                                    </p:animEffect>
                                    <p:anim calcmode="lin" valueType="num">
                                      <p:cBhvr>
                                        <p:cTn id="187" dur="300" fill="hold"/>
                                        <p:tgtEl>
                                          <p:spTgt spid="128"/>
                                        </p:tgtEl>
                                        <p:attrNameLst>
                                          <p:attrName>ppt_x</p:attrName>
                                        </p:attrNameLst>
                                      </p:cBhvr>
                                      <p:tavLst>
                                        <p:tav tm="0">
                                          <p:val>
                                            <p:strVal val="#ppt_x"/>
                                          </p:val>
                                        </p:tav>
                                        <p:tav tm="100000">
                                          <p:val>
                                            <p:strVal val="#ppt_x"/>
                                          </p:val>
                                        </p:tav>
                                      </p:tavLst>
                                    </p:anim>
                                    <p:anim calcmode="lin" valueType="num">
                                      <p:cBhvr>
                                        <p:cTn id="188" dur="300" fill="hold"/>
                                        <p:tgtEl>
                                          <p:spTgt spid="128"/>
                                        </p:tgtEl>
                                        <p:attrNameLst>
                                          <p:attrName>ppt_y</p:attrName>
                                        </p:attrNameLst>
                                      </p:cBhvr>
                                      <p:tavLst>
                                        <p:tav tm="0">
                                          <p:val>
                                            <p:strVal val="#ppt_y+.1"/>
                                          </p:val>
                                        </p:tav>
                                        <p:tav tm="100000">
                                          <p:val>
                                            <p:strVal val="#ppt_y"/>
                                          </p:val>
                                        </p:tav>
                                      </p:tavLst>
                                    </p:anim>
                                  </p:childTnLst>
                                </p:cTn>
                              </p:par>
                              <p:par>
                                <p:cTn id="189" presetID="42" presetClass="entr" presetSubtype="0" fill="hold" nodeType="withEffect">
                                  <p:stCondLst>
                                    <p:cond delay="1100"/>
                                  </p:stCondLst>
                                  <p:childTnLst>
                                    <p:set>
                                      <p:cBhvr>
                                        <p:cTn id="190" dur="1" fill="hold">
                                          <p:stCondLst>
                                            <p:cond delay="0"/>
                                          </p:stCondLst>
                                        </p:cTn>
                                        <p:tgtEl>
                                          <p:spTgt spid="131"/>
                                        </p:tgtEl>
                                        <p:attrNameLst>
                                          <p:attrName>style.visibility</p:attrName>
                                        </p:attrNameLst>
                                      </p:cBhvr>
                                      <p:to>
                                        <p:strVal val="visible"/>
                                      </p:to>
                                    </p:set>
                                    <p:animEffect transition="in" filter="fade">
                                      <p:cBhvr>
                                        <p:cTn id="191" dur="300"/>
                                        <p:tgtEl>
                                          <p:spTgt spid="131"/>
                                        </p:tgtEl>
                                      </p:cBhvr>
                                    </p:animEffect>
                                    <p:anim calcmode="lin" valueType="num">
                                      <p:cBhvr>
                                        <p:cTn id="192" dur="300" fill="hold"/>
                                        <p:tgtEl>
                                          <p:spTgt spid="131"/>
                                        </p:tgtEl>
                                        <p:attrNameLst>
                                          <p:attrName>ppt_x</p:attrName>
                                        </p:attrNameLst>
                                      </p:cBhvr>
                                      <p:tavLst>
                                        <p:tav tm="0">
                                          <p:val>
                                            <p:strVal val="#ppt_x"/>
                                          </p:val>
                                        </p:tav>
                                        <p:tav tm="100000">
                                          <p:val>
                                            <p:strVal val="#ppt_x"/>
                                          </p:val>
                                        </p:tav>
                                      </p:tavLst>
                                    </p:anim>
                                    <p:anim calcmode="lin" valueType="num">
                                      <p:cBhvr>
                                        <p:cTn id="193" dur="300" fill="hold"/>
                                        <p:tgtEl>
                                          <p:spTgt spid="131"/>
                                        </p:tgtEl>
                                        <p:attrNameLst>
                                          <p:attrName>ppt_y</p:attrName>
                                        </p:attrNameLst>
                                      </p:cBhvr>
                                      <p:tavLst>
                                        <p:tav tm="0">
                                          <p:val>
                                            <p:strVal val="#ppt_y+.1"/>
                                          </p:val>
                                        </p:tav>
                                        <p:tav tm="100000">
                                          <p:val>
                                            <p:strVal val="#ppt_y"/>
                                          </p:val>
                                        </p:tav>
                                      </p:tavLst>
                                    </p:anim>
                                  </p:childTnLst>
                                </p:cTn>
                              </p:par>
                              <p:par>
                                <p:cTn id="194" presetID="42" presetClass="entr" presetSubtype="0" fill="hold" nodeType="withEffect">
                                  <p:stCondLst>
                                    <p:cond delay="1200"/>
                                  </p:stCondLst>
                                  <p:childTnLst>
                                    <p:set>
                                      <p:cBhvr>
                                        <p:cTn id="195" dur="1" fill="hold">
                                          <p:stCondLst>
                                            <p:cond delay="0"/>
                                          </p:stCondLst>
                                        </p:cTn>
                                        <p:tgtEl>
                                          <p:spTgt spid="134"/>
                                        </p:tgtEl>
                                        <p:attrNameLst>
                                          <p:attrName>style.visibility</p:attrName>
                                        </p:attrNameLst>
                                      </p:cBhvr>
                                      <p:to>
                                        <p:strVal val="visible"/>
                                      </p:to>
                                    </p:set>
                                    <p:animEffect transition="in" filter="fade">
                                      <p:cBhvr>
                                        <p:cTn id="196" dur="300"/>
                                        <p:tgtEl>
                                          <p:spTgt spid="134"/>
                                        </p:tgtEl>
                                      </p:cBhvr>
                                    </p:animEffect>
                                    <p:anim calcmode="lin" valueType="num">
                                      <p:cBhvr>
                                        <p:cTn id="197" dur="300" fill="hold"/>
                                        <p:tgtEl>
                                          <p:spTgt spid="134"/>
                                        </p:tgtEl>
                                        <p:attrNameLst>
                                          <p:attrName>ppt_x</p:attrName>
                                        </p:attrNameLst>
                                      </p:cBhvr>
                                      <p:tavLst>
                                        <p:tav tm="0">
                                          <p:val>
                                            <p:strVal val="#ppt_x"/>
                                          </p:val>
                                        </p:tav>
                                        <p:tav tm="100000">
                                          <p:val>
                                            <p:strVal val="#ppt_x"/>
                                          </p:val>
                                        </p:tav>
                                      </p:tavLst>
                                    </p:anim>
                                    <p:anim calcmode="lin" valueType="num">
                                      <p:cBhvr>
                                        <p:cTn id="198" dur="300" fill="hold"/>
                                        <p:tgtEl>
                                          <p:spTgt spid="134"/>
                                        </p:tgtEl>
                                        <p:attrNameLst>
                                          <p:attrName>ppt_y</p:attrName>
                                        </p:attrNameLst>
                                      </p:cBhvr>
                                      <p:tavLst>
                                        <p:tav tm="0">
                                          <p:val>
                                            <p:strVal val="#ppt_y+.1"/>
                                          </p:val>
                                        </p:tav>
                                        <p:tav tm="100000">
                                          <p:val>
                                            <p:strVal val="#ppt_y"/>
                                          </p:val>
                                        </p:tav>
                                      </p:tavLst>
                                    </p:anim>
                                  </p:childTnLst>
                                </p:cTn>
                              </p:par>
                              <p:par>
                                <p:cTn id="199" presetID="42" presetClass="entr" presetSubtype="0" fill="hold" nodeType="withEffect">
                                  <p:stCondLst>
                                    <p:cond delay="1400"/>
                                  </p:stCondLst>
                                  <p:childTnLst>
                                    <p:set>
                                      <p:cBhvr>
                                        <p:cTn id="200" dur="1" fill="hold">
                                          <p:stCondLst>
                                            <p:cond delay="0"/>
                                          </p:stCondLst>
                                        </p:cTn>
                                        <p:tgtEl>
                                          <p:spTgt spid="137"/>
                                        </p:tgtEl>
                                        <p:attrNameLst>
                                          <p:attrName>style.visibility</p:attrName>
                                        </p:attrNameLst>
                                      </p:cBhvr>
                                      <p:to>
                                        <p:strVal val="visible"/>
                                      </p:to>
                                    </p:set>
                                    <p:animEffect transition="in" filter="fade">
                                      <p:cBhvr>
                                        <p:cTn id="201" dur="300"/>
                                        <p:tgtEl>
                                          <p:spTgt spid="137"/>
                                        </p:tgtEl>
                                      </p:cBhvr>
                                    </p:animEffect>
                                    <p:anim calcmode="lin" valueType="num">
                                      <p:cBhvr>
                                        <p:cTn id="202" dur="300" fill="hold"/>
                                        <p:tgtEl>
                                          <p:spTgt spid="137"/>
                                        </p:tgtEl>
                                        <p:attrNameLst>
                                          <p:attrName>ppt_x</p:attrName>
                                        </p:attrNameLst>
                                      </p:cBhvr>
                                      <p:tavLst>
                                        <p:tav tm="0">
                                          <p:val>
                                            <p:strVal val="#ppt_x"/>
                                          </p:val>
                                        </p:tav>
                                        <p:tav tm="100000">
                                          <p:val>
                                            <p:strVal val="#ppt_x"/>
                                          </p:val>
                                        </p:tav>
                                      </p:tavLst>
                                    </p:anim>
                                    <p:anim calcmode="lin" valueType="num">
                                      <p:cBhvr>
                                        <p:cTn id="203" dur="300" fill="hold"/>
                                        <p:tgtEl>
                                          <p:spTgt spid="137"/>
                                        </p:tgtEl>
                                        <p:attrNameLst>
                                          <p:attrName>ppt_y</p:attrName>
                                        </p:attrNameLst>
                                      </p:cBhvr>
                                      <p:tavLst>
                                        <p:tav tm="0">
                                          <p:val>
                                            <p:strVal val="#ppt_y+.1"/>
                                          </p:val>
                                        </p:tav>
                                        <p:tav tm="100000">
                                          <p:val>
                                            <p:strVal val="#ppt_y"/>
                                          </p:val>
                                        </p:tav>
                                      </p:tavLst>
                                    </p:anim>
                                  </p:childTnLst>
                                </p:cTn>
                              </p:par>
                              <p:par>
                                <p:cTn id="204" presetID="42" presetClass="entr" presetSubtype="0" fill="hold" nodeType="withEffect">
                                  <p:stCondLst>
                                    <p:cond delay="1500"/>
                                  </p:stCondLst>
                                  <p:childTnLst>
                                    <p:set>
                                      <p:cBhvr>
                                        <p:cTn id="205" dur="1" fill="hold">
                                          <p:stCondLst>
                                            <p:cond delay="0"/>
                                          </p:stCondLst>
                                        </p:cTn>
                                        <p:tgtEl>
                                          <p:spTgt spid="140"/>
                                        </p:tgtEl>
                                        <p:attrNameLst>
                                          <p:attrName>style.visibility</p:attrName>
                                        </p:attrNameLst>
                                      </p:cBhvr>
                                      <p:to>
                                        <p:strVal val="visible"/>
                                      </p:to>
                                    </p:set>
                                    <p:animEffect transition="in" filter="fade">
                                      <p:cBhvr>
                                        <p:cTn id="206" dur="300"/>
                                        <p:tgtEl>
                                          <p:spTgt spid="140"/>
                                        </p:tgtEl>
                                      </p:cBhvr>
                                    </p:animEffect>
                                    <p:anim calcmode="lin" valueType="num">
                                      <p:cBhvr>
                                        <p:cTn id="207" dur="300" fill="hold"/>
                                        <p:tgtEl>
                                          <p:spTgt spid="140"/>
                                        </p:tgtEl>
                                        <p:attrNameLst>
                                          <p:attrName>ppt_x</p:attrName>
                                        </p:attrNameLst>
                                      </p:cBhvr>
                                      <p:tavLst>
                                        <p:tav tm="0">
                                          <p:val>
                                            <p:strVal val="#ppt_x"/>
                                          </p:val>
                                        </p:tav>
                                        <p:tav tm="100000">
                                          <p:val>
                                            <p:strVal val="#ppt_x"/>
                                          </p:val>
                                        </p:tav>
                                      </p:tavLst>
                                    </p:anim>
                                    <p:anim calcmode="lin" valueType="num">
                                      <p:cBhvr>
                                        <p:cTn id="208" dur="300" fill="hold"/>
                                        <p:tgtEl>
                                          <p:spTgt spid="140"/>
                                        </p:tgtEl>
                                        <p:attrNameLst>
                                          <p:attrName>ppt_y</p:attrName>
                                        </p:attrNameLst>
                                      </p:cBhvr>
                                      <p:tavLst>
                                        <p:tav tm="0">
                                          <p:val>
                                            <p:strVal val="#ppt_y+.1"/>
                                          </p:val>
                                        </p:tav>
                                        <p:tav tm="100000">
                                          <p:val>
                                            <p:strVal val="#ppt_y"/>
                                          </p:val>
                                        </p:tav>
                                      </p:tavLst>
                                    </p:anim>
                                  </p:childTnLst>
                                </p:cTn>
                              </p:par>
                              <p:par>
                                <p:cTn id="209" presetID="42" presetClass="entr" presetSubtype="0" fill="hold" nodeType="withEffect">
                                  <p:stCondLst>
                                    <p:cond delay="1700"/>
                                  </p:stCondLst>
                                  <p:childTnLst>
                                    <p:set>
                                      <p:cBhvr>
                                        <p:cTn id="210" dur="1" fill="hold">
                                          <p:stCondLst>
                                            <p:cond delay="0"/>
                                          </p:stCondLst>
                                        </p:cTn>
                                        <p:tgtEl>
                                          <p:spTgt spid="143"/>
                                        </p:tgtEl>
                                        <p:attrNameLst>
                                          <p:attrName>style.visibility</p:attrName>
                                        </p:attrNameLst>
                                      </p:cBhvr>
                                      <p:to>
                                        <p:strVal val="visible"/>
                                      </p:to>
                                    </p:set>
                                    <p:animEffect transition="in" filter="fade">
                                      <p:cBhvr>
                                        <p:cTn id="211" dur="300"/>
                                        <p:tgtEl>
                                          <p:spTgt spid="143"/>
                                        </p:tgtEl>
                                      </p:cBhvr>
                                    </p:animEffect>
                                    <p:anim calcmode="lin" valueType="num">
                                      <p:cBhvr>
                                        <p:cTn id="212" dur="300" fill="hold"/>
                                        <p:tgtEl>
                                          <p:spTgt spid="143"/>
                                        </p:tgtEl>
                                        <p:attrNameLst>
                                          <p:attrName>ppt_x</p:attrName>
                                        </p:attrNameLst>
                                      </p:cBhvr>
                                      <p:tavLst>
                                        <p:tav tm="0">
                                          <p:val>
                                            <p:strVal val="#ppt_x"/>
                                          </p:val>
                                        </p:tav>
                                        <p:tav tm="100000">
                                          <p:val>
                                            <p:strVal val="#ppt_x"/>
                                          </p:val>
                                        </p:tav>
                                      </p:tavLst>
                                    </p:anim>
                                    <p:anim calcmode="lin" valueType="num">
                                      <p:cBhvr>
                                        <p:cTn id="213" dur="300" fill="hold"/>
                                        <p:tgtEl>
                                          <p:spTgt spid="143"/>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1900"/>
                                  </p:stCondLst>
                                  <p:childTnLst>
                                    <p:set>
                                      <p:cBhvr>
                                        <p:cTn id="215" dur="1" fill="hold">
                                          <p:stCondLst>
                                            <p:cond delay="0"/>
                                          </p:stCondLst>
                                        </p:cTn>
                                        <p:tgtEl>
                                          <p:spTgt spid="146"/>
                                        </p:tgtEl>
                                        <p:attrNameLst>
                                          <p:attrName>style.visibility</p:attrName>
                                        </p:attrNameLst>
                                      </p:cBhvr>
                                      <p:to>
                                        <p:strVal val="visible"/>
                                      </p:to>
                                    </p:set>
                                    <p:animEffect transition="in" filter="fade">
                                      <p:cBhvr>
                                        <p:cTn id="216" dur="300"/>
                                        <p:tgtEl>
                                          <p:spTgt spid="146"/>
                                        </p:tgtEl>
                                      </p:cBhvr>
                                    </p:animEffect>
                                    <p:anim calcmode="lin" valueType="num">
                                      <p:cBhvr>
                                        <p:cTn id="217" dur="300" fill="hold"/>
                                        <p:tgtEl>
                                          <p:spTgt spid="146"/>
                                        </p:tgtEl>
                                        <p:attrNameLst>
                                          <p:attrName>ppt_x</p:attrName>
                                        </p:attrNameLst>
                                      </p:cBhvr>
                                      <p:tavLst>
                                        <p:tav tm="0">
                                          <p:val>
                                            <p:strVal val="#ppt_x"/>
                                          </p:val>
                                        </p:tav>
                                        <p:tav tm="100000">
                                          <p:val>
                                            <p:strVal val="#ppt_x"/>
                                          </p:val>
                                        </p:tav>
                                      </p:tavLst>
                                    </p:anim>
                                    <p:anim calcmode="lin" valueType="num">
                                      <p:cBhvr>
                                        <p:cTn id="218" dur="300" fill="hold"/>
                                        <p:tgtEl>
                                          <p:spTgt spid="146"/>
                                        </p:tgtEl>
                                        <p:attrNameLst>
                                          <p:attrName>ppt_y</p:attrName>
                                        </p:attrNameLst>
                                      </p:cBhvr>
                                      <p:tavLst>
                                        <p:tav tm="0">
                                          <p:val>
                                            <p:strVal val="#ppt_y+.1"/>
                                          </p:val>
                                        </p:tav>
                                        <p:tav tm="100000">
                                          <p:val>
                                            <p:strVal val="#ppt_y"/>
                                          </p:val>
                                        </p:tav>
                                      </p:tavLst>
                                    </p:anim>
                                  </p:childTnLst>
                                </p:cTn>
                              </p:par>
                              <p:par>
                                <p:cTn id="219" presetID="42" presetClass="entr" presetSubtype="0" fill="hold" nodeType="withEffect">
                                  <p:stCondLst>
                                    <p:cond delay="2000"/>
                                  </p:stCondLst>
                                  <p:childTnLst>
                                    <p:set>
                                      <p:cBhvr>
                                        <p:cTn id="220" dur="1" fill="hold">
                                          <p:stCondLst>
                                            <p:cond delay="0"/>
                                          </p:stCondLst>
                                        </p:cTn>
                                        <p:tgtEl>
                                          <p:spTgt spid="149"/>
                                        </p:tgtEl>
                                        <p:attrNameLst>
                                          <p:attrName>style.visibility</p:attrName>
                                        </p:attrNameLst>
                                      </p:cBhvr>
                                      <p:to>
                                        <p:strVal val="visible"/>
                                      </p:to>
                                    </p:set>
                                    <p:animEffect transition="in" filter="fade">
                                      <p:cBhvr>
                                        <p:cTn id="221" dur="300"/>
                                        <p:tgtEl>
                                          <p:spTgt spid="149"/>
                                        </p:tgtEl>
                                      </p:cBhvr>
                                    </p:animEffect>
                                    <p:anim calcmode="lin" valueType="num">
                                      <p:cBhvr>
                                        <p:cTn id="222" dur="300" fill="hold"/>
                                        <p:tgtEl>
                                          <p:spTgt spid="149"/>
                                        </p:tgtEl>
                                        <p:attrNameLst>
                                          <p:attrName>ppt_x</p:attrName>
                                        </p:attrNameLst>
                                      </p:cBhvr>
                                      <p:tavLst>
                                        <p:tav tm="0">
                                          <p:val>
                                            <p:strVal val="#ppt_x"/>
                                          </p:val>
                                        </p:tav>
                                        <p:tav tm="100000">
                                          <p:val>
                                            <p:strVal val="#ppt_x"/>
                                          </p:val>
                                        </p:tav>
                                      </p:tavLst>
                                    </p:anim>
                                    <p:anim calcmode="lin" valueType="num">
                                      <p:cBhvr>
                                        <p:cTn id="223" dur="300" fill="hold"/>
                                        <p:tgtEl>
                                          <p:spTgt spid="149"/>
                                        </p:tgtEl>
                                        <p:attrNameLst>
                                          <p:attrName>ppt_y</p:attrName>
                                        </p:attrNameLst>
                                      </p:cBhvr>
                                      <p:tavLst>
                                        <p:tav tm="0">
                                          <p:val>
                                            <p:strVal val="#ppt_y+.1"/>
                                          </p:val>
                                        </p:tav>
                                        <p:tav tm="100000">
                                          <p:val>
                                            <p:strVal val="#ppt_y"/>
                                          </p:val>
                                        </p:tav>
                                      </p:tavLst>
                                    </p:anim>
                                  </p:childTnLst>
                                </p:cTn>
                              </p:par>
                              <p:par>
                                <p:cTn id="224" presetID="42" presetClass="entr" presetSubtype="0" fill="hold" nodeType="withEffect">
                                  <p:stCondLst>
                                    <p:cond delay="2200"/>
                                  </p:stCondLst>
                                  <p:childTnLst>
                                    <p:set>
                                      <p:cBhvr>
                                        <p:cTn id="225" dur="1" fill="hold">
                                          <p:stCondLst>
                                            <p:cond delay="0"/>
                                          </p:stCondLst>
                                        </p:cTn>
                                        <p:tgtEl>
                                          <p:spTgt spid="152"/>
                                        </p:tgtEl>
                                        <p:attrNameLst>
                                          <p:attrName>style.visibility</p:attrName>
                                        </p:attrNameLst>
                                      </p:cBhvr>
                                      <p:to>
                                        <p:strVal val="visible"/>
                                      </p:to>
                                    </p:set>
                                    <p:animEffect transition="in" filter="fade">
                                      <p:cBhvr>
                                        <p:cTn id="226" dur="300"/>
                                        <p:tgtEl>
                                          <p:spTgt spid="152"/>
                                        </p:tgtEl>
                                      </p:cBhvr>
                                    </p:animEffect>
                                    <p:anim calcmode="lin" valueType="num">
                                      <p:cBhvr>
                                        <p:cTn id="227" dur="300" fill="hold"/>
                                        <p:tgtEl>
                                          <p:spTgt spid="152"/>
                                        </p:tgtEl>
                                        <p:attrNameLst>
                                          <p:attrName>ppt_x</p:attrName>
                                        </p:attrNameLst>
                                      </p:cBhvr>
                                      <p:tavLst>
                                        <p:tav tm="0">
                                          <p:val>
                                            <p:strVal val="#ppt_x"/>
                                          </p:val>
                                        </p:tav>
                                        <p:tav tm="100000">
                                          <p:val>
                                            <p:strVal val="#ppt_x"/>
                                          </p:val>
                                        </p:tav>
                                      </p:tavLst>
                                    </p:anim>
                                    <p:anim calcmode="lin" valueType="num">
                                      <p:cBhvr>
                                        <p:cTn id="228" dur="300" fill="hold"/>
                                        <p:tgtEl>
                                          <p:spTgt spid="152"/>
                                        </p:tgtEl>
                                        <p:attrNameLst>
                                          <p:attrName>ppt_y</p:attrName>
                                        </p:attrNameLst>
                                      </p:cBhvr>
                                      <p:tavLst>
                                        <p:tav tm="0">
                                          <p:val>
                                            <p:strVal val="#ppt_y+.1"/>
                                          </p:val>
                                        </p:tav>
                                        <p:tav tm="100000">
                                          <p:val>
                                            <p:strVal val="#ppt_y"/>
                                          </p:val>
                                        </p:tav>
                                      </p:tavLst>
                                    </p:anim>
                                  </p:childTnLst>
                                </p:cTn>
                              </p:par>
                            </p:childTnLst>
                          </p:cTn>
                        </p:par>
                        <p:par>
                          <p:cTn id="229" fill="hold">
                            <p:stCondLst>
                              <p:cond delay="9900"/>
                            </p:stCondLst>
                            <p:childTnLst>
                              <p:par>
                                <p:cTn id="230" presetID="42" presetClass="entr" presetSubtype="0" fill="hold" grpId="0" nodeType="afterEffect">
                                  <p:stCondLst>
                                    <p:cond delay="0"/>
                                  </p:stCondLst>
                                  <p:childTnLst>
                                    <p:set>
                                      <p:cBhvr>
                                        <p:cTn id="231" dur="1" fill="hold">
                                          <p:stCondLst>
                                            <p:cond delay="0"/>
                                          </p:stCondLst>
                                        </p:cTn>
                                        <p:tgtEl>
                                          <p:spTgt spid="156"/>
                                        </p:tgtEl>
                                        <p:attrNameLst>
                                          <p:attrName>style.visibility</p:attrName>
                                        </p:attrNameLst>
                                      </p:cBhvr>
                                      <p:to>
                                        <p:strVal val="visible"/>
                                      </p:to>
                                    </p:set>
                                    <p:animEffect transition="in" filter="fade">
                                      <p:cBhvr>
                                        <p:cTn id="232" dur="1200"/>
                                        <p:tgtEl>
                                          <p:spTgt spid="156"/>
                                        </p:tgtEl>
                                      </p:cBhvr>
                                    </p:animEffect>
                                    <p:anim calcmode="lin" valueType="num">
                                      <p:cBhvr>
                                        <p:cTn id="233" dur="1200" fill="hold"/>
                                        <p:tgtEl>
                                          <p:spTgt spid="156"/>
                                        </p:tgtEl>
                                        <p:attrNameLst>
                                          <p:attrName>ppt_x</p:attrName>
                                        </p:attrNameLst>
                                      </p:cBhvr>
                                      <p:tavLst>
                                        <p:tav tm="0">
                                          <p:val>
                                            <p:strVal val="#ppt_x"/>
                                          </p:val>
                                        </p:tav>
                                        <p:tav tm="100000">
                                          <p:val>
                                            <p:strVal val="#ppt_x"/>
                                          </p:val>
                                        </p:tav>
                                      </p:tavLst>
                                    </p:anim>
                                    <p:anim calcmode="lin" valueType="num">
                                      <p:cBhvr>
                                        <p:cTn id="234" dur="12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6" grpId="0"/>
      <p:bldP spid="162" grpId="0"/>
      <p:bldP spid="163" grpId="0"/>
      <p:bldP spid="16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26119">
            <a:off x="6369708" y="756493"/>
            <a:ext cx="1540922" cy="154092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rcRect t="22173" b="17447"/>
          <a:stretch>
            <a:fillRect/>
          </a:stretch>
        </p:blipFill>
        <p:spPr bwMode="auto">
          <a:xfrm>
            <a:off x="0" y="2038350"/>
            <a:ext cx="9144000" cy="3105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329698">
            <a:off x="4758483" y="2329207"/>
            <a:ext cx="1540922" cy="1540922"/>
          </a:xfrm>
          <a:prstGeom prst="rect">
            <a:avLst/>
          </a:prstGeom>
        </p:spPr>
      </p:pic>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300000">
            <a:off x="2368894" y="3019645"/>
            <a:ext cx="1540922" cy="1540922"/>
          </a:xfrm>
          <a:prstGeom prst="rect">
            <a:avLst/>
          </a:prstGeom>
        </p:spPr>
      </p:pic>
      <p:sp>
        <p:nvSpPr>
          <p:cNvPr id="10279" name="TextBox 4"/>
          <p:cNvSpPr txBox="1">
            <a:spLocks noChangeArrowheads="1"/>
          </p:cNvSpPr>
          <p:nvPr/>
        </p:nvSpPr>
        <p:spPr bwMode="auto">
          <a:xfrm>
            <a:off x="256213" y="2164020"/>
            <a:ext cx="787395" cy="400110"/>
          </a:xfrm>
          <a:prstGeom prst="rect">
            <a:avLst/>
          </a:prstGeom>
          <a:noFill/>
          <a:ln w="9525">
            <a:noFill/>
            <a:miter lim="800000"/>
            <a:headEnd/>
            <a:tailEnd/>
          </a:ln>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2000" dirty="0" smtClean="0">
                <a:solidFill>
                  <a:schemeClr val="bg1"/>
                </a:solidFill>
                <a:latin typeface="微软雅黑" pitchFamily="34" charset="-122"/>
                <a:ea typeface="微软雅黑" pitchFamily="34" charset="-122"/>
              </a:rPr>
              <a:t>2011</a:t>
            </a:r>
            <a:endParaRPr lang="zh-CN" altLang="en-US" sz="2000" dirty="0">
              <a:solidFill>
                <a:schemeClr val="bg1"/>
              </a:solidFill>
              <a:latin typeface="微软雅黑" pitchFamily="34" charset="-122"/>
              <a:ea typeface="微软雅黑" pitchFamily="34" charset="-122"/>
            </a:endParaRPr>
          </a:p>
        </p:txBody>
      </p:sp>
      <p:sp>
        <p:nvSpPr>
          <p:cNvPr id="10277" name="TextBox 16"/>
          <p:cNvSpPr txBox="1">
            <a:spLocks noChangeArrowheads="1"/>
          </p:cNvSpPr>
          <p:nvPr/>
        </p:nvSpPr>
        <p:spPr bwMode="auto">
          <a:xfrm>
            <a:off x="3496639" y="4011910"/>
            <a:ext cx="787329" cy="39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2000" dirty="0" smtClean="0">
                <a:solidFill>
                  <a:schemeClr val="bg1"/>
                </a:solidFill>
                <a:latin typeface="微软雅黑" pitchFamily="34" charset="-122"/>
                <a:ea typeface="微软雅黑" pitchFamily="34" charset="-122"/>
              </a:rPr>
              <a:t>2012</a:t>
            </a:r>
            <a:endParaRPr lang="zh-CN" altLang="en-US" sz="2000" dirty="0">
              <a:solidFill>
                <a:schemeClr val="bg1"/>
              </a:solidFill>
              <a:latin typeface="微软雅黑" pitchFamily="34" charset="-122"/>
              <a:ea typeface="微软雅黑" pitchFamily="34" charset="-122"/>
            </a:endParaRPr>
          </a:p>
        </p:txBody>
      </p:sp>
      <p:sp>
        <p:nvSpPr>
          <p:cNvPr id="10275" name="TextBox 17"/>
          <p:cNvSpPr txBox="1">
            <a:spLocks noChangeArrowheads="1"/>
          </p:cNvSpPr>
          <p:nvPr/>
        </p:nvSpPr>
        <p:spPr bwMode="auto">
          <a:xfrm>
            <a:off x="2915816" y="915566"/>
            <a:ext cx="7873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2000" dirty="0" smtClean="0">
                <a:solidFill>
                  <a:schemeClr val="bg1"/>
                </a:solidFill>
                <a:latin typeface="微软雅黑" pitchFamily="34" charset="-122"/>
                <a:ea typeface="微软雅黑" pitchFamily="34" charset="-122"/>
              </a:rPr>
              <a:t>2013</a:t>
            </a:r>
            <a:endParaRPr lang="zh-CN" altLang="en-US" sz="2000" dirty="0">
              <a:solidFill>
                <a:schemeClr val="bg1"/>
              </a:solidFill>
              <a:latin typeface="微软雅黑" pitchFamily="34" charset="-122"/>
              <a:ea typeface="微软雅黑" pitchFamily="34" charset="-122"/>
            </a:endParaRPr>
          </a:p>
        </p:txBody>
      </p:sp>
      <p:sp>
        <p:nvSpPr>
          <p:cNvPr id="10273" name="TextBox 18"/>
          <p:cNvSpPr txBox="1">
            <a:spLocks noChangeArrowheads="1"/>
          </p:cNvSpPr>
          <p:nvPr/>
        </p:nvSpPr>
        <p:spPr bwMode="auto">
          <a:xfrm>
            <a:off x="5872837" y="3611800"/>
            <a:ext cx="7873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2000" dirty="0" smtClean="0">
                <a:solidFill>
                  <a:schemeClr val="bg1"/>
                </a:solidFill>
                <a:latin typeface="微软雅黑" pitchFamily="34" charset="-122"/>
                <a:ea typeface="微软雅黑" pitchFamily="34" charset="-122"/>
              </a:rPr>
              <a:t>2014</a:t>
            </a:r>
            <a:endParaRPr lang="zh-CN" altLang="en-US" sz="2000" dirty="0">
              <a:solidFill>
                <a:schemeClr val="bg1"/>
              </a:solidFill>
              <a:latin typeface="微软雅黑" pitchFamily="34" charset="-122"/>
              <a:ea typeface="微软雅黑" pitchFamily="34" charset="-122"/>
            </a:endParaRPr>
          </a:p>
        </p:txBody>
      </p:sp>
      <p:sp>
        <p:nvSpPr>
          <p:cNvPr id="10271" name="TextBox 19"/>
          <p:cNvSpPr txBox="1">
            <a:spLocks noChangeArrowheads="1"/>
          </p:cNvSpPr>
          <p:nvPr/>
        </p:nvSpPr>
        <p:spPr bwMode="auto">
          <a:xfrm>
            <a:off x="6444208" y="731480"/>
            <a:ext cx="7873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2000" dirty="0" smtClean="0">
                <a:solidFill>
                  <a:schemeClr val="bg1"/>
                </a:solidFill>
                <a:latin typeface="微软雅黑" pitchFamily="34" charset="-122"/>
                <a:ea typeface="微软雅黑" pitchFamily="34" charset="-122"/>
              </a:rPr>
              <a:t>2015</a:t>
            </a:r>
            <a:endParaRPr lang="zh-CN" altLang="en-US" sz="2000" dirty="0">
              <a:solidFill>
                <a:schemeClr val="bg1"/>
              </a:solidFill>
              <a:latin typeface="微软雅黑" pitchFamily="34" charset="-122"/>
              <a:ea typeface="微软雅黑" pitchFamily="34" charset="-122"/>
            </a:endParaRPr>
          </a:p>
        </p:txBody>
      </p:sp>
      <p:sp>
        <p:nvSpPr>
          <p:cNvPr id="10269" name="TextBox 20"/>
          <p:cNvSpPr txBox="1">
            <a:spLocks noChangeArrowheads="1"/>
          </p:cNvSpPr>
          <p:nvPr/>
        </p:nvSpPr>
        <p:spPr bwMode="auto">
          <a:xfrm>
            <a:off x="8100392" y="3611800"/>
            <a:ext cx="7873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altLang="zh-CN" sz="2000" dirty="0" smtClean="0">
                <a:solidFill>
                  <a:schemeClr val="bg1"/>
                </a:solidFill>
                <a:latin typeface="微软雅黑" pitchFamily="34" charset="-122"/>
                <a:ea typeface="微软雅黑" pitchFamily="34" charset="-122"/>
              </a:rPr>
              <a:t>2016</a:t>
            </a:r>
            <a:endParaRPr lang="zh-CN" altLang="en-US" sz="2000" dirty="0">
              <a:solidFill>
                <a:schemeClr val="bg1"/>
              </a:solidFill>
              <a:latin typeface="微软雅黑" pitchFamily="34" charset="-122"/>
              <a:ea typeface="微软雅黑" pitchFamily="34" charset="-122"/>
            </a:endParaRPr>
          </a:p>
        </p:txBody>
      </p:sp>
      <p:sp>
        <p:nvSpPr>
          <p:cNvPr id="35" name="TextBox 34"/>
          <p:cNvSpPr txBox="1"/>
          <p:nvPr/>
        </p:nvSpPr>
        <p:spPr>
          <a:xfrm>
            <a:off x="993775" y="4322763"/>
            <a:ext cx="1419225" cy="552450"/>
          </a:xfrm>
          <a:prstGeom prst="rect">
            <a:avLst/>
          </a:prstGeom>
          <a:noFill/>
        </p:spPr>
        <p:txBody>
          <a:bodyPr>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点击输入本栏的具体文字，请根据您的具体内容酌情修改。</a:t>
            </a:r>
            <a:endParaRPr lang="zh-CN" altLang="en-US" sz="1000" dirty="0">
              <a:solidFill>
                <a:schemeClr val="bg1"/>
              </a:solidFill>
              <a:latin typeface="+mn-lt"/>
              <a:ea typeface="+mn-ea"/>
            </a:endParaRPr>
          </a:p>
        </p:txBody>
      </p:sp>
      <p:sp>
        <p:nvSpPr>
          <p:cNvPr id="36" name="TextBox 35"/>
          <p:cNvSpPr txBox="1"/>
          <p:nvPr/>
        </p:nvSpPr>
        <p:spPr>
          <a:xfrm>
            <a:off x="1641475" y="2305050"/>
            <a:ext cx="1419225" cy="554038"/>
          </a:xfrm>
          <a:prstGeom prst="rect">
            <a:avLst/>
          </a:prstGeom>
          <a:noFill/>
        </p:spPr>
        <p:txBody>
          <a:bodyPr>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点击输入本栏的具体文字，请根据您的具体内容酌情修改。</a:t>
            </a:r>
            <a:endParaRPr lang="zh-CN" altLang="en-US" sz="1000" dirty="0">
              <a:solidFill>
                <a:schemeClr val="bg1"/>
              </a:solidFill>
              <a:latin typeface="+mn-lt"/>
              <a:ea typeface="+mn-ea"/>
            </a:endParaRPr>
          </a:p>
        </p:txBody>
      </p:sp>
      <p:sp>
        <p:nvSpPr>
          <p:cNvPr id="37" name="TextBox 36"/>
          <p:cNvSpPr txBox="1"/>
          <p:nvPr/>
        </p:nvSpPr>
        <p:spPr>
          <a:xfrm>
            <a:off x="3262313" y="2928938"/>
            <a:ext cx="1420812" cy="554037"/>
          </a:xfrm>
          <a:prstGeom prst="rect">
            <a:avLst/>
          </a:prstGeom>
          <a:noFill/>
        </p:spPr>
        <p:txBody>
          <a:bodyPr>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点击输入本栏的具体文字，请根据您的具体内容酌情修改。</a:t>
            </a:r>
            <a:endParaRPr lang="zh-CN" altLang="en-US" sz="1000" dirty="0">
              <a:solidFill>
                <a:schemeClr val="bg1"/>
              </a:solidFill>
              <a:latin typeface="+mn-lt"/>
              <a:ea typeface="+mn-ea"/>
            </a:endParaRPr>
          </a:p>
        </p:txBody>
      </p:sp>
      <p:sp>
        <p:nvSpPr>
          <p:cNvPr id="38" name="TextBox 37"/>
          <p:cNvSpPr txBox="1"/>
          <p:nvPr/>
        </p:nvSpPr>
        <p:spPr>
          <a:xfrm>
            <a:off x="4356100" y="1560513"/>
            <a:ext cx="1419225" cy="554037"/>
          </a:xfrm>
          <a:prstGeom prst="rect">
            <a:avLst/>
          </a:prstGeom>
          <a:noFill/>
        </p:spPr>
        <p:txBody>
          <a:bodyPr>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点击输入本栏的具体文字，请根据您的具体内容酌情修改。</a:t>
            </a:r>
            <a:endParaRPr lang="zh-CN" altLang="en-US" sz="1000" dirty="0">
              <a:solidFill>
                <a:schemeClr val="bg1"/>
              </a:solidFill>
              <a:latin typeface="+mn-lt"/>
              <a:ea typeface="+mn-ea"/>
            </a:endParaRPr>
          </a:p>
        </p:txBody>
      </p:sp>
      <p:sp>
        <p:nvSpPr>
          <p:cNvPr id="39" name="TextBox 38"/>
          <p:cNvSpPr txBox="1"/>
          <p:nvPr/>
        </p:nvSpPr>
        <p:spPr>
          <a:xfrm>
            <a:off x="5957888" y="2482850"/>
            <a:ext cx="1420812" cy="554038"/>
          </a:xfrm>
          <a:prstGeom prst="rect">
            <a:avLst/>
          </a:prstGeom>
          <a:noFill/>
        </p:spPr>
        <p:txBody>
          <a:bodyPr>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点击输入本栏的具体文字，请根据您的具体内容酌情修改。</a:t>
            </a:r>
            <a:endParaRPr lang="zh-CN" altLang="en-US" sz="1000" dirty="0">
              <a:solidFill>
                <a:schemeClr val="bg1"/>
              </a:solidFill>
              <a:latin typeface="+mn-lt"/>
              <a:ea typeface="+mn-ea"/>
            </a:endParaRPr>
          </a:p>
        </p:txBody>
      </p:sp>
      <p:sp>
        <p:nvSpPr>
          <p:cNvPr id="40" name="TextBox 39"/>
          <p:cNvSpPr txBox="1"/>
          <p:nvPr/>
        </p:nvSpPr>
        <p:spPr>
          <a:xfrm>
            <a:off x="7725112" y="1444625"/>
            <a:ext cx="1420813" cy="554038"/>
          </a:xfrm>
          <a:prstGeom prst="rect">
            <a:avLst/>
          </a:prstGeom>
          <a:noFill/>
        </p:spPr>
        <p:txBody>
          <a:bodyPr>
            <a:spAutoFit/>
          </a:bodyPr>
          <a:lstStyle/>
          <a:p>
            <a:pPr fontAlgn="auto">
              <a:spcBef>
                <a:spcPts val="0"/>
              </a:spcBef>
              <a:spcAft>
                <a:spcPts val="0"/>
              </a:spcAft>
              <a:defRPr/>
            </a:pPr>
            <a:r>
              <a:rPr lang="zh-CN" altLang="en-US" sz="1000" dirty="0">
                <a:solidFill>
                  <a:schemeClr val="bg1"/>
                </a:solidFill>
                <a:latin typeface="微软雅黑" pitchFamily="34" charset="-122"/>
                <a:ea typeface="微软雅黑" pitchFamily="34" charset="-122"/>
              </a:rPr>
              <a:t>点击输入本栏的具体文字，请根据您的具体内容酌情修改。</a:t>
            </a:r>
            <a:endParaRPr lang="zh-CN" altLang="en-US" sz="1000" dirty="0">
              <a:solidFill>
                <a:schemeClr val="bg1"/>
              </a:solidFill>
              <a:latin typeface="+mn-lt"/>
              <a:ea typeface="+mn-ea"/>
            </a:endParaRPr>
          </a:p>
        </p:txBody>
      </p:sp>
      <p:sp>
        <p:nvSpPr>
          <p:cNvPr id="42" name="TextBox 41"/>
          <p:cNvSpPr txBox="1"/>
          <p:nvPr/>
        </p:nvSpPr>
        <p:spPr>
          <a:xfrm>
            <a:off x="7020272" y="5812110"/>
            <a:ext cx="1021179" cy="369332"/>
          </a:xfrm>
          <a:prstGeom prst="rect">
            <a:avLst/>
          </a:prstGeom>
          <a:noFill/>
        </p:spPr>
        <p:txBody>
          <a:bodyPr wrap="square" rtlCol="0">
            <a:spAutoFit/>
          </a:bodyPr>
          <a:lstStyle/>
          <a:p>
            <a:r>
              <a:rPr lang="zh-CN" altLang="en-US" dirty="0" smtClean="0">
                <a:solidFill>
                  <a:schemeClr val="bg1"/>
                </a:solidFill>
              </a:rPr>
              <a:t>延迟付</a:t>
            </a:r>
            <a:endParaRPr lang="zh-CN" altLang="en-US" dirty="0">
              <a:solidFill>
                <a:schemeClr val="bg1"/>
              </a:solidFill>
            </a:endParaRPr>
          </a:p>
        </p:txBody>
      </p:sp>
      <p:cxnSp>
        <p:nvCxnSpPr>
          <p:cNvPr id="47" name="直接连接符 46"/>
          <p:cNvCxnSpPr/>
          <p:nvPr/>
        </p:nvCxnSpPr>
        <p:spPr>
          <a:xfrm>
            <a:off x="755650" y="625475"/>
            <a:ext cx="7848600" cy="0"/>
          </a:xfrm>
          <a:prstGeom prst="line">
            <a:avLst/>
          </a:prstGeom>
          <a:ln>
            <a:solidFill>
              <a:srgbClr val="FE7F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71600" y="206375"/>
            <a:ext cx="1467068" cy="400110"/>
          </a:xfrm>
          <a:prstGeom prst="rect">
            <a:avLst/>
          </a:prstGeom>
          <a:noFill/>
        </p:spPr>
        <p:txBody>
          <a:bodyPr wrap="none">
            <a:spAutoFit/>
          </a:bodyPr>
          <a:lstStyle/>
          <a:p>
            <a:pPr fontAlgn="auto">
              <a:spcBef>
                <a:spcPts val="0"/>
              </a:spcBef>
              <a:spcAft>
                <a:spcPts val="0"/>
              </a:spcAft>
              <a:defRPr/>
            </a:pPr>
            <a:r>
              <a:rPr lang="zh-CN" altLang="en-US" sz="2000" b="1" dirty="0" smtClean="0">
                <a:solidFill>
                  <a:srgbClr val="FE7F00"/>
                </a:solidFill>
                <a:latin typeface="微软雅黑" pitchFamily="34" charset="-122"/>
                <a:ea typeface="微软雅黑" pitchFamily="34" charset="-122"/>
              </a:rPr>
              <a:t>公司大事记</a:t>
            </a:r>
            <a:endParaRPr lang="zh-CN" altLang="en-US" sz="2000" b="1" dirty="0">
              <a:solidFill>
                <a:srgbClr val="FE7F00"/>
              </a:solidFill>
              <a:latin typeface="微软雅黑" pitchFamily="34" charset="-122"/>
              <a:ea typeface="微软雅黑" pitchFamily="34" charset="-122"/>
            </a:endParaRPr>
          </a:p>
        </p:txBody>
      </p:sp>
      <p:sp>
        <p:nvSpPr>
          <p:cNvPr id="49" name="矩形 48"/>
          <p:cNvSpPr/>
          <p:nvPr/>
        </p:nvSpPr>
        <p:spPr>
          <a:xfrm>
            <a:off x="7885113" y="133350"/>
            <a:ext cx="647700" cy="369888"/>
          </a:xfrm>
          <a:prstGeom prst="rect">
            <a:avLst/>
          </a:prstGeom>
        </p:spPr>
        <p:txBody>
          <a:bodyPr wrap="none">
            <a:spAutoFit/>
          </a:bodyPr>
          <a:lstStyle/>
          <a:p>
            <a:pPr fontAlgn="auto">
              <a:spcBef>
                <a:spcPts val="0"/>
              </a:spcBef>
              <a:spcAft>
                <a:spcPts val="0"/>
              </a:spcAft>
              <a:defRPr/>
            </a:pPr>
            <a:r>
              <a:rPr lang="en-US" altLang="zh-CN" dirty="0">
                <a:solidFill>
                  <a:srgbClr val="FE7F00"/>
                </a:solidFill>
                <a:latin typeface="Impact" pitchFamily="34" charset="0"/>
                <a:ea typeface="+mn-ea"/>
              </a:rPr>
              <a:t>LOGO</a:t>
            </a:r>
            <a:endParaRPr lang="zh-CN" altLang="en-US" dirty="0">
              <a:solidFill>
                <a:srgbClr val="FE7F00"/>
              </a:solidFill>
              <a:latin typeface="Impact" pitchFamily="34" charset="0"/>
              <a:ea typeface="+mn-ea"/>
            </a:endParaRPr>
          </a:p>
        </p:txBody>
      </p:sp>
      <p:sp>
        <p:nvSpPr>
          <p:cNvPr id="50" name="矩形 74"/>
          <p:cNvSpPr>
            <a:spLocks noChangeArrowheads="1"/>
          </p:cNvSpPr>
          <p:nvPr/>
        </p:nvSpPr>
        <p:spPr bwMode="auto">
          <a:xfrm>
            <a:off x="7942263" y="409575"/>
            <a:ext cx="5349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700" dirty="0">
                <a:solidFill>
                  <a:srgbClr val="FE7F00"/>
                </a:solidFill>
                <a:latin typeface="Impact" pitchFamily="34" charset="0"/>
                <a:ea typeface="微软雅黑" pitchFamily="34" charset="-122"/>
              </a:rPr>
              <a:t>TEXT HERE</a:t>
            </a:r>
            <a:endParaRPr lang="zh-CN" altLang="en-US" sz="700" dirty="0">
              <a:solidFill>
                <a:srgbClr val="FE7F00"/>
              </a:solidFill>
              <a:latin typeface="Impact" pitchFamily="34" charset="0"/>
              <a:ea typeface="微软雅黑" pitchFamily="34" charset="-122"/>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15" y="2322"/>
            <a:ext cx="650877" cy="650877"/>
          </a:xfrm>
          <a:prstGeom prst="rect">
            <a:avLst/>
          </a:prstGeom>
        </p:spPr>
      </p:pic>
      <p:pic>
        <p:nvPicPr>
          <p:cNvPr id="51" name="图片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857600">
            <a:off x="7343536" y="2389946"/>
            <a:ext cx="1540922" cy="1540922"/>
          </a:xfrm>
          <a:prstGeom prst="rect">
            <a:avLst/>
          </a:prstGeom>
        </p:spPr>
      </p:pic>
      <p:pic>
        <p:nvPicPr>
          <p:cNvPr id="52" name="图片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72907">
            <a:off x="201138" y="2503101"/>
            <a:ext cx="1540922" cy="1540922"/>
          </a:xfrm>
          <a:prstGeom prst="rect">
            <a:avLst/>
          </a:prstGeom>
        </p:spPr>
      </p:pic>
      <p:pic>
        <p:nvPicPr>
          <p:cNvPr id="53" name="图片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885797">
            <a:off x="3074464" y="1030922"/>
            <a:ext cx="1540922" cy="1540922"/>
          </a:xfrm>
          <a:prstGeom prst="rect">
            <a:avLst/>
          </a:prstGeom>
        </p:spPr>
      </p:pic>
      <p:pic>
        <p:nvPicPr>
          <p:cNvPr id="55" name="图片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27584" y="3996670"/>
            <a:ext cx="386822" cy="386822"/>
          </a:xfrm>
          <a:prstGeom prst="rect">
            <a:avLst/>
          </a:prstGeom>
        </p:spPr>
      </p:pic>
      <p:pic>
        <p:nvPicPr>
          <p:cNvPr id="56" name="图片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330559" y="3012545"/>
            <a:ext cx="386822" cy="386822"/>
          </a:xfrm>
          <a:prstGeom prst="rect">
            <a:avLst/>
          </a:prstGeom>
        </p:spPr>
      </p:pic>
      <p:pic>
        <p:nvPicPr>
          <p:cNvPr id="57" name="图片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658062" y="2499248"/>
            <a:ext cx="386822" cy="386822"/>
          </a:xfrm>
          <a:prstGeom prst="rect">
            <a:avLst/>
          </a:prstGeom>
        </p:spPr>
      </p:pic>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905270" y="2186880"/>
            <a:ext cx="386822" cy="386822"/>
          </a:xfrm>
          <a:prstGeom prst="rect">
            <a:avLst/>
          </a:prstGeom>
        </p:spPr>
      </p:pic>
      <p:pic>
        <p:nvPicPr>
          <p:cNvPr id="59" name="图片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6474883" y="2072640"/>
            <a:ext cx="386822" cy="386822"/>
          </a:xfrm>
          <a:prstGeom prst="rect">
            <a:avLst/>
          </a:prstGeom>
        </p:spPr>
      </p:pic>
      <p:pic>
        <p:nvPicPr>
          <p:cNvPr id="60" name="图片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872749" y="2147162"/>
            <a:ext cx="386822" cy="386822"/>
          </a:xfrm>
          <a:prstGeom prst="rect">
            <a:avLst/>
          </a:prstGeom>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0-#ppt_w/2"/>
                                          </p:val>
                                        </p:tav>
                                        <p:tav tm="100000">
                                          <p:val>
                                            <p:strVal val="#ppt_x"/>
                                          </p:val>
                                        </p:tav>
                                      </p:tavLst>
                                    </p:anim>
                                    <p:anim calcmode="lin" valueType="num">
                                      <p:cBhvr additive="base">
                                        <p:cTn id="14" dur="500" fill="hold"/>
                                        <p:tgtEl>
                                          <p:spTgt spid="47"/>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fade">
                                      <p:cBhvr>
                                        <p:cTn id="24" dur="1000"/>
                                        <p:tgtEl>
                                          <p:spTgt spid="49"/>
                                        </p:tgtEl>
                                      </p:cBhvr>
                                    </p:animEffect>
                                    <p:anim calcmode="lin" valueType="num">
                                      <p:cBhvr>
                                        <p:cTn id="25" dur="1000" fill="hold"/>
                                        <p:tgtEl>
                                          <p:spTgt spid="49"/>
                                        </p:tgtEl>
                                        <p:attrNameLst>
                                          <p:attrName>ppt_x</p:attrName>
                                        </p:attrNameLst>
                                      </p:cBhvr>
                                      <p:tavLst>
                                        <p:tav tm="0">
                                          <p:val>
                                            <p:strVal val="#ppt_x"/>
                                          </p:val>
                                        </p:tav>
                                        <p:tav tm="100000">
                                          <p:val>
                                            <p:strVal val="#ppt_x"/>
                                          </p:val>
                                        </p:tav>
                                      </p:tavLst>
                                    </p:anim>
                                    <p:anim calcmode="lin" valueType="num">
                                      <p:cBhvr>
                                        <p:cTn id="26" dur="1000" fill="hold"/>
                                        <p:tgtEl>
                                          <p:spTgt spid="49"/>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42" presetClass="entr" presetSubtype="0" fill="hold" grpId="0" nodeType="after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1000" fill="hold"/>
                                        <p:tgtEl>
                                          <p:spTgt spid="50"/>
                                        </p:tgtEl>
                                        <p:attrNameLst>
                                          <p:attrName>ppt_y</p:attrName>
                                        </p:attrNameLst>
                                      </p:cBhvr>
                                      <p:tavLst>
                                        <p:tav tm="0">
                                          <p:val>
                                            <p:strVal val="#ppt_y+.1"/>
                                          </p:val>
                                        </p:tav>
                                        <p:tav tm="100000">
                                          <p:val>
                                            <p:strVal val="#ppt_y"/>
                                          </p:val>
                                        </p:tav>
                                      </p:tavLst>
                                    </p:anim>
                                  </p:childTnLst>
                                </p:cTn>
                              </p:par>
                            </p:childTnLst>
                          </p:cTn>
                        </p:par>
                        <p:par>
                          <p:cTn id="33" fill="hold">
                            <p:stCondLst>
                              <p:cond delay="45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279"/>
                                        </p:tgtEl>
                                        <p:attrNameLst>
                                          <p:attrName>style.visibility</p:attrName>
                                        </p:attrNameLst>
                                      </p:cBhvr>
                                      <p:to>
                                        <p:strVal val="visible"/>
                                      </p:to>
                                    </p:set>
                                    <p:anim calcmode="lin" valueType="num">
                                      <p:cBhvr additive="base">
                                        <p:cTn id="41" dur="500" fill="hold"/>
                                        <p:tgtEl>
                                          <p:spTgt spid="10279"/>
                                        </p:tgtEl>
                                        <p:attrNameLst>
                                          <p:attrName>ppt_x</p:attrName>
                                        </p:attrNameLst>
                                      </p:cBhvr>
                                      <p:tavLst>
                                        <p:tav tm="0">
                                          <p:val>
                                            <p:strVal val="#ppt_x"/>
                                          </p:val>
                                        </p:tav>
                                        <p:tav tm="100000">
                                          <p:val>
                                            <p:strVal val="#ppt_x"/>
                                          </p:val>
                                        </p:tav>
                                      </p:tavLst>
                                    </p:anim>
                                    <p:anim calcmode="lin" valueType="num">
                                      <p:cBhvr additive="base">
                                        <p:cTn id="42" dur="500" fill="hold"/>
                                        <p:tgtEl>
                                          <p:spTgt spid="10279"/>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1" fill="hold" nodeType="afterEffect">
                                  <p:stCondLst>
                                    <p:cond delay="0"/>
                                  </p:stCondLst>
                                  <p:childTnLst>
                                    <p:set>
                                      <p:cBhvr>
                                        <p:cTn id="45" dur="1" fill="hold">
                                          <p:stCondLst>
                                            <p:cond delay="0"/>
                                          </p:stCondLst>
                                        </p:cTn>
                                        <p:tgtEl>
                                          <p:spTgt spid="55"/>
                                        </p:tgtEl>
                                        <p:attrNameLst>
                                          <p:attrName>style.visibility</p:attrName>
                                        </p:attrNameLst>
                                      </p:cBhvr>
                                      <p:to>
                                        <p:strVal val="visible"/>
                                      </p:to>
                                    </p:set>
                                    <p:anim calcmode="lin" valueType="num">
                                      <p:cBhvr additive="base">
                                        <p:cTn id="46" dur="500" fill="hold"/>
                                        <p:tgtEl>
                                          <p:spTgt spid="55"/>
                                        </p:tgtEl>
                                        <p:attrNameLst>
                                          <p:attrName>ppt_x</p:attrName>
                                        </p:attrNameLst>
                                      </p:cBhvr>
                                      <p:tavLst>
                                        <p:tav tm="0">
                                          <p:val>
                                            <p:strVal val="#ppt_x"/>
                                          </p:val>
                                        </p:tav>
                                        <p:tav tm="100000">
                                          <p:val>
                                            <p:strVal val="#ppt_x"/>
                                          </p:val>
                                        </p:tav>
                                      </p:tavLst>
                                    </p:anim>
                                    <p:anim calcmode="lin" valueType="num">
                                      <p:cBhvr additive="base">
                                        <p:cTn id="47" dur="500" fill="hold"/>
                                        <p:tgtEl>
                                          <p:spTgt spid="55"/>
                                        </p:tgtEl>
                                        <p:attrNameLst>
                                          <p:attrName>ppt_y</p:attrName>
                                        </p:attrNameLst>
                                      </p:cBhvr>
                                      <p:tavLst>
                                        <p:tav tm="0">
                                          <p:val>
                                            <p:strVal val="0-#ppt_h/2"/>
                                          </p:val>
                                        </p:tav>
                                        <p:tav tm="100000">
                                          <p:val>
                                            <p:strVal val="#ppt_y"/>
                                          </p:val>
                                        </p:tav>
                                      </p:tavLst>
                                    </p:anim>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down)">
                                      <p:cBhvr>
                                        <p:cTn id="51" dur="500"/>
                                        <p:tgtEl>
                                          <p:spTgt spid="52"/>
                                        </p:tgtEl>
                                      </p:cBhvr>
                                    </p:animEffect>
                                  </p:childTnLst>
                                </p:cTn>
                              </p:par>
                            </p:childTnLst>
                          </p:cTn>
                        </p:par>
                        <p:par>
                          <p:cTn id="52" fill="hold" nodeType="afterGroup">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0277"/>
                                        </p:tgtEl>
                                        <p:attrNameLst>
                                          <p:attrName>style.visibility</p:attrName>
                                        </p:attrNameLst>
                                      </p:cBhvr>
                                      <p:to>
                                        <p:strVal val="visible"/>
                                      </p:to>
                                    </p:set>
                                    <p:anim calcmode="lin" valueType="num">
                                      <p:cBhvr additive="base">
                                        <p:cTn id="60" dur="500" fill="hold"/>
                                        <p:tgtEl>
                                          <p:spTgt spid="10277"/>
                                        </p:tgtEl>
                                        <p:attrNameLst>
                                          <p:attrName>ppt_x</p:attrName>
                                        </p:attrNameLst>
                                      </p:cBhvr>
                                      <p:tavLst>
                                        <p:tav tm="0">
                                          <p:val>
                                            <p:strVal val="#ppt_x"/>
                                          </p:val>
                                        </p:tav>
                                        <p:tav tm="100000">
                                          <p:val>
                                            <p:strVal val="#ppt_x"/>
                                          </p:val>
                                        </p:tav>
                                      </p:tavLst>
                                    </p:anim>
                                    <p:anim calcmode="lin" valueType="num">
                                      <p:cBhvr additive="base">
                                        <p:cTn id="61" dur="500" fill="hold"/>
                                        <p:tgtEl>
                                          <p:spTgt spid="10277"/>
                                        </p:tgtEl>
                                        <p:attrNameLst>
                                          <p:attrName>ppt_y</p:attrName>
                                        </p:attrNameLst>
                                      </p:cBhvr>
                                      <p:tavLst>
                                        <p:tav tm="0">
                                          <p:val>
                                            <p:strVal val="1+#ppt_h/2"/>
                                          </p:val>
                                        </p:tav>
                                        <p:tav tm="100000">
                                          <p:val>
                                            <p:strVal val="#ppt_y"/>
                                          </p:val>
                                        </p:tav>
                                      </p:tavLst>
                                    </p:anim>
                                  </p:childTnLst>
                                </p:cTn>
                              </p:par>
                            </p:childTnLst>
                          </p:cTn>
                        </p:par>
                        <p:par>
                          <p:cTn id="62" fill="hold">
                            <p:stCondLst>
                              <p:cond delay="500"/>
                            </p:stCondLst>
                            <p:childTnLst>
                              <p:par>
                                <p:cTn id="63" presetID="2" presetClass="entr" presetSubtype="1" fill="hold" nodeType="afterEffect">
                                  <p:stCondLst>
                                    <p:cond delay="0"/>
                                  </p:stCondLst>
                                  <p:childTnLst>
                                    <p:set>
                                      <p:cBhvr>
                                        <p:cTn id="64" dur="1" fill="hold">
                                          <p:stCondLst>
                                            <p:cond delay="0"/>
                                          </p:stCondLst>
                                        </p:cTn>
                                        <p:tgtEl>
                                          <p:spTgt spid="56"/>
                                        </p:tgtEl>
                                        <p:attrNameLst>
                                          <p:attrName>style.visibility</p:attrName>
                                        </p:attrNameLst>
                                      </p:cBhvr>
                                      <p:to>
                                        <p:strVal val="visible"/>
                                      </p:to>
                                    </p:set>
                                    <p:anim calcmode="lin" valueType="num">
                                      <p:cBhvr additive="base">
                                        <p:cTn id="65" dur="500" fill="hold"/>
                                        <p:tgtEl>
                                          <p:spTgt spid="56"/>
                                        </p:tgtEl>
                                        <p:attrNameLst>
                                          <p:attrName>ppt_x</p:attrName>
                                        </p:attrNameLst>
                                      </p:cBhvr>
                                      <p:tavLst>
                                        <p:tav tm="0">
                                          <p:val>
                                            <p:strVal val="#ppt_x"/>
                                          </p:val>
                                        </p:tav>
                                        <p:tav tm="100000">
                                          <p:val>
                                            <p:strVal val="#ppt_x"/>
                                          </p:val>
                                        </p:tav>
                                      </p:tavLst>
                                    </p:anim>
                                    <p:anim calcmode="lin" valueType="num">
                                      <p:cBhvr additive="base">
                                        <p:cTn id="66" dur="500" fill="hold"/>
                                        <p:tgtEl>
                                          <p:spTgt spid="56"/>
                                        </p:tgtEl>
                                        <p:attrNameLst>
                                          <p:attrName>ppt_y</p:attrName>
                                        </p:attrNameLst>
                                      </p:cBhvr>
                                      <p:tavLst>
                                        <p:tav tm="0">
                                          <p:val>
                                            <p:strVal val="0-#ppt_h/2"/>
                                          </p:val>
                                        </p:tav>
                                        <p:tav tm="100000">
                                          <p:val>
                                            <p:strVal val="#ppt_y"/>
                                          </p:val>
                                        </p:tav>
                                      </p:tavLst>
                                    </p:anim>
                                  </p:childTnLst>
                                </p:cTn>
                              </p:par>
                            </p:childTnLst>
                          </p:cTn>
                        </p:par>
                        <p:par>
                          <p:cTn id="67" fill="hold">
                            <p:stCondLst>
                              <p:cond delay="10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childTnLst>
                    </p:cTn>
                  </p:par>
                  <p:par>
                    <p:cTn id="75" fill="hold">
                      <p:stCondLst>
                        <p:cond delay="indefinite"/>
                      </p:stCondLst>
                      <p:childTnLst>
                        <p:par>
                          <p:cTn id="76" fill="hold" nodeType="after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275"/>
                                        </p:tgtEl>
                                        <p:attrNameLst>
                                          <p:attrName>style.visibility</p:attrName>
                                        </p:attrNameLst>
                                      </p:cBhvr>
                                      <p:to>
                                        <p:strVal val="visible"/>
                                      </p:to>
                                    </p:set>
                                    <p:anim calcmode="lin" valueType="num">
                                      <p:cBhvr additive="base">
                                        <p:cTn id="79" dur="500" fill="hold"/>
                                        <p:tgtEl>
                                          <p:spTgt spid="10275"/>
                                        </p:tgtEl>
                                        <p:attrNameLst>
                                          <p:attrName>ppt_x</p:attrName>
                                        </p:attrNameLst>
                                      </p:cBhvr>
                                      <p:tavLst>
                                        <p:tav tm="0">
                                          <p:val>
                                            <p:strVal val="#ppt_x"/>
                                          </p:val>
                                        </p:tav>
                                        <p:tav tm="100000">
                                          <p:val>
                                            <p:strVal val="#ppt_x"/>
                                          </p:val>
                                        </p:tav>
                                      </p:tavLst>
                                    </p:anim>
                                    <p:anim calcmode="lin" valueType="num">
                                      <p:cBhvr additive="base">
                                        <p:cTn id="80" dur="500" fill="hold"/>
                                        <p:tgtEl>
                                          <p:spTgt spid="10275"/>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2" presetClass="entr" presetSubtype="1" fill="hold" nodeType="afterEffect">
                                  <p:stCondLst>
                                    <p:cond delay="0"/>
                                  </p:stCondLst>
                                  <p:childTnLst>
                                    <p:set>
                                      <p:cBhvr>
                                        <p:cTn id="83" dur="1" fill="hold">
                                          <p:stCondLst>
                                            <p:cond delay="0"/>
                                          </p:stCondLst>
                                        </p:cTn>
                                        <p:tgtEl>
                                          <p:spTgt spid="57"/>
                                        </p:tgtEl>
                                        <p:attrNameLst>
                                          <p:attrName>style.visibility</p:attrName>
                                        </p:attrNameLst>
                                      </p:cBhvr>
                                      <p:to>
                                        <p:strVal val="visible"/>
                                      </p:to>
                                    </p:set>
                                    <p:anim calcmode="lin" valueType="num">
                                      <p:cBhvr additive="base">
                                        <p:cTn id="84" dur="500" fill="hold"/>
                                        <p:tgtEl>
                                          <p:spTgt spid="57"/>
                                        </p:tgtEl>
                                        <p:attrNameLst>
                                          <p:attrName>ppt_x</p:attrName>
                                        </p:attrNameLst>
                                      </p:cBhvr>
                                      <p:tavLst>
                                        <p:tav tm="0">
                                          <p:val>
                                            <p:strVal val="#ppt_x"/>
                                          </p:val>
                                        </p:tav>
                                        <p:tav tm="100000">
                                          <p:val>
                                            <p:strVal val="#ppt_x"/>
                                          </p:val>
                                        </p:tav>
                                      </p:tavLst>
                                    </p:anim>
                                    <p:anim calcmode="lin" valueType="num">
                                      <p:cBhvr additive="base">
                                        <p:cTn id="85" dur="500" fill="hold"/>
                                        <p:tgtEl>
                                          <p:spTgt spid="57"/>
                                        </p:tgtEl>
                                        <p:attrNameLst>
                                          <p:attrName>ppt_y</p:attrName>
                                        </p:attrNameLst>
                                      </p:cBhvr>
                                      <p:tavLst>
                                        <p:tav tm="0">
                                          <p:val>
                                            <p:strVal val="0-#ppt_h/2"/>
                                          </p:val>
                                        </p:tav>
                                        <p:tav tm="100000">
                                          <p:val>
                                            <p:strVal val="#ppt_y"/>
                                          </p:val>
                                        </p:tav>
                                      </p:tavLst>
                                    </p:anim>
                                  </p:childTnLst>
                                </p:cTn>
                              </p:par>
                            </p:childTnLst>
                          </p:cTn>
                        </p:par>
                        <p:par>
                          <p:cTn id="86" fill="hold">
                            <p:stCondLst>
                              <p:cond delay="1000"/>
                            </p:stCondLst>
                            <p:childTnLst>
                              <p:par>
                                <p:cTn id="87" presetID="22" presetClass="entr" presetSubtype="4" fill="hold"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wipe(down)">
                                      <p:cBhvr>
                                        <p:cTn id="89" dur="500"/>
                                        <p:tgtEl>
                                          <p:spTgt spid="53"/>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left)">
                                      <p:cBhvr>
                                        <p:cTn id="93" dur="500"/>
                                        <p:tgtEl>
                                          <p:spTgt spid="37"/>
                                        </p:tgtEl>
                                      </p:cBhvr>
                                    </p:animEffect>
                                  </p:childTnLst>
                                </p:cTn>
                              </p:par>
                            </p:childTnLst>
                          </p:cTn>
                        </p:par>
                      </p:childTnLst>
                    </p:cTn>
                  </p:par>
                  <p:par>
                    <p:cTn id="94" fill="hold">
                      <p:stCondLst>
                        <p:cond delay="indefinite"/>
                      </p:stCondLst>
                      <p:childTnLst>
                        <p:par>
                          <p:cTn id="95" fill="hold" nodeType="after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0273"/>
                                        </p:tgtEl>
                                        <p:attrNameLst>
                                          <p:attrName>style.visibility</p:attrName>
                                        </p:attrNameLst>
                                      </p:cBhvr>
                                      <p:to>
                                        <p:strVal val="visible"/>
                                      </p:to>
                                    </p:set>
                                    <p:anim calcmode="lin" valueType="num">
                                      <p:cBhvr additive="base">
                                        <p:cTn id="98" dur="500" fill="hold"/>
                                        <p:tgtEl>
                                          <p:spTgt spid="10273"/>
                                        </p:tgtEl>
                                        <p:attrNameLst>
                                          <p:attrName>ppt_x</p:attrName>
                                        </p:attrNameLst>
                                      </p:cBhvr>
                                      <p:tavLst>
                                        <p:tav tm="0">
                                          <p:val>
                                            <p:strVal val="#ppt_x"/>
                                          </p:val>
                                        </p:tav>
                                        <p:tav tm="100000">
                                          <p:val>
                                            <p:strVal val="#ppt_x"/>
                                          </p:val>
                                        </p:tav>
                                      </p:tavLst>
                                    </p:anim>
                                    <p:anim calcmode="lin" valueType="num">
                                      <p:cBhvr additive="base">
                                        <p:cTn id="99" dur="500" fill="hold"/>
                                        <p:tgtEl>
                                          <p:spTgt spid="10273"/>
                                        </p:tgtEl>
                                        <p:attrNameLst>
                                          <p:attrName>ppt_y</p:attrName>
                                        </p:attrNameLst>
                                      </p:cBhvr>
                                      <p:tavLst>
                                        <p:tav tm="0">
                                          <p:val>
                                            <p:strVal val="1+#ppt_h/2"/>
                                          </p:val>
                                        </p:tav>
                                        <p:tav tm="100000">
                                          <p:val>
                                            <p:strVal val="#ppt_y"/>
                                          </p:val>
                                        </p:tav>
                                      </p:tavLst>
                                    </p:anim>
                                  </p:childTnLst>
                                </p:cTn>
                              </p:par>
                            </p:childTnLst>
                          </p:cTn>
                        </p:par>
                        <p:par>
                          <p:cTn id="100" fill="hold">
                            <p:stCondLst>
                              <p:cond delay="500"/>
                            </p:stCondLst>
                            <p:childTnLst>
                              <p:par>
                                <p:cTn id="101" presetID="2" presetClass="entr" presetSubtype="1" fill="hold" nodeType="after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ppt_x"/>
                                          </p:val>
                                        </p:tav>
                                        <p:tav tm="100000">
                                          <p:val>
                                            <p:strVal val="#ppt_x"/>
                                          </p:val>
                                        </p:tav>
                                      </p:tavLst>
                                    </p:anim>
                                    <p:anim calcmode="lin" valueType="num">
                                      <p:cBhvr additive="base">
                                        <p:cTn id="104" dur="500" fill="hold"/>
                                        <p:tgtEl>
                                          <p:spTgt spid="58"/>
                                        </p:tgtEl>
                                        <p:attrNameLst>
                                          <p:attrName>ppt_y</p:attrName>
                                        </p:attrNameLst>
                                      </p:cBhvr>
                                      <p:tavLst>
                                        <p:tav tm="0">
                                          <p:val>
                                            <p:strVal val="0-#ppt_h/2"/>
                                          </p:val>
                                        </p:tav>
                                        <p:tav tm="100000">
                                          <p:val>
                                            <p:strVal val="#ppt_y"/>
                                          </p:val>
                                        </p:tav>
                                      </p:tavLst>
                                    </p:anim>
                                  </p:childTnLst>
                                </p:cTn>
                              </p:par>
                            </p:childTnLst>
                          </p:cTn>
                        </p:par>
                        <p:par>
                          <p:cTn id="105" fill="hold">
                            <p:stCondLst>
                              <p:cond delay="1000"/>
                            </p:stCondLst>
                            <p:childTnLst>
                              <p:par>
                                <p:cTn id="106" presetID="22" presetClass="entr" presetSubtype="4" fill="hold" nodeType="after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wipe(down)">
                                      <p:cBhvr>
                                        <p:cTn id="108" dur="500"/>
                                        <p:tgtEl>
                                          <p:spTgt spid="46"/>
                                        </p:tgtEl>
                                      </p:cBhvr>
                                    </p:animEffect>
                                  </p:childTnLst>
                                </p:cTn>
                              </p:par>
                            </p:childTnLst>
                          </p:cTn>
                        </p:par>
                        <p:par>
                          <p:cTn id="109" fill="hold">
                            <p:stCondLst>
                              <p:cond delay="1500"/>
                            </p:stCondLst>
                            <p:childTnLst>
                              <p:par>
                                <p:cTn id="110" presetID="22" presetClass="entr" presetSubtype="8" fill="hold" grpId="0" nodeType="after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wipe(left)">
                                      <p:cBhvr>
                                        <p:cTn id="112" dur="500"/>
                                        <p:tgtEl>
                                          <p:spTgt spid="38"/>
                                        </p:tgtEl>
                                      </p:cBhvr>
                                    </p:animEffect>
                                  </p:childTnLst>
                                </p:cTn>
                              </p:par>
                            </p:childTnLst>
                          </p:cTn>
                        </p:par>
                      </p:childTnLst>
                    </p:cTn>
                  </p:par>
                  <p:par>
                    <p:cTn id="113" fill="hold">
                      <p:stCondLst>
                        <p:cond delay="indefinite"/>
                      </p:stCondLst>
                      <p:childTnLst>
                        <p:par>
                          <p:cTn id="114" fill="hold" nodeType="afterGroup">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0271"/>
                                        </p:tgtEl>
                                        <p:attrNameLst>
                                          <p:attrName>style.visibility</p:attrName>
                                        </p:attrNameLst>
                                      </p:cBhvr>
                                      <p:to>
                                        <p:strVal val="visible"/>
                                      </p:to>
                                    </p:set>
                                    <p:anim calcmode="lin" valueType="num">
                                      <p:cBhvr additive="base">
                                        <p:cTn id="117" dur="500" fill="hold"/>
                                        <p:tgtEl>
                                          <p:spTgt spid="10271"/>
                                        </p:tgtEl>
                                        <p:attrNameLst>
                                          <p:attrName>ppt_x</p:attrName>
                                        </p:attrNameLst>
                                      </p:cBhvr>
                                      <p:tavLst>
                                        <p:tav tm="0">
                                          <p:val>
                                            <p:strVal val="#ppt_x"/>
                                          </p:val>
                                        </p:tav>
                                        <p:tav tm="100000">
                                          <p:val>
                                            <p:strVal val="#ppt_x"/>
                                          </p:val>
                                        </p:tav>
                                      </p:tavLst>
                                    </p:anim>
                                    <p:anim calcmode="lin" valueType="num">
                                      <p:cBhvr additive="base">
                                        <p:cTn id="118" dur="500" fill="hold"/>
                                        <p:tgtEl>
                                          <p:spTgt spid="10271"/>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2" presetClass="entr" presetSubtype="1" fill="hold" nodeType="afterEffect">
                                  <p:stCondLst>
                                    <p:cond delay="0"/>
                                  </p:stCondLst>
                                  <p:childTnLst>
                                    <p:set>
                                      <p:cBhvr>
                                        <p:cTn id="121" dur="1" fill="hold">
                                          <p:stCondLst>
                                            <p:cond delay="0"/>
                                          </p:stCondLst>
                                        </p:cTn>
                                        <p:tgtEl>
                                          <p:spTgt spid="59"/>
                                        </p:tgtEl>
                                        <p:attrNameLst>
                                          <p:attrName>style.visibility</p:attrName>
                                        </p:attrNameLst>
                                      </p:cBhvr>
                                      <p:to>
                                        <p:strVal val="visible"/>
                                      </p:to>
                                    </p:set>
                                    <p:anim calcmode="lin" valueType="num">
                                      <p:cBhvr additive="base">
                                        <p:cTn id="122" dur="500" fill="hold"/>
                                        <p:tgtEl>
                                          <p:spTgt spid="59"/>
                                        </p:tgtEl>
                                        <p:attrNameLst>
                                          <p:attrName>ppt_x</p:attrName>
                                        </p:attrNameLst>
                                      </p:cBhvr>
                                      <p:tavLst>
                                        <p:tav tm="0">
                                          <p:val>
                                            <p:strVal val="#ppt_x"/>
                                          </p:val>
                                        </p:tav>
                                        <p:tav tm="100000">
                                          <p:val>
                                            <p:strVal val="#ppt_x"/>
                                          </p:val>
                                        </p:tav>
                                      </p:tavLst>
                                    </p:anim>
                                    <p:anim calcmode="lin" valueType="num">
                                      <p:cBhvr additive="base">
                                        <p:cTn id="123" dur="500" fill="hold"/>
                                        <p:tgtEl>
                                          <p:spTgt spid="59"/>
                                        </p:tgtEl>
                                        <p:attrNameLst>
                                          <p:attrName>ppt_y</p:attrName>
                                        </p:attrNameLst>
                                      </p:cBhvr>
                                      <p:tavLst>
                                        <p:tav tm="0">
                                          <p:val>
                                            <p:strVal val="0-#ppt_h/2"/>
                                          </p:val>
                                        </p:tav>
                                        <p:tav tm="100000">
                                          <p:val>
                                            <p:strVal val="#ppt_y"/>
                                          </p:val>
                                        </p:tav>
                                      </p:tavLst>
                                    </p:anim>
                                  </p:childTnLst>
                                </p:cTn>
                              </p:par>
                            </p:childTnLst>
                          </p:cTn>
                        </p:par>
                        <p:par>
                          <p:cTn id="124" fill="hold">
                            <p:stCondLst>
                              <p:cond delay="1000"/>
                            </p:stCondLst>
                            <p:childTnLst>
                              <p:par>
                                <p:cTn id="125" presetID="22" presetClass="entr" presetSubtype="4" fill="hold" nodeType="after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wipe(down)">
                                      <p:cBhvr>
                                        <p:cTn id="127" dur="500"/>
                                        <p:tgtEl>
                                          <p:spTgt spid="54"/>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left)">
                                      <p:cBhvr>
                                        <p:cTn id="131" dur="500"/>
                                        <p:tgtEl>
                                          <p:spTgt spid="39"/>
                                        </p:tgtEl>
                                      </p:cBhvr>
                                    </p:animEffect>
                                  </p:childTnLst>
                                </p:cTn>
                              </p:par>
                            </p:childTnLst>
                          </p:cTn>
                        </p:par>
                      </p:childTnLst>
                    </p:cTn>
                  </p:par>
                  <p:par>
                    <p:cTn id="132" fill="hold">
                      <p:stCondLst>
                        <p:cond delay="indefinite"/>
                      </p:stCondLst>
                      <p:childTnLst>
                        <p:par>
                          <p:cTn id="133" fill="hold" nodeType="afterGroup">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10269"/>
                                        </p:tgtEl>
                                        <p:attrNameLst>
                                          <p:attrName>style.visibility</p:attrName>
                                        </p:attrNameLst>
                                      </p:cBhvr>
                                      <p:to>
                                        <p:strVal val="visible"/>
                                      </p:to>
                                    </p:set>
                                    <p:anim calcmode="lin" valueType="num">
                                      <p:cBhvr additive="base">
                                        <p:cTn id="136" dur="500" fill="hold"/>
                                        <p:tgtEl>
                                          <p:spTgt spid="10269"/>
                                        </p:tgtEl>
                                        <p:attrNameLst>
                                          <p:attrName>ppt_x</p:attrName>
                                        </p:attrNameLst>
                                      </p:cBhvr>
                                      <p:tavLst>
                                        <p:tav tm="0">
                                          <p:val>
                                            <p:strVal val="#ppt_x"/>
                                          </p:val>
                                        </p:tav>
                                        <p:tav tm="100000">
                                          <p:val>
                                            <p:strVal val="#ppt_x"/>
                                          </p:val>
                                        </p:tav>
                                      </p:tavLst>
                                    </p:anim>
                                    <p:anim calcmode="lin" valueType="num">
                                      <p:cBhvr additive="base">
                                        <p:cTn id="137" dur="500" fill="hold"/>
                                        <p:tgtEl>
                                          <p:spTgt spid="10269"/>
                                        </p:tgtEl>
                                        <p:attrNameLst>
                                          <p:attrName>ppt_y</p:attrName>
                                        </p:attrNameLst>
                                      </p:cBhvr>
                                      <p:tavLst>
                                        <p:tav tm="0">
                                          <p:val>
                                            <p:strVal val="1+#ppt_h/2"/>
                                          </p:val>
                                        </p:tav>
                                        <p:tav tm="100000">
                                          <p:val>
                                            <p:strVal val="#ppt_y"/>
                                          </p:val>
                                        </p:tav>
                                      </p:tavLst>
                                    </p:anim>
                                  </p:childTnLst>
                                </p:cTn>
                              </p:par>
                            </p:childTnLst>
                          </p:cTn>
                        </p:par>
                        <p:par>
                          <p:cTn id="138" fill="hold">
                            <p:stCondLst>
                              <p:cond delay="500"/>
                            </p:stCondLst>
                            <p:childTnLst>
                              <p:par>
                                <p:cTn id="139" presetID="2" presetClass="entr" presetSubtype="1" fill="hold" nodeType="afterEffect">
                                  <p:stCondLst>
                                    <p:cond delay="0"/>
                                  </p:stCondLst>
                                  <p:childTnLst>
                                    <p:set>
                                      <p:cBhvr>
                                        <p:cTn id="140" dur="1" fill="hold">
                                          <p:stCondLst>
                                            <p:cond delay="0"/>
                                          </p:stCondLst>
                                        </p:cTn>
                                        <p:tgtEl>
                                          <p:spTgt spid="60"/>
                                        </p:tgtEl>
                                        <p:attrNameLst>
                                          <p:attrName>style.visibility</p:attrName>
                                        </p:attrNameLst>
                                      </p:cBhvr>
                                      <p:to>
                                        <p:strVal val="visible"/>
                                      </p:to>
                                    </p:set>
                                    <p:anim calcmode="lin" valueType="num">
                                      <p:cBhvr additive="base">
                                        <p:cTn id="141" dur="500" fill="hold"/>
                                        <p:tgtEl>
                                          <p:spTgt spid="60"/>
                                        </p:tgtEl>
                                        <p:attrNameLst>
                                          <p:attrName>ppt_x</p:attrName>
                                        </p:attrNameLst>
                                      </p:cBhvr>
                                      <p:tavLst>
                                        <p:tav tm="0">
                                          <p:val>
                                            <p:strVal val="#ppt_x"/>
                                          </p:val>
                                        </p:tav>
                                        <p:tav tm="100000">
                                          <p:val>
                                            <p:strVal val="#ppt_x"/>
                                          </p:val>
                                        </p:tav>
                                      </p:tavLst>
                                    </p:anim>
                                    <p:anim calcmode="lin" valueType="num">
                                      <p:cBhvr additive="base">
                                        <p:cTn id="142" dur="500" fill="hold"/>
                                        <p:tgtEl>
                                          <p:spTgt spid="60"/>
                                        </p:tgtEl>
                                        <p:attrNameLst>
                                          <p:attrName>ppt_y</p:attrName>
                                        </p:attrNameLst>
                                      </p:cBhvr>
                                      <p:tavLst>
                                        <p:tav tm="0">
                                          <p:val>
                                            <p:strVal val="0-#ppt_h/2"/>
                                          </p:val>
                                        </p:tav>
                                        <p:tav tm="100000">
                                          <p:val>
                                            <p:strVal val="#ppt_y"/>
                                          </p:val>
                                        </p:tav>
                                      </p:tavLst>
                                    </p:anim>
                                  </p:childTnLst>
                                </p:cTn>
                              </p:par>
                            </p:childTnLst>
                          </p:cTn>
                        </p:par>
                        <p:par>
                          <p:cTn id="143" fill="hold">
                            <p:stCondLst>
                              <p:cond delay="1000"/>
                            </p:stCondLst>
                            <p:childTnLst>
                              <p:par>
                                <p:cTn id="144" presetID="22" presetClass="entr" presetSubtype="4" fill="hold" nodeType="after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wipe(down)">
                                      <p:cBhvr>
                                        <p:cTn id="146" dur="500"/>
                                        <p:tgtEl>
                                          <p:spTgt spid="51"/>
                                        </p:tgtEl>
                                      </p:cBhvr>
                                    </p:animEffect>
                                  </p:childTnLst>
                                </p:cTn>
                              </p:par>
                            </p:childTnLst>
                          </p:cTn>
                        </p:par>
                        <p:par>
                          <p:cTn id="147" fill="hold">
                            <p:stCondLst>
                              <p:cond delay="1500"/>
                            </p:stCondLst>
                            <p:childTnLst>
                              <p:par>
                                <p:cTn id="148" presetID="22" presetClass="entr" presetSubtype="8" fill="hold" grpId="0" nodeType="after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wipe(left)">
                                      <p:cBhvr>
                                        <p:cTn id="150" dur="500"/>
                                        <p:tgtEl>
                                          <p:spTgt spid="40"/>
                                        </p:tgtEl>
                                      </p:cBhvr>
                                    </p:animEffect>
                                  </p:childTnLst>
                                </p:cTn>
                              </p:par>
                            </p:childTnLst>
                          </p:cTn>
                        </p:par>
                        <p:par>
                          <p:cTn id="151" fill="hold">
                            <p:stCondLst>
                              <p:cond delay="2000"/>
                            </p:stCondLst>
                            <p:childTnLst>
                              <p:par>
                                <p:cTn id="152" presetID="42" presetClass="entr" presetSubtype="0" fill="hold" grpId="0" nodeType="afterEffect">
                                  <p:stCondLst>
                                    <p:cond delay="0"/>
                                  </p:stCondLst>
                                  <p:childTnLst>
                                    <p:set>
                                      <p:cBhvr>
                                        <p:cTn id="153" dur="1" fill="hold">
                                          <p:stCondLst>
                                            <p:cond delay="0"/>
                                          </p:stCondLst>
                                        </p:cTn>
                                        <p:tgtEl>
                                          <p:spTgt spid="42"/>
                                        </p:tgtEl>
                                        <p:attrNameLst>
                                          <p:attrName>style.visibility</p:attrName>
                                        </p:attrNameLst>
                                      </p:cBhvr>
                                      <p:to>
                                        <p:strVal val="visible"/>
                                      </p:to>
                                    </p:set>
                                    <p:animEffect transition="in" filter="fade">
                                      <p:cBhvr>
                                        <p:cTn id="154" dur="1200"/>
                                        <p:tgtEl>
                                          <p:spTgt spid="42"/>
                                        </p:tgtEl>
                                      </p:cBhvr>
                                    </p:animEffect>
                                    <p:anim calcmode="lin" valueType="num">
                                      <p:cBhvr>
                                        <p:cTn id="155" dur="1200" fill="hold"/>
                                        <p:tgtEl>
                                          <p:spTgt spid="42"/>
                                        </p:tgtEl>
                                        <p:attrNameLst>
                                          <p:attrName>ppt_x</p:attrName>
                                        </p:attrNameLst>
                                      </p:cBhvr>
                                      <p:tavLst>
                                        <p:tav tm="0">
                                          <p:val>
                                            <p:strVal val="#ppt_x"/>
                                          </p:val>
                                        </p:tav>
                                        <p:tav tm="100000">
                                          <p:val>
                                            <p:strVal val="#ppt_x"/>
                                          </p:val>
                                        </p:tav>
                                      </p:tavLst>
                                    </p:anim>
                                    <p:anim calcmode="lin" valueType="num">
                                      <p:cBhvr>
                                        <p:cTn id="156" dur="12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9" grpId="0"/>
      <p:bldP spid="10277" grpId="0"/>
      <p:bldP spid="10275" grpId="0"/>
      <p:bldP spid="10273" grpId="0"/>
      <p:bldP spid="10271" grpId="0"/>
      <p:bldP spid="10269" grpId="0"/>
      <p:bldP spid="35" grpId="0"/>
      <p:bldP spid="36" grpId="0"/>
      <p:bldP spid="37" grpId="0"/>
      <p:bldP spid="38" grpId="0"/>
      <p:bldP spid="39" grpId="0"/>
      <p:bldP spid="40" grpId="0"/>
      <p:bldP spid="42" grpId="0"/>
      <p:bldP spid="48" grpId="0"/>
      <p:bldP spid="49"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1359</TotalTime>
  <Words>3610</Words>
  <Application>Microsoft Office PowerPoint</Application>
  <PresentationFormat>全屏显示(16:9)</PresentationFormat>
  <Paragraphs>612</Paragraphs>
  <Slides>37</Slides>
  <Notes>37</Notes>
  <HiddenSlides>0</HiddenSlides>
  <MMClips>1</MMClips>
  <ScaleCrop>false</ScaleCrop>
  <HeadingPairs>
    <vt:vector size="4" baseType="variant">
      <vt:variant>
        <vt:lpstr>主题</vt:lpstr>
      </vt:variant>
      <vt:variant>
        <vt:i4>1</vt:i4>
      </vt:variant>
      <vt:variant>
        <vt:lpstr>幻灯片标题</vt:lpstr>
      </vt:variant>
      <vt:variant>
        <vt:i4>37</vt:i4>
      </vt:variant>
    </vt:vector>
  </HeadingPairs>
  <TitlesOfParts>
    <vt:vector size="3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iTianKong.com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dc:title>
  <dc:creator>dreamsummit</dc:creator>
  <cp:lastModifiedBy>Administrator</cp:lastModifiedBy>
  <cp:revision>107</cp:revision>
  <dcterms:created xsi:type="dcterms:W3CDTF">2015-12-27T09:16:02Z</dcterms:created>
  <dcterms:modified xsi:type="dcterms:W3CDTF">2016-12-08T03:24:09Z</dcterms:modified>
</cp:coreProperties>
</file>