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7" r:id="rId2"/>
    <p:sldId id="258" r:id="rId3"/>
    <p:sldId id="259" r:id="rId4"/>
    <p:sldId id="273" r:id="rId5"/>
    <p:sldId id="305" r:id="rId6"/>
    <p:sldId id="300" r:id="rId7"/>
    <p:sldId id="301" r:id="rId8"/>
    <p:sldId id="298" r:id="rId9"/>
    <p:sldId id="299" r:id="rId10"/>
    <p:sldId id="265" r:id="rId11"/>
    <p:sldId id="287" r:id="rId12"/>
    <p:sldId id="295" r:id="rId13"/>
    <p:sldId id="261" r:id="rId14"/>
    <p:sldId id="302" r:id="rId15"/>
    <p:sldId id="263" r:id="rId16"/>
    <p:sldId id="311" r:id="rId17"/>
    <p:sldId id="272" r:id="rId18"/>
    <p:sldId id="283" r:id="rId19"/>
    <p:sldId id="309" r:id="rId20"/>
    <p:sldId id="294" r:id="rId21"/>
    <p:sldId id="297" r:id="rId22"/>
    <p:sldId id="290" r:id="rId23"/>
    <p:sldId id="303" r:id="rId24"/>
    <p:sldId id="278" r:id="rId25"/>
    <p:sldId id="292" r:id="rId26"/>
    <p:sldId id="310" r:id="rId27"/>
    <p:sldId id="293" r:id="rId28"/>
    <p:sldId id="276" r:id="rId29"/>
    <p:sldId id="291" r:id="rId30"/>
    <p:sldId id="304" r:id="rId31"/>
    <p:sldId id="282" r:id="rId32"/>
  </p:sldIdLst>
  <p:sldSz cx="12192000" cy="6858000"/>
  <p:notesSz cx="6858000" cy="9144000"/>
  <p:defaultTextStyle>
    <a:defPPr>
      <a:defRPr lang="zh-CN"/>
    </a:defPPr>
    <a:lvl1pPr algn="l" defTabSz="1217613"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013" indent="-150813" algn="l" defTabSz="1217613"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613" indent="-303213" algn="l" defTabSz="1217613"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213" indent="-455613" algn="l" defTabSz="1217613"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6813" indent="-608013" algn="l" defTabSz="1217613"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183B0"/>
    <a:srgbClr val="718C1C"/>
    <a:srgbClr val="891F7C"/>
    <a:srgbClr val="62464D"/>
    <a:srgbClr val="3B3B39"/>
    <a:srgbClr val="EE6EA2"/>
    <a:srgbClr val="9CCF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524"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67E72-F0B9-48A2-BF4B-66876E74273F}"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12880-4CE6-4E9A-8093-84C77429CE23}" type="slidenum">
              <a:rPr lang="zh-CN" altLang="en-US" smtClean="0"/>
              <a:t>‹#›</a:t>
            </a:fld>
            <a:endParaRPr lang="zh-CN" altLang="en-US"/>
          </a:p>
        </p:txBody>
      </p:sp>
    </p:spTree>
    <p:extLst>
      <p:ext uri="{BB962C8B-B14F-4D97-AF65-F5344CB8AC3E}">
        <p14:creationId xmlns:p14="http://schemas.microsoft.com/office/powerpoint/2010/main" val="249248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9170" eaLnBrk="1" fontAlgn="auto" hangingPunct="1">
              <a:spcBef>
                <a:spcPts val="0"/>
              </a:spcBef>
              <a:spcAft>
                <a:spcPts val="0"/>
              </a:spcAft>
              <a:defRPr/>
            </a:pPr>
            <a:endParaRPr lang="zh-CN" altLang="en-US" sz="1867"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613" fontAlgn="base">
              <a:spcBef>
                <a:spcPct val="0"/>
              </a:spcBef>
              <a:spcAft>
                <a:spcPct val="0"/>
              </a:spcAft>
              <a:buFontTx/>
              <a:buNone/>
            </a:pPr>
            <a:fld id="{FADC5A8A-2915-45FF-8245-75070A7CF0E2}" type="slidenum">
              <a:rPr lang="zh-CN" altLang="en-US" smtClean="0">
                <a:solidFill>
                  <a:schemeClr val="tx1"/>
                </a:solidFill>
              </a:rPr>
              <a:pPr defTabSz="1217613" fontAlgn="base">
                <a:spcBef>
                  <a:spcPct val="0"/>
                </a:spcBef>
                <a:spcAft>
                  <a:spcPct val="0"/>
                </a:spcAft>
                <a:buFontTx/>
                <a:buNone/>
              </a:pPr>
              <a:t>1</a:t>
            </a:fld>
            <a:endParaRPr lang="zh-CN" altLang="en-US">
              <a:solidFill>
                <a:schemeClr val="tx1"/>
              </a:solidFill>
            </a:endParaRPr>
          </a:p>
        </p:txBody>
      </p:sp>
    </p:spTree>
    <p:extLst>
      <p:ext uri="{BB962C8B-B14F-4D97-AF65-F5344CB8AC3E}">
        <p14:creationId xmlns:p14="http://schemas.microsoft.com/office/powerpoint/2010/main" val="13468447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44" name="矩形 443"/>
          <p:cNvSpPr/>
          <p:nvPr userDrawn="1"/>
        </p:nvSpPr>
        <p:spPr>
          <a:xfrm>
            <a:off x="0" y="0"/>
            <a:ext cx="12192000" cy="6858000"/>
          </a:xfrm>
          <a:prstGeom prst="rect">
            <a:avLst/>
          </a:prstGeom>
          <a:blipFill>
            <a:blip r:embed="rId2">
              <a:extLst>
                <a:ext uri="{BEBA8EAE-BF5A-486C-A8C5-ECC9F3942E4B}">
                  <a14:imgProps xmlns:a14="http://schemas.microsoft.com/office/drawing/2010/main">
                    <a14:imgLayer r:embed="rId3">
                      <a14:imgEffect>
                        <a14:colorTemperature colorTemp="8800"/>
                      </a14:imgEffect>
                    </a14:imgLayer>
                  </a14:imgProps>
                </a:ext>
              </a:extLst>
            </a:blip>
            <a:srcRect/>
            <a:stretch>
              <a:fillRect t="-3732" b="-37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29" name="Date Placeholder 3"/>
          <p:cNvSpPr>
            <a:spLocks noGrp="1"/>
          </p:cNvSpPr>
          <p:nvPr>
            <p:ph type="dt" sz="half" idx="10"/>
          </p:nvPr>
        </p:nvSpPr>
        <p:spPr/>
        <p:txBody>
          <a:bodyPr/>
          <a:lstStyle>
            <a:lvl1pPr>
              <a:defRPr/>
            </a:lvl1pPr>
          </a:lstStyle>
          <a:p>
            <a:fld id="{EEE407F6-43BC-4ED3-AE83-C5AE7025F527}" type="datetimeFigureOut">
              <a:rPr lang="zh-CN" altLang="en-US" smtClean="0"/>
              <a:t>2016/11/6</a:t>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
        <p:nvSpPr>
          <p:cNvPr id="2" name="Title 1"/>
          <p:cNvSpPr>
            <a:spLocks noGrp="1"/>
          </p:cNvSpPr>
          <p:nvPr>
            <p:ph type="ctrTitle"/>
          </p:nvPr>
        </p:nvSpPr>
        <p:spPr>
          <a:xfrm>
            <a:off x="1190625" y="4095750"/>
            <a:ext cx="9810750" cy="1219832"/>
          </a:xfrm>
        </p:spPr>
        <p:txBody>
          <a:bodyPr anchor="ctr">
            <a:normAutofit/>
          </a:bodyPr>
          <a:lstStyle>
            <a:lvl1pPr algn="ctr">
              <a:lnSpc>
                <a:spcPct val="150000"/>
              </a:lnSpc>
              <a:defRPr sz="4400" b="1" i="0">
                <a:solidFill>
                  <a:schemeClr val="tx1"/>
                </a:solidFill>
                <a:effectLst>
                  <a:outerShdw blurRad="38100" dist="38100" dir="2700000" algn="tl">
                    <a:srgbClr val="000000">
                      <a:alpha val="43137"/>
                    </a:srgbClr>
                  </a:outerShdw>
                </a:effectLst>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87920" y="5576429"/>
            <a:ext cx="9816161" cy="643396"/>
          </a:xfrm>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Tree>
    <p:extLst>
      <p:ext uri="{BB962C8B-B14F-4D97-AF65-F5344CB8AC3E}">
        <p14:creationId xmlns:p14="http://schemas.microsoft.com/office/powerpoint/2010/main" val="202735199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EEE407F6-43BC-4ED3-AE83-C5AE7025F527}" type="datetimeFigureOut">
              <a:rPr lang="zh-CN" altLang="en-US" smtClean="0"/>
              <a:t>2016/11/6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1386752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EEE407F6-43BC-4ED3-AE83-C5AE7025F527}" type="datetimeFigureOut">
              <a:rPr lang="zh-CN" altLang="en-US" smtClean="0"/>
              <a:t>2016/11/6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493122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p:txBody>
      </p:sp>
      <p:sp>
        <p:nvSpPr>
          <p:cNvPr id="4" name="Date Placeholder 3"/>
          <p:cNvSpPr>
            <a:spLocks noGrp="1"/>
          </p:cNvSpPr>
          <p:nvPr>
            <p:ph type="dt" sz="half" idx="10"/>
          </p:nvPr>
        </p:nvSpPr>
        <p:spPr/>
        <p:txBody>
          <a:bodyPr/>
          <a:lstStyle>
            <a:lvl1pPr>
              <a:defRPr/>
            </a:lvl1pPr>
          </a:lstStyle>
          <a:p>
            <a:fld id="{EEE407F6-43BC-4ED3-AE83-C5AE7025F527}" type="datetimeFigureOut">
              <a:rPr lang="zh-CN" altLang="en-US" smtClean="0"/>
              <a:t>2016/11/6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306882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6" name="矩形 15"/>
          <p:cNvSpPr/>
          <p:nvPr userDrawn="1"/>
        </p:nvSpPr>
        <p:spPr>
          <a:xfrm>
            <a:off x="0" y="0"/>
            <a:ext cx="12192000" cy="6858000"/>
          </a:xfrm>
          <a:prstGeom prst="rect">
            <a:avLst/>
          </a:prstGeom>
          <a:blipFill>
            <a:blip r:embed="rId2">
              <a:extLst>
                <a:ext uri="{BEBA8EAE-BF5A-486C-A8C5-ECC9F3942E4B}">
                  <a14:imgProps xmlns:a14="http://schemas.microsoft.com/office/drawing/2010/main">
                    <a14:imgLayer r:embed="rId3">
                      <a14:imgEffect>
                        <a14:colorTemperature colorTemp="8800"/>
                      </a14:imgEffect>
                    </a14:imgLayer>
                  </a14:imgProps>
                </a:ext>
              </a:extLst>
            </a:blip>
            <a:srcRect/>
            <a:stretch>
              <a:fillRect t="-3732" b="-37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2" name="Title 1"/>
          <p:cNvSpPr>
            <a:spLocks noGrp="1"/>
          </p:cNvSpPr>
          <p:nvPr>
            <p:ph type="title"/>
          </p:nvPr>
        </p:nvSpPr>
        <p:spPr>
          <a:xfrm>
            <a:off x="1231668" y="4152900"/>
            <a:ext cx="9728665" cy="1267833"/>
          </a:xfrm>
        </p:spPr>
        <p:txBody>
          <a:bodyPr anchor="ctr"/>
          <a:lstStyle>
            <a:lvl1pPr algn="ctr">
              <a:lnSpc>
                <a:spcPct val="150000"/>
              </a:lnSpc>
              <a:defRPr sz="4800">
                <a:solidFill>
                  <a:schemeClr val="tx1"/>
                </a:solidFill>
                <a:latin typeface="+mj-ea"/>
                <a:ea typeface="+mj-ea"/>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1231668" y="5534190"/>
            <a:ext cx="9728665" cy="644071"/>
          </a:xfrm>
        </p:spPr>
        <p:txBody>
          <a:bodyPr/>
          <a:lstStyle>
            <a:lvl1pPr marL="0" indent="0" algn="ctr">
              <a:lnSpc>
                <a:spcPct val="15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1" name="Date Placeholder 3"/>
          <p:cNvSpPr>
            <a:spLocks noGrp="1"/>
          </p:cNvSpPr>
          <p:nvPr>
            <p:ph type="dt" sz="half" idx="10"/>
          </p:nvPr>
        </p:nvSpPr>
        <p:spPr/>
        <p:txBody>
          <a:bodyPr/>
          <a:lstStyle>
            <a:lvl1pPr>
              <a:defRPr/>
            </a:lvl1pPr>
          </a:lstStyle>
          <a:p>
            <a:fld id="{EEE407F6-43BC-4ED3-AE83-C5AE7025F527}" type="datetimeFigureOut">
              <a:rPr lang="zh-CN" altLang="en-US" smtClean="0"/>
              <a:t>2016/11/6</a:t>
            </a:fld>
            <a:endParaRPr lang="zh-CN" altLang="en-US"/>
          </a:p>
        </p:txBody>
      </p:sp>
      <p:sp>
        <p:nvSpPr>
          <p:cNvPr id="12" name="Footer Placeholder 4"/>
          <p:cNvSpPr>
            <a:spLocks noGrp="1"/>
          </p:cNvSpPr>
          <p:nvPr>
            <p:ph type="ftr" sz="quarter" idx="11"/>
          </p:nvPr>
        </p:nvSpPr>
        <p:spPr/>
        <p:txBody>
          <a:bodyPr/>
          <a:lstStyle>
            <a:lvl1pPr>
              <a:defRPr/>
            </a:lvl1pPr>
          </a:lstStyle>
          <a:p>
            <a:endParaRPr lang="zh-CN" altLang="en-US"/>
          </a:p>
        </p:txBody>
      </p:sp>
      <p:sp>
        <p:nvSpPr>
          <p:cNvPr id="13"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655949691"/>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EEE407F6-43BC-4ED3-AE83-C5AE7025F527}" type="datetimeFigureOut">
              <a:rPr lang="zh-CN" altLang="en-US" smtClean="0"/>
              <a:t>2016/11/6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121268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EEE407F6-43BC-4ED3-AE83-C5AE7025F527}" type="datetimeFigureOut">
              <a:rPr lang="zh-CN" altLang="en-US" smtClean="0"/>
              <a:t>2016/11/6</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95984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EEE407F6-43BC-4ED3-AE83-C5AE7025F527}" type="datetimeFigureOut">
              <a:rPr lang="zh-CN" altLang="en-US" smtClean="0"/>
              <a:t>2016/11/6</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360991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EEE407F6-43BC-4ED3-AE83-C5AE7025F527}" type="datetimeFigureOut">
              <a:rPr lang="zh-CN" altLang="en-US" smtClean="0"/>
              <a:t>2016/11/6</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
        <p:nvSpPr>
          <p:cNvPr id="6" name="矩形 5"/>
          <p:cNvSpPr/>
          <p:nvPr userDrawn="1"/>
        </p:nvSpPr>
        <p:spPr>
          <a:xfrm>
            <a:off x="0" y="0"/>
            <a:ext cx="12192000" cy="6858000"/>
          </a:xfrm>
          <a:prstGeom prst="rect">
            <a:avLst/>
          </a:prstGeom>
          <a:blipFill>
            <a:blip r:embed="rId2">
              <a:extLst>
                <a:ext uri="{BEBA8EAE-BF5A-486C-A8C5-ECC9F3942E4B}">
                  <a14:imgProps xmlns:a14="http://schemas.microsoft.com/office/drawing/2010/main">
                    <a14:imgLayer r:embed="rId3">
                      <a14:imgEffect>
                        <a14:artisticBlur radius="86"/>
                      </a14:imgEffect>
                      <a14:imgEffect>
                        <a14:colorTemperature colorTemp="8800"/>
                      </a14:imgEffect>
                    </a14:imgLayer>
                  </a14:imgProps>
                </a:ext>
              </a:extLst>
            </a:blip>
            <a:srcRect/>
            <a:stretch>
              <a:fillRect t="-3732" b="-37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7" name="矩形 6"/>
          <p:cNvSpPr/>
          <p:nvPr userDrawn="1"/>
        </p:nvSpPr>
        <p:spPr>
          <a:xfrm>
            <a:off x="0" y="1"/>
            <a:ext cx="12192000" cy="6858000"/>
          </a:xfrm>
          <a:prstGeom prst="rect">
            <a:avLst/>
          </a:prstGeom>
          <a:solidFill>
            <a:srgbClr val="3B3B3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Tree>
    <p:extLst>
      <p:ext uri="{BB962C8B-B14F-4D97-AF65-F5344CB8AC3E}">
        <p14:creationId xmlns:p14="http://schemas.microsoft.com/office/powerpoint/2010/main" val="367410991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EEE407F6-43BC-4ED3-AE83-C5AE7025F527}" type="datetimeFigureOut">
              <a:rPr lang="zh-CN" altLang="en-US" smtClean="0"/>
              <a:t>2016/11/6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353103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EEE407F6-43BC-4ED3-AE83-C5AE7025F527}" type="datetimeFigureOut">
              <a:rPr lang="zh-CN" altLang="en-US" smtClean="0"/>
              <a:t>2016/11/6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253616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blipFill>
            <a:blip r:embed="rId13">
              <a:extLst>
                <a:ext uri="{BEBA8EAE-BF5A-486C-A8C5-ECC9F3942E4B}">
                  <a14:imgProps xmlns:a14="http://schemas.microsoft.com/office/drawing/2010/main">
                    <a14:imgLayer r:embed="rId14">
                      <a14:imgEffect>
                        <a14:artisticBlur radius="86"/>
                      </a14:imgEffect>
                      <a14:imgEffect>
                        <a14:colorTemperature colorTemp="8800"/>
                      </a14:imgEffect>
                    </a14:imgLayer>
                  </a14:imgProps>
                </a:ext>
              </a:extLst>
            </a:blip>
            <a:srcRect/>
            <a:stretch>
              <a:fillRect t="-3732" b="-37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16" name="矩形 15"/>
          <p:cNvSpPr/>
          <p:nvPr/>
        </p:nvSpPr>
        <p:spPr>
          <a:xfrm>
            <a:off x="0" y="1"/>
            <a:ext cx="12192000" cy="6858000"/>
          </a:xfrm>
          <a:prstGeom prst="rect">
            <a:avLst/>
          </a:prstGeom>
          <a:solidFill>
            <a:srgbClr val="3B3B3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1027" name="Text Placeholder 2"/>
          <p:cNvSpPr>
            <a:spLocks noGrp="1"/>
          </p:cNvSpPr>
          <p:nvPr>
            <p:ph type="body" idx="1"/>
          </p:nvPr>
        </p:nvSpPr>
        <p:spPr bwMode="auto">
          <a:xfrm>
            <a:off x="754063" y="1338263"/>
            <a:ext cx="10680700"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9170" eaLnBrk="1" fontAlgn="auto" hangingPunct="1">
              <a:spcBef>
                <a:spcPts val="0"/>
              </a:spcBef>
              <a:spcAft>
                <a:spcPts val="0"/>
              </a:spcAft>
              <a:defRPr sz="1200">
                <a:solidFill>
                  <a:schemeClr val="bg1">
                    <a:lumMod val="65000"/>
                  </a:schemeClr>
                </a:solidFill>
                <a:latin typeface="+mn-lt"/>
                <a:ea typeface="+mn-ea"/>
              </a:defRPr>
            </a:lvl1pPr>
          </a:lstStyle>
          <a:p>
            <a:fld id="{EEE407F6-43BC-4ED3-AE83-C5AE7025F527}" type="datetimeFigureOut">
              <a:rPr lang="zh-CN" altLang="en-US" smtClean="0"/>
              <a:t>2016/11/6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9170"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9170" eaLnBrk="1" fontAlgn="auto" hangingPunct="1">
              <a:spcBef>
                <a:spcPts val="0"/>
              </a:spcBef>
              <a:spcAft>
                <a:spcPts val="0"/>
              </a:spcAft>
              <a:defRPr sz="1200">
                <a:solidFill>
                  <a:schemeClr val="bg1">
                    <a:lumMod val="65000"/>
                  </a:schemeClr>
                </a:solidFill>
                <a:latin typeface="+mn-lt"/>
                <a:ea typeface="+mn-ea"/>
              </a:defRPr>
            </a:lvl1pPr>
          </a:lstStyle>
          <a:p>
            <a:fld id="{DF0AED0E-59F6-4A46-B703-AE7EE0C4450E}" type="slidenum">
              <a:rPr lang="zh-CN" altLang="en-US" smtClean="0"/>
              <a:t>‹#›</a:t>
            </a:fld>
            <a:endParaRPr lang="zh-CN" altLang="en-US"/>
          </a:p>
        </p:txBody>
      </p:sp>
      <p:sp>
        <p:nvSpPr>
          <p:cNvPr id="1031" name="Title Placeholder 1"/>
          <p:cNvSpPr>
            <a:spLocks noGrp="1"/>
          </p:cNvSpPr>
          <p:nvPr>
            <p:ph type="title"/>
          </p:nvPr>
        </p:nvSpPr>
        <p:spPr bwMode="auto">
          <a:xfrm>
            <a:off x="792163" y="276859"/>
            <a:ext cx="9999662"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Tree>
    <p:extLst>
      <p:ext uri="{BB962C8B-B14F-4D97-AF65-F5344CB8AC3E}">
        <p14:creationId xmlns:p14="http://schemas.microsoft.com/office/powerpoint/2010/main" val="8269056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lnSpc>
          <a:spcPct val="90000"/>
        </a:lnSpc>
        <a:spcBef>
          <a:spcPct val="0"/>
        </a:spcBef>
        <a:spcAft>
          <a:spcPct val="0"/>
        </a:spcAft>
        <a:defRPr sz="3600" kern="1200">
          <a:ln>
            <a:noFill/>
          </a:ln>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188" indent="-357188" algn="l" rtl="0" eaLnBrk="1" fontAlgn="base" hangingPunct="1">
        <a:lnSpc>
          <a:spcPct val="90000"/>
        </a:lnSpc>
        <a:spcBef>
          <a:spcPts val="1800"/>
        </a:spcBef>
        <a:spcAft>
          <a:spcPct val="0"/>
        </a:spcAft>
        <a:buClr>
          <a:schemeClr val="tx1"/>
        </a:buClr>
        <a:buSzPct val="80000"/>
        <a:buFont typeface="Wingdings" panose="05000000000000000000" pitchFamily="2" charset="2"/>
        <a:buChar char="ü"/>
        <a:defRPr sz="2400" kern="1200">
          <a:solidFill>
            <a:schemeClr val="tx1"/>
          </a:solidFill>
          <a:latin typeface="+mn-lt"/>
          <a:ea typeface="+mn-ea"/>
          <a:cs typeface="+mn-cs"/>
        </a:defRPr>
      </a:lvl1pPr>
      <a:lvl2pPr marL="357188" indent="-357188" algn="l" rtl="0" eaLnBrk="1" fontAlgn="base" hangingPunct="1">
        <a:lnSpc>
          <a:spcPct val="130000"/>
        </a:lnSpc>
        <a:spcBef>
          <a:spcPct val="0"/>
        </a:spcBef>
        <a:spcAft>
          <a:spcPct val="0"/>
        </a:spcAft>
        <a:buClr>
          <a:schemeClr val="tx1"/>
        </a:buClr>
        <a:buFont typeface="Wingdings" panose="05000000000000000000" pitchFamily="2" charset="2"/>
        <a:buChar char="ü"/>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5"/>
          <p:cNvSpPr>
            <a:spLocks noGrp="1"/>
          </p:cNvSpPr>
          <p:nvPr>
            <p:ph type="ctrTitle"/>
          </p:nvPr>
        </p:nvSpPr>
        <p:spPr/>
        <p:txBody>
          <a:bodyPr>
            <a:normAutofit fontScale="90000"/>
          </a:bodyPr>
          <a:lstStyle/>
          <a:p>
            <a:r>
              <a:rPr lang="zh-CN" altLang="en-US" sz="6000" dirty="0">
                <a:solidFill>
                  <a:schemeClr val="tx1"/>
                </a:solidFill>
              </a:rPr>
              <a:t>欧美城市夜景商务通用模板</a:t>
            </a:r>
          </a:p>
        </p:txBody>
      </p:sp>
      <p:sp>
        <p:nvSpPr>
          <p:cNvPr id="7" name="副标题 6"/>
          <p:cNvSpPr>
            <a:spLocks noGrp="1"/>
          </p:cNvSpPr>
          <p:nvPr>
            <p:ph type="subTitle" idx="1"/>
          </p:nvPr>
        </p:nvSpPr>
        <p:spPr/>
        <p:txBody>
          <a:bodyPr>
            <a:normAutofit/>
          </a:bodyPr>
          <a:lstStyle/>
          <a:p>
            <a:r>
              <a:rPr lang="zh-CN" altLang="en-US" dirty="0"/>
              <a:t>汇报人：张林依   </a:t>
            </a:r>
            <a:r>
              <a:rPr lang="en-US" altLang="zh-CN" dirty="0"/>
              <a:t>|</a:t>
            </a:r>
            <a:r>
              <a:rPr lang="zh-CN" altLang="en-US" dirty="0"/>
              <a:t>   日期：</a:t>
            </a:r>
            <a:r>
              <a:rPr lang="en-US" altLang="zh-CN" dirty="0"/>
              <a:t>2017-10-08</a:t>
            </a:r>
            <a:r>
              <a:rPr lang="zh-CN" altLang="en-US" dirty="0"/>
              <a:t>   </a:t>
            </a:r>
            <a:r>
              <a:rPr lang="en-US" altLang="zh-CN" dirty="0"/>
              <a:t>|   </a:t>
            </a:r>
            <a:r>
              <a:rPr lang="zh-CN" altLang="en-US" dirty="0"/>
              <a:t>地点：中国北京</a:t>
            </a:r>
            <a:endParaRPr lang="en-US" altLang="zh-CN" dirty="0"/>
          </a:p>
        </p:txBody>
      </p:sp>
      <p:sp>
        <p:nvSpPr>
          <p:cNvPr id="2" name="文本框 1"/>
          <p:cNvSpPr txBox="1"/>
          <p:nvPr/>
        </p:nvSpPr>
        <p:spPr>
          <a:xfrm>
            <a:off x="8058150" y="266700"/>
            <a:ext cx="3867150" cy="1569660"/>
          </a:xfrm>
          <a:prstGeom prst="rect">
            <a:avLst/>
          </a:prstGeom>
          <a:noFill/>
        </p:spPr>
        <p:txBody>
          <a:bodyPr wrap="square" rtlCol="0">
            <a:spAutoFit/>
          </a:bodyPr>
          <a:lstStyle/>
          <a:p>
            <a:pPr algn="dist"/>
            <a:r>
              <a:rPr lang="en-US" altLang="zh-CN" sz="9600" dirty="0">
                <a:latin typeface="华文彩云" panose="02010800040101010101" pitchFamily="2" charset="-122"/>
                <a:ea typeface="华文彩云" panose="02010800040101010101" pitchFamily="2" charset="-122"/>
              </a:rPr>
              <a:t>2017</a:t>
            </a:r>
            <a:endParaRPr lang="zh-CN" altLang="en-US" sz="9600" dirty="0">
              <a:latin typeface="华文彩云" panose="02010800040101010101" pitchFamily="2" charset="-122"/>
              <a:ea typeface="华文彩云" panose="02010800040101010101" pitchFamily="2" charset="-122"/>
            </a:endParaRPr>
          </a:p>
        </p:txBody>
      </p:sp>
    </p:spTree>
    <p:extLst>
      <p:ext uri="{BB962C8B-B14F-4D97-AF65-F5344CB8AC3E}">
        <p14:creationId xmlns:p14="http://schemas.microsoft.com/office/powerpoint/2010/main" val="10263252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en-US" altLang="zh-CN"/>
              <a:t>02</a:t>
            </a:r>
            <a:r>
              <a:rPr lang="zh-CN" altLang="en-US"/>
              <a:t>：请输入第二节标题</a:t>
            </a:r>
            <a:endParaRPr lang="zh-CN" altLang="en-US" dirty="0"/>
          </a:p>
        </p:txBody>
      </p:sp>
      <p:sp>
        <p:nvSpPr>
          <p:cNvPr id="9219" name="文本占位符 2"/>
          <p:cNvSpPr>
            <a:spLocks noGrp="1"/>
          </p:cNvSpPr>
          <p:nvPr>
            <p:ph type="body" idx="1"/>
          </p:nvPr>
        </p:nvSpPr>
        <p:spPr/>
        <p:txBody>
          <a:bodyPr/>
          <a:lstStyle/>
          <a:p>
            <a:r>
              <a:rPr lang="zh-CN" altLang="en-US"/>
              <a:t>请输入第二节的小标题</a:t>
            </a:r>
            <a:endParaRPr lang="zh-CN" altLang="en-US" dirty="0"/>
          </a:p>
        </p:txBody>
      </p:sp>
    </p:spTree>
    <p:extLst>
      <p:ext uri="{BB962C8B-B14F-4D97-AF65-F5344CB8AC3E}">
        <p14:creationId xmlns:p14="http://schemas.microsoft.com/office/powerpoint/2010/main" val="272966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dirty="0"/>
              <a:t>请在此添加您的大标题</a:t>
            </a:r>
            <a:endParaRPr lang="en-US" altLang="zh-CN" dirty="0"/>
          </a:p>
        </p:txBody>
      </p:sp>
      <p:sp>
        <p:nvSpPr>
          <p:cNvPr id="37" name="矩形 36"/>
          <p:cNvSpPr/>
          <p:nvPr/>
        </p:nvSpPr>
        <p:spPr>
          <a:xfrm>
            <a:off x="943796" y="2392909"/>
            <a:ext cx="3211759" cy="1655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8" name="圆角矩形 37"/>
          <p:cNvSpPr/>
          <p:nvPr/>
        </p:nvSpPr>
        <p:spPr>
          <a:xfrm>
            <a:off x="943796" y="1871265"/>
            <a:ext cx="3211759" cy="49624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EFFFF"/>
                </a:solidFill>
                <a:latin typeface="幼圆" panose="02010509060101010101" pitchFamily="49" charset="-122"/>
                <a:ea typeface="幼圆" panose="02010509060101010101" pitchFamily="49" charset="-122"/>
              </a:rPr>
              <a:t>请输入您的小标题</a:t>
            </a:r>
            <a:endParaRPr lang="zh-CN" altLang="zh-CN" dirty="0">
              <a:solidFill>
                <a:srgbClr val="FEFFFF"/>
              </a:solidFill>
              <a:latin typeface="幼圆" panose="02010509060101010101" pitchFamily="49" charset="-122"/>
              <a:ea typeface="幼圆" panose="02010509060101010101" pitchFamily="49" charset="-122"/>
            </a:endParaRPr>
          </a:p>
        </p:txBody>
      </p:sp>
      <p:sp>
        <p:nvSpPr>
          <p:cNvPr id="39" name="矩形 38"/>
          <p:cNvSpPr/>
          <p:nvPr/>
        </p:nvSpPr>
        <p:spPr>
          <a:xfrm>
            <a:off x="8036446" y="2392909"/>
            <a:ext cx="3211759" cy="1655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40" name="圆角矩形 39"/>
          <p:cNvSpPr/>
          <p:nvPr/>
        </p:nvSpPr>
        <p:spPr>
          <a:xfrm>
            <a:off x="8036446" y="1871265"/>
            <a:ext cx="3211759" cy="49624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EFFFF"/>
                </a:solidFill>
                <a:latin typeface="幼圆" panose="02010509060101010101" pitchFamily="49" charset="-122"/>
                <a:ea typeface="幼圆" panose="02010509060101010101" pitchFamily="49" charset="-122"/>
              </a:rPr>
              <a:t>请输入您的小标题</a:t>
            </a:r>
            <a:endParaRPr lang="zh-CN" altLang="zh-CN" dirty="0">
              <a:solidFill>
                <a:srgbClr val="FEFFFF"/>
              </a:solidFill>
              <a:latin typeface="幼圆" panose="02010509060101010101" pitchFamily="49" charset="-122"/>
              <a:ea typeface="幼圆" panose="02010509060101010101" pitchFamily="49" charset="-122"/>
            </a:endParaRPr>
          </a:p>
        </p:txBody>
      </p:sp>
      <p:sp>
        <p:nvSpPr>
          <p:cNvPr id="41" name="矩形 40"/>
          <p:cNvSpPr/>
          <p:nvPr/>
        </p:nvSpPr>
        <p:spPr>
          <a:xfrm>
            <a:off x="943796" y="4847469"/>
            <a:ext cx="3211759" cy="1655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42" name="圆角矩形 41"/>
          <p:cNvSpPr/>
          <p:nvPr/>
        </p:nvSpPr>
        <p:spPr>
          <a:xfrm>
            <a:off x="943796" y="4325825"/>
            <a:ext cx="3211759" cy="49624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EFFFF"/>
                </a:solidFill>
                <a:latin typeface="幼圆" panose="02010509060101010101" pitchFamily="49" charset="-122"/>
                <a:ea typeface="幼圆" panose="02010509060101010101" pitchFamily="49" charset="-122"/>
              </a:rPr>
              <a:t>请输入您的小标题</a:t>
            </a:r>
            <a:endParaRPr lang="zh-CN" altLang="zh-CN" dirty="0">
              <a:solidFill>
                <a:srgbClr val="FEFFFF"/>
              </a:solidFill>
              <a:latin typeface="幼圆" panose="02010509060101010101" pitchFamily="49" charset="-122"/>
              <a:ea typeface="幼圆" panose="02010509060101010101" pitchFamily="49" charset="-122"/>
            </a:endParaRPr>
          </a:p>
        </p:txBody>
      </p:sp>
      <p:sp>
        <p:nvSpPr>
          <p:cNvPr id="50" name="矩形 49"/>
          <p:cNvSpPr/>
          <p:nvPr/>
        </p:nvSpPr>
        <p:spPr>
          <a:xfrm>
            <a:off x="8036446" y="4847469"/>
            <a:ext cx="3211759" cy="1655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51" name="圆角矩形 50"/>
          <p:cNvSpPr/>
          <p:nvPr/>
        </p:nvSpPr>
        <p:spPr>
          <a:xfrm>
            <a:off x="8036446" y="4325825"/>
            <a:ext cx="3211759" cy="49624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EFFFF"/>
                </a:solidFill>
                <a:latin typeface="幼圆" panose="02010509060101010101" pitchFamily="49" charset="-122"/>
                <a:ea typeface="幼圆" panose="02010509060101010101" pitchFamily="49" charset="-122"/>
              </a:rPr>
              <a:t>请输入您的小标题</a:t>
            </a:r>
            <a:endParaRPr lang="zh-CN" altLang="zh-CN" dirty="0">
              <a:solidFill>
                <a:srgbClr val="FEFFFF"/>
              </a:solidFill>
              <a:latin typeface="幼圆" panose="02010509060101010101" pitchFamily="49" charset="-122"/>
              <a:ea typeface="幼圆" panose="02010509060101010101" pitchFamily="49" charset="-122"/>
            </a:endParaRPr>
          </a:p>
        </p:txBody>
      </p:sp>
      <p:sp>
        <p:nvSpPr>
          <p:cNvPr id="43" name="KSO_Shape"/>
          <p:cNvSpPr/>
          <p:nvPr/>
        </p:nvSpPr>
        <p:spPr>
          <a:xfrm>
            <a:off x="5143500" y="2942469"/>
            <a:ext cx="1905000" cy="1905000"/>
          </a:xfrm>
          <a:custGeom>
            <a:avLst/>
            <a:gdLst/>
            <a:ahLst/>
            <a:cxnLst/>
            <a:rect l="l" t="t" r="r" b="b"/>
            <a:pathLst>
              <a:path w="1634837" h="1634837">
                <a:moveTo>
                  <a:pt x="268410" y="1364038"/>
                </a:moveTo>
                <a:cubicBezTo>
                  <a:pt x="269188" y="1365046"/>
                  <a:pt x="270081" y="1365939"/>
                  <a:pt x="271117" y="1366689"/>
                </a:cubicBezTo>
                <a:close/>
                <a:moveTo>
                  <a:pt x="817418" y="42530"/>
                </a:moveTo>
                <a:cubicBezTo>
                  <a:pt x="389459" y="42530"/>
                  <a:pt x="42530" y="389459"/>
                  <a:pt x="42530" y="817418"/>
                </a:cubicBezTo>
                <a:cubicBezTo>
                  <a:pt x="42530" y="1011671"/>
                  <a:pt x="114008" y="1189230"/>
                  <a:pt x="234598" y="1323057"/>
                </a:cubicBezTo>
                <a:cubicBezTo>
                  <a:pt x="215358" y="1302208"/>
                  <a:pt x="198286" y="1278545"/>
                  <a:pt x="181972" y="1253215"/>
                </a:cubicBezTo>
                <a:cubicBezTo>
                  <a:pt x="87938" y="1092709"/>
                  <a:pt x="91180" y="763589"/>
                  <a:pt x="298704" y="562551"/>
                </a:cubicBezTo>
                <a:cubicBezTo>
                  <a:pt x="506228" y="361513"/>
                  <a:pt x="746176" y="350164"/>
                  <a:pt x="843453" y="280449"/>
                </a:cubicBezTo>
                <a:lnTo>
                  <a:pt x="843453" y="134534"/>
                </a:lnTo>
                <a:cubicBezTo>
                  <a:pt x="931002" y="124806"/>
                  <a:pt x="1232558" y="231811"/>
                  <a:pt x="1310380" y="455547"/>
                </a:cubicBezTo>
                <a:cubicBezTo>
                  <a:pt x="1388202" y="679283"/>
                  <a:pt x="1010445" y="901398"/>
                  <a:pt x="833725" y="922474"/>
                </a:cubicBezTo>
                <a:lnTo>
                  <a:pt x="833725" y="698738"/>
                </a:lnTo>
                <a:cubicBezTo>
                  <a:pt x="748646" y="729179"/>
                  <a:pt x="675404" y="769767"/>
                  <a:pt x="615133" y="816689"/>
                </a:cubicBezTo>
                <a:cubicBezTo>
                  <a:pt x="437656" y="931895"/>
                  <a:pt x="300959" y="1089582"/>
                  <a:pt x="375076" y="1231345"/>
                </a:cubicBezTo>
                <a:cubicBezTo>
                  <a:pt x="436433" y="1348704"/>
                  <a:pt x="566362" y="1430339"/>
                  <a:pt x="699809" y="1478973"/>
                </a:cubicBezTo>
                <a:cubicBezTo>
                  <a:pt x="737268" y="1499172"/>
                  <a:pt x="790944" y="1511676"/>
                  <a:pt x="839539" y="1523159"/>
                </a:cubicBezTo>
                <a:lnTo>
                  <a:pt x="839539" y="1356648"/>
                </a:lnTo>
                <a:cubicBezTo>
                  <a:pt x="992528" y="1251204"/>
                  <a:pt x="1161014" y="1225748"/>
                  <a:pt x="1357795" y="1082189"/>
                </a:cubicBezTo>
                <a:cubicBezTo>
                  <a:pt x="1603930" y="902625"/>
                  <a:pt x="1599779" y="689698"/>
                  <a:pt x="1477768" y="416968"/>
                </a:cubicBezTo>
                <a:cubicBezTo>
                  <a:pt x="1344177" y="191916"/>
                  <a:pt x="1098243" y="42530"/>
                  <a:pt x="817418" y="42530"/>
                </a:cubicBezTo>
                <a:close/>
                <a:moveTo>
                  <a:pt x="817419" y="0"/>
                </a:moveTo>
                <a:cubicBezTo>
                  <a:pt x="1268866" y="0"/>
                  <a:pt x="1634837" y="365971"/>
                  <a:pt x="1634837" y="817419"/>
                </a:cubicBezTo>
                <a:cubicBezTo>
                  <a:pt x="1634837" y="1268866"/>
                  <a:pt x="1268866" y="1634837"/>
                  <a:pt x="817419" y="1634837"/>
                </a:cubicBezTo>
                <a:cubicBezTo>
                  <a:pt x="365971" y="1634837"/>
                  <a:pt x="0" y="1268866"/>
                  <a:pt x="0" y="817419"/>
                </a:cubicBezTo>
                <a:cubicBezTo>
                  <a:pt x="0" y="365971"/>
                  <a:pt x="365971" y="0"/>
                  <a:pt x="81741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extLst>
      <p:ext uri="{BB962C8B-B14F-4D97-AF65-F5344CB8AC3E}">
        <p14:creationId xmlns:p14="http://schemas.microsoft.com/office/powerpoint/2010/main" val="409188097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dirty="0"/>
              <a:t>请在此添加您的大标题</a:t>
            </a:r>
            <a:endParaRPr lang="en-US" altLang="zh-CN" dirty="0"/>
          </a:p>
        </p:txBody>
      </p:sp>
      <p:sp>
        <p:nvSpPr>
          <p:cNvPr id="28" name="椭圆 27"/>
          <p:cNvSpPr/>
          <p:nvPr/>
        </p:nvSpPr>
        <p:spPr>
          <a:xfrm>
            <a:off x="2025507" y="2177323"/>
            <a:ext cx="2445745" cy="2445745"/>
          </a:xfrm>
          <a:prstGeom prst="ellipse">
            <a:avLst/>
          </a:prstGeom>
          <a:solidFill>
            <a:schemeClr val="accent1"/>
          </a:solidFill>
          <a:ln>
            <a:noFill/>
          </a:ln>
          <a:effectLst>
            <a:outerShdw blurRad="25400" dir="2700000" sx="101000" sy="101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29" name="椭圆 28"/>
          <p:cNvSpPr/>
          <p:nvPr/>
        </p:nvSpPr>
        <p:spPr>
          <a:xfrm>
            <a:off x="1873020" y="2025188"/>
            <a:ext cx="2750013" cy="2750013"/>
          </a:xfrm>
          <a:prstGeom prst="ellipse">
            <a:avLst/>
          </a:prstGeom>
          <a:noFill/>
          <a:ln>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35" name="矩形 34"/>
          <p:cNvSpPr/>
          <p:nvPr/>
        </p:nvSpPr>
        <p:spPr>
          <a:xfrm>
            <a:off x="989149" y="5086106"/>
            <a:ext cx="4517753" cy="107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6" name="椭圆 35"/>
          <p:cNvSpPr/>
          <p:nvPr/>
        </p:nvSpPr>
        <p:spPr>
          <a:xfrm>
            <a:off x="7721457" y="2177323"/>
            <a:ext cx="2445745" cy="2445745"/>
          </a:xfrm>
          <a:prstGeom prst="ellipse">
            <a:avLst/>
          </a:prstGeom>
          <a:solidFill>
            <a:schemeClr val="accent1"/>
          </a:solidFill>
          <a:ln>
            <a:noFill/>
          </a:ln>
          <a:effectLst>
            <a:outerShdw blurRad="25400" dir="2700000" sx="101000" sy="101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37" name="椭圆 36"/>
          <p:cNvSpPr/>
          <p:nvPr/>
        </p:nvSpPr>
        <p:spPr>
          <a:xfrm>
            <a:off x="7568970" y="2025188"/>
            <a:ext cx="2750013" cy="2750013"/>
          </a:xfrm>
          <a:prstGeom prst="ellipse">
            <a:avLst/>
          </a:prstGeom>
          <a:noFill/>
          <a:ln>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41" name="矩形 40"/>
          <p:cNvSpPr/>
          <p:nvPr/>
        </p:nvSpPr>
        <p:spPr>
          <a:xfrm>
            <a:off x="6685099" y="5086106"/>
            <a:ext cx="4517753" cy="107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11" name="Freeform 194"/>
          <p:cNvSpPr>
            <a:spLocks noEditPoints="1"/>
          </p:cNvSpPr>
          <p:nvPr/>
        </p:nvSpPr>
        <p:spPr bwMode="auto">
          <a:xfrm>
            <a:off x="2483281" y="2627948"/>
            <a:ext cx="1530197" cy="1544494"/>
          </a:xfrm>
          <a:custGeom>
            <a:avLst/>
            <a:gdLst>
              <a:gd name="T0" fmla="*/ 12 w 53"/>
              <a:gd name="T1" fmla="*/ 12 h 54"/>
              <a:gd name="T2" fmla="*/ 16 w 53"/>
              <a:gd name="T3" fmla="*/ 7 h 54"/>
              <a:gd name="T4" fmla="*/ 4 w 53"/>
              <a:gd name="T5" fmla="*/ 14 h 54"/>
              <a:gd name="T6" fmla="*/ 23 w 53"/>
              <a:gd name="T7" fmla="*/ 14 h 54"/>
              <a:gd name="T8" fmla="*/ 20 w 53"/>
              <a:gd name="T9" fmla="*/ 14 h 54"/>
              <a:gd name="T10" fmla="*/ 18 w 53"/>
              <a:gd name="T11" fmla="*/ 13 h 54"/>
              <a:gd name="T12" fmla="*/ 17 w 53"/>
              <a:gd name="T13" fmla="*/ 8 h 54"/>
              <a:gd name="T14" fmla="*/ 41 w 53"/>
              <a:gd name="T15" fmla="*/ 27 h 54"/>
              <a:gd name="T16" fmla="*/ 52 w 53"/>
              <a:gd name="T17" fmla="*/ 38 h 54"/>
              <a:gd name="T18" fmla="*/ 40 w 53"/>
              <a:gd name="T19" fmla="*/ 53 h 54"/>
              <a:gd name="T20" fmla="*/ 37 w 53"/>
              <a:gd name="T21" fmla="*/ 53 h 54"/>
              <a:gd name="T22" fmla="*/ 16 w 53"/>
              <a:gd name="T23" fmla="*/ 53 h 54"/>
              <a:gd name="T24" fmla="*/ 2 w 53"/>
              <a:gd name="T25" fmla="*/ 53 h 54"/>
              <a:gd name="T26" fmla="*/ 0 w 53"/>
              <a:gd name="T27" fmla="*/ 39 h 54"/>
              <a:gd name="T28" fmla="*/ 11 w 53"/>
              <a:gd name="T29" fmla="*/ 27 h 54"/>
              <a:gd name="T30" fmla="*/ 0 w 53"/>
              <a:gd name="T31" fmla="*/ 13 h 54"/>
              <a:gd name="T32" fmla="*/ 15 w 53"/>
              <a:gd name="T33" fmla="*/ 1 h 54"/>
              <a:gd name="T34" fmla="*/ 36 w 53"/>
              <a:gd name="T35" fmla="*/ 2 h 54"/>
              <a:gd name="T36" fmla="*/ 52 w 53"/>
              <a:gd name="T37" fmla="*/ 11 h 54"/>
              <a:gd name="T38" fmla="*/ 41 w 53"/>
              <a:gd name="T39" fmla="*/ 27 h 54"/>
              <a:gd name="T40" fmla="*/ 29 w 53"/>
              <a:gd name="T41" fmla="*/ 39 h 54"/>
              <a:gd name="T42" fmla="*/ 48 w 53"/>
              <a:gd name="T43" fmla="*/ 39 h 54"/>
              <a:gd name="T44" fmla="*/ 43 w 53"/>
              <a:gd name="T45" fmla="*/ 41 h 54"/>
              <a:gd name="T46" fmla="*/ 42 w 53"/>
              <a:gd name="T47" fmla="*/ 39 h 54"/>
              <a:gd name="T48" fmla="*/ 42 w 53"/>
              <a:gd name="T49" fmla="*/ 33 h 54"/>
              <a:gd name="T50" fmla="*/ 39 w 53"/>
              <a:gd name="T51" fmla="*/ 35 h 54"/>
              <a:gd name="T52" fmla="*/ 41 w 53"/>
              <a:gd name="T53" fmla="*/ 32 h 54"/>
              <a:gd name="T54" fmla="*/ 29 w 53"/>
              <a:gd name="T55" fmla="*/ 39 h 54"/>
              <a:gd name="T56" fmla="*/ 11 w 53"/>
              <a:gd name="T57" fmla="*/ 46 h 54"/>
              <a:gd name="T58" fmla="*/ 37 w 53"/>
              <a:gd name="T59" fmla="*/ 13 h 54"/>
              <a:gd name="T60" fmla="*/ 11 w 53"/>
              <a:gd name="T61" fmla="*/ 46 h 54"/>
              <a:gd name="T62" fmla="*/ 43 w 53"/>
              <a:gd name="T63" fmla="*/ 16 h 54"/>
              <a:gd name="T64" fmla="*/ 43 w 53"/>
              <a:gd name="T65" fmla="*/ 16 h 54"/>
              <a:gd name="T66" fmla="*/ 43 w 53"/>
              <a:gd name="T67" fmla="*/ 16 h 54"/>
              <a:gd name="T68" fmla="*/ 49 w 53"/>
              <a:gd name="T69" fmla="*/ 14 h 54"/>
              <a:gd name="T70" fmla="*/ 41 w 53"/>
              <a:gd name="T71" fmla="*/ 5 h 54"/>
              <a:gd name="T72" fmla="*/ 35 w 53"/>
              <a:gd name="T73" fmla="*/ 8 h 54"/>
              <a:gd name="T74" fmla="*/ 37 w 53"/>
              <a:gd name="T75" fmla="*/ 10 h 54"/>
              <a:gd name="T76" fmla="*/ 37 w 53"/>
              <a:gd name="T77" fmla="*/ 10 h 54"/>
              <a:gd name="T78" fmla="*/ 38 w 53"/>
              <a:gd name="T79" fmla="*/ 10 h 54"/>
              <a:gd name="T80" fmla="*/ 43 w 53"/>
              <a:gd name="T81" fmla="*/ 16 h 54"/>
              <a:gd name="T82" fmla="*/ 43 w 53"/>
              <a:gd name="T83" fmla="*/ 16 h 54"/>
              <a:gd name="T84" fmla="*/ 42 w 53"/>
              <a:gd name="T85" fmla="*/ 18 h 54"/>
              <a:gd name="T86" fmla="*/ 14 w 53"/>
              <a:gd name="T87" fmla="*/ 49 h 54"/>
              <a:gd name="T88" fmla="*/ 42 w 53"/>
              <a:gd name="T89" fmla="*/ 18 h 54"/>
              <a:gd name="T90" fmla="*/ 5 w 53"/>
              <a:gd name="T91" fmla="*/ 41 h 54"/>
              <a:gd name="T92" fmla="*/ 34 w 53"/>
              <a:gd name="T93" fmla="*/ 10 h 54"/>
              <a:gd name="T94" fmla="*/ 5 w 53"/>
              <a:gd name="T95" fmla="*/ 41 h 54"/>
              <a:gd name="T96" fmla="*/ 4 w 53"/>
              <a:gd name="T97" fmla="*/ 42 h 54"/>
              <a:gd name="T98" fmla="*/ 11 w 53"/>
              <a:gd name="T99"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54">
                <a:moveTo>
                  <a:pt x="14" y="12"/>
                </a:moveTo>
                <a:cubicBezTo>
                  <a:pt x="14" y="12"/>
                  <a:pt x="13" y="12"/>
                  <a:pt x="12" y="12"/>
                </a:cubicBezTo>
                <a:cubicBezTo>
                  <a:pt x="12" y="11"/>
                  <a:pt x="12" y="11"/>
                  <a:pt x="12" y="10"/>
                </a:cubicBezTo>
                <a:cubicBezTo>
                  <a:pt x="16" y="7"/>
                  <a:pt x="16" y="7"/>
                  <a:pt x="16" y="7"/>
                </a:cubicBezTo>
                <a:cubicBezTo>
                  <a:pt x="14" y="5"/>
                  <a:pt x="14" y="5"/>
                  <a:pt x="14" y="5"/>
                </a:cubicBezTo>
                <a:cubicBezTo>
                  <a:pt x="4" y="14"/>
                  <a:pt x="4" y="14"/>
                  <a:pt x="4" y="14"/>
                </a:cubicBezTo>
                <a:cubicBezTo>
                  <a:pt x="14" y="24"/>
                  <a:pt x="14" y="24"/>
                  <a:pt x="14" y="24"/>
                </a:cubicBezTo>
                <a:cubicBezTo>
                  <a:pt x="23" y="14"/>
                  <a:pt x="23" y="14"/>
                  <a:pt x="23" y="14"/>
                </a:cubicBezTo>
                <a:cubicBezTo>
                  <a:pt x="22" y="13"/>
                  <a:pt x="22" y="13"/>
                  <a:pt x="22" y="13"/>
                </a:cubicBezTo>
                <a:cubicBezTo>
                  <a:pt x="20" y="14"/>
                  <a:pt x="20" y="14"/>
                  <a:pt x="20" y="14"/>
                </a:cubicBezTo>
                <a:cubicBezTo>
                  <a:pt x="20" y="15"/>
                  <a:pt x="19" y="15"/>
                  <a:pt x="18" y="14"/>
                </a:cubicBezTo>
                <a:cubicBezTo>
                  <a:pt x="18" y="14"/>
                  <a:pt x="18" y="13"/>
                  <a:pt x="18" y="13"/>
                </a:cubicBezTo>
                <a:cubicBezTo>
                  <a:pt x="20" y="11"/>
                  <a:pt x="20" y="11"/>
                  <a:pt x="20" y="11"/>
                </a:cubicBezTo>
                <a:cubicBezTo>
                  <a:pt x="17" y="8"/>
                  <a:pt x="17" y="8"/>
                  <a:pt x="17" y="8"/>
                </a:cubicBezTo>
                <a:cubicBezTo>
                  <a:pt x="14" y="12"/>
                  <a:pt x="14" y="12"/>
                  <a:pt x="14" y="12"/>
                </a:cubicBezTo>
                <a:close/>
                <a:moveTo>
                  <a:pt x="41" y="27"/>
                </a:moveTo>
                <a:cubicBezTo>
                  <a:pt x="41" y="27"/>
                  <a:pt x="41" y="27"/>
                  <a:pt x="41" y="27"/>
                </a:cubicBezTo>
                <a:cubicBezTo>
                  <a:pt x="52" y="38"/>
                  <a:pt x="52" y="38"/>
                  <a:pt x="52" y="38"/>
                </a:cubicBezTo>
                <a:cubicBezTo>
                  <a:pt x="53" y="39"/>
                  <a:pt x="53" y="40"/>
                  <a:pt x="52" y="41"/>
                </a:cubicBezTo>
                <a:cubicBezTo>
                  <a:pt x="40" y="53"/>
                  <a:pt x="40" y="53"/>
                  <a:pt x="40" y="53"/>
                </a:cubicBezTo>
                <a:cubicBezTo>
                  <a:pt x="39" y="54"/>
                  <a:pt x="38" y="54"/>
                  <a:pt x="37" y="53"/>
                </a:cubicBezTo>
                <a:cubicBezTo>
                  <a:pt x="37" y="53"/>
                  <a:pt x="37" y="53"/>
                  <a:pt x="37" y="53"/>
                </a:cubicBezTo>
                <a:cubicBezTo>
                  <a:pt x="26" y="42"/>
                  <a:pt x="26" y="42"/>
                  <a:pt x="26" y="42"/>
                </a:cubicBezTo>
                <a:cubicBezTo>
                  <a:pt x="16" y="53"/>
                  <a:pt x="16" y="53"/>
                  <a:pt x="16" y="53"/>
                </a:cubicBezTo>
                <a:cubicBezTo>
                  <a:pt x="15" y="53"/>
                  <a:pt x="15" y="53"/>
                  <a:pt x="14" y="53"/>
                </a:cubicBezTo>
                <a:cubicBezTo>
                  <a:pt x="2" y="53"/>
                  <a:pt x="2" y="53"/>
                  <a:pt x="2" y="53"/>
                </a:cubicBezTo>
                <a:cubicBezTo>
                  <a:pt x="1" y="53"/>
                  <a:pt x="0" y="52"/>
                  <a:pt x="0" y="51"/>
                </a:cubicBezTo>
                <a:cubicBezTo>
                  <a:pt x="0" y="47"/>
                  <a:pt x="0" y="43"/>
                  <a:pt x="0" y="39"/>
                </a:cubicBezTo>
                <a:cubicBezTo>
                  <a:pt x="0" y="38"/>
                  <a:pt x="0" y="38"/>
                  <a:pt x="0" y="37"/>
                </a:cubicBezTo>
                <a:cubicBezTo>
                  <a:pt x="11" y="27"/>
                  <a:pt x="11" y="27"/>
                  <a:pt x="11" y="27"/>
                </a:cubicBezTo>
                <a:cubicBezTo>
                  <a:pt x="0" y="16"/>
                  <a:pt x="0" y="16"/>
                  <a:pt x="0" y="16"/>
                </a:cubicBezTo>
                <a:cubicBezTo>
                  <a:pt x="0" y="15"/>
                  <a:pt x="0" y="14"/>
                  <a:pt x="0" y="13"/>
                </a:cubicBezTo>
                <a:cubicBezTo>
                  <a:pt x="13" y="1"/>
                  <a:pt x="13" y="1"/>
                  <a:pt x="13" y="1"/>
                </a:cubicBezTo>
                <a:cubicBezTo>
                  <a:pt x="13" y="0"/>
                  <a:pt x="15" y="0"/>
                  <a:pt x="15" y="1"/>
                </a:cubicBezTo>
                <a:cubicBezTo>
                  <a:pt x="26" y="12"/>
                  <a:pt x="26" y="12"/>
                  <a:pt x="26" y="12"/>
                </a:cubicBezTo>
                <a:cubicBezTo>
                  <a:pt x="36" y="2"/>
                  <a:pt x="36" y="2"/>
                  <a:pt x="36" y="2"/>
                </a:cubicBezTo>
                <a:cubicBezTo>
                  <a:pt x="38" y="0"/>
                  <a:pt x="42" y="0"/>
                  <a:pt x="44" y="2"/>
                </a:cubicBezTo>
                <a:cubicBezTo>
                  <a:pt x="46" y="4"/>
                  <a:pt x="51" y="8"/>
                  <a:pt x="52" y="11"/>
                </a:cubicBezTo>
                <a:cubicBezTo>
                  <a:pt x="53" y="13"/>
                  <a:pt x="53" y="16"/>
                  <a:pt x="51" y="17"/>
                </a:cubicBezTo>
                <a:cubicBezTo>
                  <a:pt x="41" y="27"/>
                  <a:pt x="41" y="27"/>
                  <a:pt x="41" y="27"/>
                </a:cubicBezTo>
                <a:close/>
                <a:moveTo>
                  <a:pt x="29" y="39"/>
                </a:moveTo>
                <a:cubicBezTo>
                  <a:pt x="29" y="39"/>
                  <a:pt x="29" y="39"/>
                  <a:pt x="29" y="39"/>
                </a:cubicBezTo>
                <a:cubicBezTo>
                  <a:pt x="39" y="49"/>
                  <a:pt x="39" y="49"/>
                  <a:pt x="39" y="49"/>
                </a:cubicBezTo>
                <a:cubicBezTo>
                  <a:pt x="48" y="39"/>
                  <a:pt x="48" y="39"/>
                  <a:pt x="48" y="39"/>
                </a:cubicBezTo>
                <a:cubicBezTo>
                  <a:pt x="47" y="38"/>
                  <a:pt x="47" y="38"/>
                  <a:pt x="47" y="38"/>
                </a:cubicBezTo>
                <a:cubicBezTo>
                  <a:pt x="43" y="41"/>
                  <a:pt x="43" y="41"/>
                  <a:pt x="43" y="41"/>
                </a:cubicBezTo>
                <a:cubicBezTo>
                  <a:pt x="43" y="41"/>
                  <a:pt x="42" y="41"/>
                  <a:pt x="42" y="41"/>
                </a:cubicBezTo>
                <a:cubicBezTo>
                  <a:pt x="41" y="40"/>
                  <a:pt x="41" y="40"/>
                  <a:pt x="42" y="39"/>
                </a:cubicBezTo>
                <a:cubicBezTo>
                  <a:pt x="45" y="36"/>
                  <a:pt x="45" y="36"/>
                  <a:pt x="45" y="36"/>
                </a:cubicBezTo>
                <a:cubicBezTo>
                  <a:pt x="42" y="33"/>
                  <a:pt x="42" y="33"/>
                  <a:pt x="42" y="33"/>
                </a:cubicBezTo>
                <a:cubicBezTo>
                  <a:pt x="40" y="35"/>
                  <a:pt x="40" y="35"/>
                  <a:pt x="40" y="35"/>
                </a:cubicBezTo>
                <a:cubicBezTo>
                  <a:pt x="40" y="35"/>
                  <a:pt x="39" y="35"/>
                  <a:pt x="39" y="35"/>
                </a:cubicBezTo>
                <a:cubicBezTo>
                  <a:pt x="38" y="34"/>
                  <a:pt x="38" y="34"/>
                  <a:pt x="39" y="33"/>
                </a:cubicBezTo>
                <a:cubicBezTo>
                  <a:pt x="41" y="32"/>
                  <a:pt x="41" y="32"/>
                  <a:pt x="41" y="32"/>
                </a:cubicBezTo>
                <a:cubicBezTo>
                  <a:pt x="39" y="30"/>
                  <a:pt x="39" y="30"/>
                  <a:pt x="39" y="30"/>
                </a:cubicBezTo>
                <a:cubicBezTo>
                  <a:pt x="29" y="39"/>
                  <a:pt x="29" y="39"/>
                  <a:pt x="29" y="39"/>
                </a:cubicBezTo>
                <a:close/>
                <a:moveTo>
                  <a:pt x="11" y="46"/>
                </a:moveTo>
                <a:cubicBezTo>
                  <a:pt x="11" y="46"/>
                  <a:pt x="11" y="46"/>
                  <a:pt x="11" y="46"/>
                </a:cubicBezTo>
                <a:cubicBezTo>
                  <a:pt x="21" y="36"/>
                  <a:pt x="31" y="26"/>
                  <a:pt x="40" y="16"/>
                </a:cubicBezTo>
                <a:cubicBezTo>
                  <a:pt x="39" y="15"/>
                  <a:pt x="38" y="14"/>
                  <a:pt x="37" y="13"/>
                </a:cubicBezTo>
                <a:cubicBezTo>
                  <a:pt x="7" y="42"/>
                  <a:pt x="7" y="42"/>
                  <a:pt x="7" y="42"/>
                </a:cubicBezTo>
                <a:cubicBezTo>
                  <a:pt x="11" y="46"/>
                  <a:pt x="11" y="46"/>
                  <a:pt x="11" y="46"/>
                </a:cubicBezTo>
                <a:close/>
                <a:moveTo>
                  <a:pt x="43" y="16"/>
                </a:moveTo>
                <a:cubicBezTo>
                  <a:pt x="43" y="16"/>
                  <a:pt x="43" y="16"/>
                  <a:pt x="43" y="16"/>
                </a:cubicBezTo>
                <a:cubicBezTo>
                  <a:pt x="43" y="16"/>
                  <a:pt x="43" y="16"/>
                  <a:pt x="43" y="16"/>
                </a:cubicBezTo>
                <a:cubicBezTo>
                  <a:pt x="43" y="16"/>
                  <a:pt x="43" y="16"/>
                  <a:pt x="43" y="16"/>
                </a:cubicBezTo>
                <a:cubicBezTo>
                  <a:pt x="43" y="16"/>
                  <a:pt x="43" y="16"/>
                  <a:pt x="43" y="16"/>
                </a:cubicBezTo>
                <a:cubicBezTo>
                  <a:pt x="43" y="16"/>
                  <a:pt x="43" y="16"/>
                  <a:pt x="43" y="16"/>
                </a:cubicBezTo>
                <a:cubicBezTo>
                  <a:pt x="45" y="18"/>
                  <a:pt x="45" y="18"/>
                  <a:pt x="45" y="18"/>
                </a:cubicBezTo>
                <a:cubicBezTo>
                  <a:pt x="49" y="14"/>
                  <a:pt x="49" y="14"/>
                  <a:pt x="49" y="14"/>
                </a:cubicBezTo>
                <a:cubicBezTo>
                  <a:pt x="49" y="14"/>
                  <a:pt x="49" y="13"/>
                  <a:pt x="49" y="12"/>
                </a:cubicBezTo>
                <a:cubicBezTo>
                  <a:pt x="46" y="10"/>
                  <a:pt x="44" y="7"/>
                  <a:pt x="41" y="5"/>
                </a:cubicBezTo>
                <a:cubicBezTo>
                  <a:pt x="40" y="4"/>
                  <a:pt x="39" y="4"/>
                  <a:pt x="39" y="5"/>
                </a:cubicBezTo>
                <a:cubicBezTo>
                  <a:pt x="35" y="8"/>
                  <a:pt x="35" y="8"/>
                  <a:pt x="35" y="8"/>
                </a:cubicBezTo>
                <a:cubicBezTo>
                  <a:pt x="37" y="10"/>
                  <a:pt x="37" y="10"/>
                  <a:pt x="37" y="10"/>
                </a:cubicBezTo>
                <a:cubicBezTo>
                  <a:pt x="37" y="10"/>
                  <a:pt x="37" y="10"/>
                  <a:pt x="37" y="10"/>
                </a:cubicBezTo>
                <a:cubicBezTo>
                  <a:pt x="37" y="10"/>
                  <a:pt x="37" y="10"/>
                  <a:pt x="37" y="10"/>
                </a:cubicBezTo>
                <a:cubicBezTo>
                  <a:pt x="37" y="10"/>
                  <a:pt x="37" y="10"/>
                  <a:pt x="37" y="10"/>
                </a:cubicBezTo>
                <a:cubicBezTo>
                  <a:pt x="37" y="10"/>
                  <a:pt x="37" y="10"/>
                  <a:pt x="37" y="10"/>
                </a:cubicBezTo>
                <a:cubicBezTo>
                  <a:pt x="38" y="10"/>
                  <a:pt x="38" y="10"/>
                  <a:pt x="38" y="10"/>
                </a:cubicBezTo>
                <a:cubicBezTo>
                  <a:pt x="38" y="10"/>
                  <a:pt x="38" y="10"/>
                  <a:pt x="38" y="10"/>
                </a:cubicBezTo>
                <a:cubicBezTo>
                  <a:pt x="43" y="16"/>
                  <a:pt x="43" y="16"/>
                  <a:pt x="43" y="16"/>
                </a:cubicBezTo>
                <a:cubicBezTo>
                  <a:pt x="43" y="16"/>
                  <a:pt x="43" y="16"/>
                  <a:pt x="43" y="16"/>
                </a:cubicBezTo>
                <a:cubicBezTo>
                  <a:pt x="43" y="16"/>
                  <a:pt x="43" y="16"/>
                  <a:pt x="43" y="16"/>
                </a:cubicBezTo>
                <a:close/>
                <a:moveTo>
                  <a:pt x="42" y="18"/>
                </a:moveTo>
                <a:cubicBezTo>
                  <a:pt x="42" y="18"/>
                  <a:pt x="42" y="18"/>
                  <a:pt x="42" y="18"/>
                </a:cubicBezTo>
                <a:cubicBezTo>
                  <a:pt x="32" y="28"/>
                  <a:pt x="22" y="38"/>
                  <a:pt x="12" y="48"/>
                </a:cubicBezTo>
                <a:cubicBezTo>
                  <a:pt x="14" y="49"/>
                  <a:pt x="14" y="49"/>
                  <a:pt x="14" y="49"/>
                </a:cubicBezTo>
                <a:cubicBezTo>
                  <a:pt x="43" y="20"/>
                  <a:pt x="43" y="20"/>
                  <a:pt x="43" y="20"/>
                </a:cubicBezTo>
                <a:cubicBezTo>
                  <a:pt x="42" y="18"/>
                  <a:pt x="42" y="18"/>
                  <a:pt x="42" y="18"/>
                </a:cubicBezTo>
                <a:close/>
                <a:moveTo>
                  <a:pt x="5" y="41"/>
                </a:moveTo>
                <a:cubicBezTo>
                  <a:pt x="5" y="41"/>
                  <a:pt x="5" y="41"/>
                  <a:pt x="5" y="41"/>
                </a:cubicBezTo>
                <a:cubicBezTo>
                  <a:pt x="35" y="11"/>
                  <a:pt x="35" y="11"/>
                  <a:pt x="35" y="11"/>
                </a:cubicBezTo>
                <a:cubicBezTo>
                  <a:pt x="34" y="10"/>
                  <a:pt x="34" y="10"/>
                  <a:pt x="34" y="10"/>
                </a:cubicBezTo>
                <a:cubicBezTo>
                  <a:pt x="4" y="39"/>
                  <a:pt x="4" y="39"/>
                  <a:pt x="4" y="39"/>
                </a:cubicBezTo>
                <a:cubicBezTo>
                  <a:pt x="5" y="41"/>
                  <a:pt x="5" y="41"/>
                  <a:pt x="5" y="41"/>
                </a:cubicBezTo>
                <a:close/>
                <a:moveTo>
                  <a:pt x="4" y="42"/>
                </a:moveTo>
                <a:cubicBezTo>
                  <a:pt x="4" y="42"/>
                  <a:pt x="4" y="42"/>
                  <a:pt x="4" y="42"/>
                </a:cubicBezTo>
                <a:cubicBezTo>
                  <a:pt x="4" y="45"/>
                  <a:pt x="4" y="47"/>
                  <a:pt x="4" y="49"/>
                </a:cubicBezTo>
                <a:cubicBezTo>
                  <a:pt x="11" y="49"/>
                  <a:pt x="11" y="49"/>
                  <a:pt x="11" y="49"/>
                </a:cubicBezTo>
                <a:cubicBezTo>
                  <a:pt x="4" y="42"/>
                  <a:pt x="4" y="42"/>
                  <a:pt x="4" y="42"/>
                </a:cubicBezTo>
                <a:close/>
              </a:path>
            </a:pathLst>
          </a:custGeom>
          <a:solidFill>
            <a:srgbClr val="FFFFFF"/>
          </a:solidFill>
          <a:ln>
            <a:noFill/>
          </a:ln>
          <a:extLst/>
        </p:spPr>
        <p:txBody>
          <a:bodyPr/>
          <a:lstStyle/>
          <a:p>
            <a:endParaRPr lang="zh-CN" altLang="en-US" sz="2400"/>
          </a:p>
        </p:txBody>
      </p:sp>
      <p:sp>
        <p:nvSpPr>
          <p:cNvPr id="12" name="Freeform 143"/>
          <p:cNvSpPr>
            <a:spLocks noEditPoints="1"/>
          </p:cNvSpPr>
          <p:nvPr/>
        </p:nvSpPr>
        <p:spPr bwMode="auto">
          <a:xfrm>
            <a:off x="8169829" y="2625695"/>
            <a:ext cx="1549000" cy="1549000"/>
          </a:xfrm>
          <a:custGeom>
            <a:avLst/>
            <a:gdLst>
              <a:gd name="T0" fmla="*/ 1 w 49"/>
              <a:gd name="T1" fmla="*/ 36 h 49"/>
              <a:gd name="T2" fmla="*/ 37 w 49"/>
              <a:gd name="T3" fmla="*/ 35 h 49"/>
              <a:gd name="T4" fmla="*/ 37 w 49"/>
              <a:gd name="T5" fmla="*/ 27 h 49"/>
              <a:gd name="T6" fmla="*/ 35 w 49"/>
              <a:gd name="T7" fmla="*/ 25 h 49"/>
              <a:gd name="T8" fmla="*/ 0 w 49"/>
              <a:gd name="T9" fmla="*/ 27 h 49"/>
              <a:gd name="T10" fmla="*/ 0 w 49"/>
              <a:gd name="T11" fmla="*/ 35 h 49"/>
              <a:gd name="T12" fmla="*/ 34 w 49"/>
              <a:gd name="T13" fmla="*/ 34 h 49"/>
              <a:gd name="T14" fmla="*/ 2 w 49"/>
              <a:gd name="T15" fmla="*/ 34 h 49"/>
              <a:gd name="T16" fmla="*/ 34 w 49"/>
              <a:gd name="T17" fmla="*/ 28 h 49"/>
              <a:gd name="T18" fmla="*/ 1 w 49"/>
              <a:gd name="T19" fmla="*/ 23 h 49"/>
              <a:gd name="T20" fmla="*/ 1 w 49"/>
              <a:gd name="T21" fmla="*/ 23 h 49"/>
              <a:gd name="T22" fmla="*/ 25 w 49"/>
              <a:gd name="T23" fmla="*/ 22 h 49"/>
              <a:gd name="T24" fmla="*/ 25 w 49"/>
              <a:gd name="T25" fmla="*/ 14 h 49"/>
              <a:gd name="T26" fmla="*/ 24 w 49"/>
              <a:gd name="T27" fmla="*/ 13 h 49"/>
              <a:gd name="T28" fmla="*/ 0 w 49"/>
              <a:gd name="T29" fmla="*/ 14 h 49"/>
              <a:gd name="T30" fmla="*/ 0 w 49"/>
              <a:gd name="T31" fmla="*/ 22 h 49"/>
              <a:gd name="T32" fmla="*/ 22 w 49"/>
              <a:gd name="T33" fmla="*/ 21 h 49"/>
              <a:gd name="T34" fmla="*/ 2 w 49"/>
              <a:gd name="T35" fmla="*/ 21 h 49"/>
              <a:gd name="T36" fmla="*/ 22 w 49"/>
              <a:gd name="T37" fmla="*/ 15 h 49"/>
              <a:gd name="T38" fmla="*/ 1 w 49"/>
              <a:gd name="T39" fmla="*/ 10 h 49"/>
              <a:gd name="T40" fmla="*/ 1 w 49"/>
              <a:gd name="T41" fmla="*/ 10 h 49"/>
              <a:gd name="T42" fmla="*/ 13 w 49"/>
              <a:gd name="T43" fmla="*/ 9 h 49"/>
              <a:gd name="T44" fmla="*/ 13 w 49"/>
              <a:gd name="T45" fmla="*/ 1 h 49"/>
              <a:gd name="T46" fmla="*/ 12 w 49"/>
              <a:gd name="T47" fmla="*/ 0 h 49"/>
              <a:gd name="T48" fmla="*/ 0 w 49"/>
              <a:gd name="T49" fmla="*/ 1 h 49"/>
              <a:gd name="T50" fmla="*/ 0 w 49"/>
              <a:gd name="T51" fmla="*/ 9 h 49"/>
              <a:gd name="T52" fmla="*/ 11 w 49"/>
              <a:gd name="T53" fmla="*/ 8 h 49"/>
              <a:gd name="T54" fmla="*/ 2 w 49"/>
              <a:gd name="T55" fmla="*/ 8 h 49"/>
              <a:gd name="T56" fmla="*/ 11 w 49"/>
              <a:gd name="T57" fmla="*/ 2 h 49"/>
              <a:gd name="T58" fmla="*/ 1 w 49"/>
              <a:gd name="T59" fmla="*/ 49 h 49"/>
              <a:gd name="T60" fmla="*/ 1 w 49"/>
              <a:gd name="T61" fmla="*/ 49 h 49"/>
              <a:gd name="T62" fmla="*/ 49 w 49"/>
              <a:gd name="T63" fmla="*/ 47 h 49"/>
              <a:gd name="T64" fmla="*/ 49 w 49"/>
              <a:gd name="T65" fmla="*/ 39 h 49"/>
              <a:gd name="T66" fmla="*/ 47 w 49"/>
              <a:gd name="T67" fmla="*/ 38 h 49"/>
              <a:gd name="T68" fmla="*/ 0 w 49"/>
              <a:gd name="T69" fmla="*/ 39 h 49"/>
              <a:gd name="T70" fmla="*/ 0 w 49"/>
              <a:gd name="T71" fmla="*/ 47 h 49"/>
              <a:gd name="T72" fmla="*/ 46 w 49"/>
              <a:gd name="T73" fmla="*/ 46 h 49"/>
              <a:gd name="T74" fmla="*/ 2 w 49"/>
              <a:gd name="T75" fmla="*/ 46 h 49"/>
              <a:gd name="T76" fmla="*/ 46 w 49"/>
              <a:gd name="T77"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49">
                <a:moveTo>
                  <a:pt x="1" y="36"/>
                </a:moveTo>
                <a:cubicBezTo>
                  <a:pt x="1" y="36"/>
                  <a:pt x="1" y="36"/>
                  <a:pt x="1" y="36"/>
                </a:cubicBezTo>
                <a:cubicBezTo>
                  <a:pt x="35" y="36"/>
                  <a:pt x="35" y="36"/>
                  <a:pt x="35" y="36"/>
                </a:cubicBezTo>
                <a:cubicBezTo>
                  <a:pt x="36" y="36"/>
                  <a:pt x="37" y="35"/>
                  <a:pt x="37" y="35"/>
                </a:cubicBezTo>
                <a:cubicBezTo>
                  <a:pt x="37" y="35"/>
                  <a:pt x="37" y="35"/>
                  <a:pt x="37" y="35"/>
                </a:cubicBezTo>
                <a:cubicBezTo>
                  <a:pt x="37" y="27"/>
                  <a:pt x="37" y="27"/>
                  <a:pt x="37" y="27"/>
                </a:cubicBezTo>
                <a:cubicBezTo>
                  <a:pt x="37" y="26"/>
                  <a:pt x="36" y="25"/>
                  <a:pt x="35" y="25"/>
                </a:cubicBezTo>
                <a:cubicBezTo>
                  <a:pt x="35" y="25"/>
                  <a:pt x="35" y="25"/>
                  <a:pt x="35" y="25"/>
                </a:cubicBezTo>
                <a:cubicBezTo>
                  <a:pt x="1" y="25"/>
                  <a:pt x="1" y="25"/>
                  <a:pt x="1" y="25"/>
                </a:cubicBezTo>
                <a:cubicBezTo>
                  <a:pt x="0" y="25"/>
                  <a:pt x="0" y="26"/>
                  <a:pt x="0" y="27"/>
                </a:cubicBezTo>
                <a:cubicBezTo>
                  <a:pt x="0" y="27"/>
                  <a:pt x="0" y="27"/>
                  <a:pt x="0" y="27"/>
                </a:cubicBezTo>
                <a:cubicBezTo>
                  <a:pt x="0" y="35"/>
                  <a:pt x="0" y="35"/>
                  <a:pt x="0" y="35"/>
                </a:cubicBezTo>
                <a:cubicBezTo>
                  <a:pt x="0" y="35"/>
                  <a:pt x="0" y="36"/>
                  <a:pt x="1" y="36"/>
                </a:cubicBezTo>
                <a:close/>
                <a:moveTo>
                  <a:pt x="34" y="34"/>
                </a:moveTo>
                <a:cubicBezTo>
                  <a:pt x="34" y="34"/>
                  <a:pt x="34" y="34"/>
                  <a:pt x="34" y="34"/>
                </a:cubicBezTo>
                <a:cubicBezTo>
                  <a:pt x="2" y="34"/>
                  <a:pt x="2" y="34"/>
                  <a:pt x="2" y="34"/>
                </a:cubicBezTo>
                <a:cubicBezTo>
                  <a:pt x="2" y="28"/>
                  <a:pt x="2" y="28"/>
                  <a:pt x="2" y="28"/>
                </a:cubicBezTo>
                <a:cubicBezTo>
                  <a:pt x="34" y="28"/>
                  <a:pt x="34" y="28"/>
                  <a:pt x="34" y="28"/>
                </a:cubicBezTo>
                <a:cubicBezTo>
                  <a:pt x="34" y="34"/>
                  <a:pt x="34" y="34"/>
                  <a:pt x="34" y="34"/>
                </a:cubicBezTo>
                <a:close/>
                <a:moveTo>
                  <a:pt x="1" y="23"/>
                </a:moveTo>
                <a:cubicBezTo>
                  <a:pt x="1" y="23"/>
                  <a:pt x="1" y="23"/>
                  <a:pt x="1" y="23"/>
                </a:cubicBezTo>
                <a:cubicBezTo>
                  <a:pt x="1" y="23"/>
                  <a:pt x="1" y="23"/>
                  <a:pt x="1" y="23"/>
                </a:cubicBezTo>
                <a:cubicBezTo>
                  <a:pt x="24" y="23"/>
                  <a:pt x="24" y="23"/>
                  <a:pt x="24" y="23"/>
                </a:cubicBezTo>
                <a:cubicBezTo>
                  <a:pt x="24" y="23"/>
                  <a:pt x="25" y="23"/>
                  <a:pt x="25" y="22"/>
                </a:cubicBezTo>
                <a:cubicBezTo>
                  <a:pt x="25" y="22"/>
                  <a:pt x="25" y="22"/>
                  <a:pt x="25" y="22"/>
                </a:cubicBezTo>
                <a:cubicBezTo>
                  <a:pt x="25" y="14"/>
                  <a:pt x="25" y="14"/>
                  <a:pt x="25" y="14"/>
                </a:cubicBezTo>
                <a:cubicBezTo>
                  <a:pt x="25" y="13"/>
                  <a:pt x="24" y="13"/>
                  <a:pt x="24" y="13"/>
                </a:cubicBezTo>
                <a:cubicBezTo>
                  <a:pt x="24" y="13"/>
                  <a:pt x="24" y="13"/>
                  <a:pt x="24" y="13"/>
                </a:cubicBezTo>
                <a:cubicBezTo>
                  <a:pt x="1" y="13"/>
                  <a:pt x="1" y="13"/>
                  <a:pt x="1" y="13"/>
                </a:cubicBezTo>
                <a:cubicBezTo>
                  <a:pt x="0" y="13"/>
                  <a:pt x="0" y="13"/>
                  <a:pt x="0" y="14"/>
                </a:cubicBezTo>
                <a:cubicBezTo>
                  <a:pt x="0" y="14"/>
                  <a:pt x="0" y="14"/>
                  <a:pt x="0" y="14"/>
                </a:cubicBezTo>
                <a:cubicBezTo>
                  <a:pt x="0" y="22"/>
                  <a:pt x="0" y="22"/>
                  <a:pt x="0" y="22"/>
                </a:cubicBezTo>
                <a:cubicBezTo>
                  <a:pt x="0" y="23"/>
                  <a:pt x="0" y="23"/>
                  <a:pt x="1" y="23"/>
                </a:cubicBezTo>
                <a:close/>
                <a:moveTo>
                  <a:pt x="22" y="21"/>
                </a:moveTo>
                <a:cubicBezTo>
                  <a:pt x="22" y="21"/>
                  <a:pt x="22" y="21"/>
                  <a:pt x="22" y="21"/>
                </a:cubicBezTo>
                <a:cubicBezTo>
                  <a:pt x="2" y="21"/>
                  <a:pt x="2" y="21"/>
                  <a:pt x="2" y="21"/>
                </a:cubicBezTo>
                <a:cubicBezTo>
                  <a:pt x="2" y="15"/>
                  <a:pt x="2" y="15"/>
                  <a:pt x="2" y="15"/>
                </a:cubicBezTo>
                <a:cubicBezTo>
                  <a:pt x="22" y="15"/>
                  <a:pt x="22" y="15"/>
                  <a:pt x="22" y="15"/>
                </a:cubicBezTo>
                <a:cubicBezTo>
                  <a:pt x="22" y="21"/>
                  <a:pt x="22" y="21"/>
                  <a:pt x="22" y="21"/>
                </a:cubicBezTo>
                <a:close/>
                <a:moveTo>
                  <a:pt x="1" y="10"/>
                </a:moveTo>
                <a:cubicBezTo>
                  <a:pt x="1" y="10"/>
                  <a:pt x="1" y="10"/>
                  <a:pt x="1" y="10"/>
                </a:cubicBezTo>
                <a:cubicBezTo>
                  <a:pt x="1" y="10"/>
                  <a:pt x="1" y="10"/>
                  <a:pt x="1" y="10"/>
                </a:cubicBezTo>
                <a:cubicBezTo>
                  <a:pt x="12" y="10"/>
                  <a:pt x="12" y="10"/>
                  <a:pt x="12" y="10"/>
                </a:cubicBezTo>
                <a:cubicBezTo>
                  <a:pt x="12" y="10"/>
                  <a:pt x="13" y="10"/>
                  <a:pt x="13" y="9"/>
                </a:cubicBezTo>
                <a:cubicBezTo>
                  <a:pt x="13" y="9"/>
                  <a:pt x="13" y="9"/>
                  <a:pt x="13" y="9"/>
                </a:cubicBezTo>
                <a:cubicBezTo>
                  <a:pt x="13" y="1"/>
                  <a:pt x="13" y="1"/>
                  <a:pt x="13" y="1"/>
                </a:cubicBezTo>
                <a:cubicBezTo>
                  <a:pt x="13" y="1"/>
                  <a:pt x="12" y="0"/>
                  <a:pt x="12" y="0"/>
                </a:cubicBezTo>
                <a:cubicBezTo>
                  <a:pt x="12" y="0"/>
                  <a:pt x="12" y="0"/>
                  <a:pt x="12" y="0"/>
                </a:cubicBezTo>
                <a:cubicBezTo>
                  <a:pt x="1" y="0"/>
                  <a:pt x="1" y="0"/>
                  <a:pt x="1" y="0"/>
                </a:cubicBezTo>
                <a:cubicBezTo>
                  <a:pt x="0" y="0"/>
                  <a:pt x="0" y="1"/>
                  <a:pt x="0" y="1"/>
                </a:cubicBezTo>
                <a:cubicBezTo>
                  <a:pt x="0" y="1"/>
                  <a:pt x="0" y="1"/>
                  <a:pt x="0" y="1"/>
                </a:cubicBezTo>
                <a:cubicBezTo>
                  <a:pt x="0" y="9"/>
                  <a:pt x="0" y="9"/>
                  <a:pt x="0" y="9"/>
                </a:cubicBezTo>
                <a:cubicBezTo>
                  <a:pt x="0" y="10"/>
                  <a:pt x="0" y="10"/>
                  <a:pt x="1" y="10"/>
                </a:cubicBezTo>
                <a:close/>
                <a:moveTo>
                  <a:pt x="11" y="8"/>
                </a:moveTo>
                <a:cubicBezTo>
                  <a:pt x="11" y="8"/>
                  <a:pt x="11" y="8"/>
                  <a:pt x="11" y="8"/>
                </a:cubicBezTo>
                <a:cubicBezTo>
                  <a:pt x="2" y="8"/>
                  <a:pt x="2" y="8"/>
                  <a:pt x="2" y="8"/>
                </a:cubicBezTo>
                <a:cubicBezTo>
                  <a:pt x="2" y="2"/>
                  <a:pt x="2" y="2"/>
                  <a:pt x="2" y="2"/>
                </a:cubicBezTo>
                <a:cubicBezTo>
                  <a:pt x="11" y="2"/>
                  <a:pt x="11" y="2"/>
                  <a:pt x="11" y="2"/>
                </a:cubicBezTo>
                <a:cubicBezTo>
                  <a:pt x="11" y="8"/>
                  <a:pt x="11" y="8"/>
                  <a:pt x="11" y="8"/>
                </a:cubicBezTo>
                <a:close/>
                <a:moveTo>
                  <a:pt x="1" y="49"/>
                </a:moveTo>
                <a:cubicBezTo>
                  <a:pt x="1" y="49"/>
                  <a:pt x="1" y="49"/>
                  <a:pt x="1" y="49"/>
                </a:cubicBezTo>
                <a:cubicBezTo>
                  <a:pt x="1" y="49"/>
                  <a:pt x="1" y="49"/>
                  <a:pt x="1" y="49"/>
                </a:cubicBezTo>
                <a:cubicBezTo>
                  <a:pt x="47" y="49"/>
                  <a:pt x="47" y="49"/>
                  <a:pt x="47" y="49"/>
                </a:cubicBezTo>
                <a:cubicBezTo>
                  <a:pt x="48" y="49"/>
                  <a:pt x="49" y="48"/>
                  <a:pt x="49" y="47"/>
                </a:cubicBezTo>
                <a:cubicBezTo>
                  <a:pt x="49" y="47"/>
                  <a:pt x="49" y="47"/>
                  <a:pt x="49" y="47"/>
                </a:cubicBezTo>
                <a:cubicBezTo>
                  <a:pt x="49" y="39"/>
                  <a:pt x="49" y="39"/>
                  <a:pt x="49" y="39"/>
                </a:cubicBezTo>
                <a:cubicBezTo>
                  <a:pt x="49" y="39"/>
                  <a:pt x="48" y="38"/>
                  <a:pt x="47" y="38"/>
                </a:cubicBezTo>
                <a:cubicBezTo>
                  <a:pt x="47" y="38"/>
                  <a:pt x="47" y="38"/>
                  <a:pt x="47" y="38"/>
                </a:cubicBezTo>
                <a:cubicBezTo>
                  <a:pt x="1" y="38"/>
                  <a:pt x="1" y="38"/>
                  <a:pt x="1" y="38"/>
                </a:cubicBezTo>
                <a:cubicBezTo>
                  <a:pt x="0" y="38"/>
                  <a:pt x="0" y="39"/>
                  <a:pt x="0" y="39"/>
                </a:cubicBezTo>
                <a:cubicBezTo>
                  <a:pt x="0" y="39"/>
                  <a:pt x="0" y="39"/>
                  <a:pt x="0" y="39"/>
                </a:cubicBezTo>
                <a:cubicBezTo>
                  <a:pt x="0" y="47"/>
                  <a:pt x="0" y="47"/>
                  <a:pt x="0" y="47"/>
                </a:cubicBezTo>
                <a:cubicBezTo>
                  <a:pt x="0" y="48"/>
                  <a:pt x="0" y="49"/>
                  <a:pt x="1" y="49"/>
                </a:cubicBezTo>
                <a:close/>
                <a:moveTo>
                  <a:pt x="46" y="46"/>
                </a:moveTo>
                <a:cubicBezTo>
                  <a:pt x="46" y="46"/>
                  <a:pt x="46" y="46"/>
                  <a:pt x="46" y="46"/>
                </a:cubicBezTo>
                <a:cubicBezTo>
                  <a:pt x="2" y="46"/>
                  <a:pt x="2" y="46"/>
                  <a:pt x="2" y="46"/>
                </a:cubicBezTo>
                <a:cubicBezTo>
                  <a:pt x="2" y="41"/>
                  <a:pt x="2" y="41"/>
                  <a:pt x="2" y="41"/>
                </a:cubicBezTo>
                <a:cubicBezTo>
                  <a:pt x="46" y="41"/>
                  <a:pt x="46" y="41"/>
                  <a:pt x="46" y="41"/>
                </a:cubicBezTo>
                <a:cubicBezTo>
                  <a:pt x="46" y="46"/>
                  <a:pt x="46" y="46"/>
                  <a:pt x="46" y="46"/>
                </a:cubicBezTo>
                <a:close/>
              </a:path>
            </a:pathLst>
          </a:custGeom>
          <a:solidFill>
            <a:srgbClr val="FFFFFF"/>
          </a:solidFill>
          <a:ln>
            <a:noFill/>
          </a:ln>
          <a:extLst/>
        </p:spPr>
        <p:txBody>
          <a:bodyPr/>
          <a:lstStyle/>
          <a:p>
            <a:endParaRPr lang="zh-CN" altLang="en-US" sz="2400"/>
          </a:p>
        </p:txBody>
      </p:sp>
    </p:spTree>
    <p:extLst>
      <p:ext uri="{BB962C8B-B14F-4D97-AF65-F5344CB8AC3E}">
        <p14:creationId xmlns:p14="http://schemas.microsoft.com/office/powerpoint/2010/main" val="391323227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dirty="0"/>
              <a:t>请在此添加您的大标题</a:t>
            </a:r>
            <a:endParaRPr lang="en-US" altLang="zh-CN" dirty="0"/>
          </a:p>
        </p:txBody>
      </p:sp>
      <p:sp>
        <p:nvSpPr>
          <p:cNvPr id="19" name="矩形 18"/>
          <p:cNvSpPr/>
          <p:nvPr/>
        </p:nvSpPr>
        <p:spPr>
          <a:xfrm>
            <a:off x="897848" y="4279916"/>
            <a:ext cx="3103798" cy="5666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b="1" dirty="0">
                <a:solidFill>
                  <a:schemeClr val="accent1"/>
                </a:solidFill>
                <a:latin typeface="+mj-ea"/>
                <a:ea typeface="+mj-ea"/>
              </a:rPr>
              <a:t>请在此输入您的文本</a:t>
            </a:r>
            <a:endParaRPr lang="zh-CN" altLang="zh-CN" sz="2000" b="1" dirty="0">
              <a:solidFill>
                <a:schemeClr val="accent1"/>
              </a:solidFill>
              <a:latin typeface="+mj-ea"/>
              <a:ea typeface="+mj-ea"/>
            </a:endParaRPr>
          </a:p>
        </p:txBody>
      </p:sp>
      <p:sp>
        <p:nvSpPr>
          <p:cNvPr id="20" name="矩形 19"/>
          <p:cNvSpPr/>
          <p:nvPr/>
        </p:nvSpPr>
        <p:spPr>
          <a:xfrm>
            <a:off x="897848" y="5049753"/>
            <a:ext cx="3103798" cy="135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1" name="矩形 20"/>
          <p:cNvSpPr/>
          <p:nvPr/>
        </p:nvSpPr>
        <p:spPr>
          <a:xfrm>
            <a:off x="1136129" y="1680074"/>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cxnSp>
        <p:nvCxnSpPr>
          <p:cNvPr id="22" name="直接箭头连接符 21"/>
          <p:cNvCxnSpPr/>
          <p:nvPr/>
        </p:nvCxnSpPr>
        <p:spPr>
          <a:xfrm>
            <a:off x="833043" y="3701606"/>
            <a:ext cx="10525915" cy="0"/>
          </a:xfrm>
          <a:prstGeom prst="straightConnector1">
            <a:avLst/>
          </a:prstGeom>
          <a:ln w="5715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323702" y="3333733"/>
            <a:ext cx="2252090" cy="735747"/>
          </a:xfrm>
          <a:prstGeom prst="roundRect">
            <a:avLst>
              <a:gd name="adj" fmla="val 50000"/>
            </a:avLst>
          </a:prstGeom>
          <a:solidFill>
            <a:schemeClr val="accent1"/>
          </a:solidFill>
          <a:ln w="28575">
            <a:solidFill>
              <a:srgbClr val="FEFFFF"/>
            </a:solidFill>
          </a:ln>
          <a:effectLst>
            <a:outerShdw blurRad="63500" sx="102000" sy="102000" algn="ctr" rotWithShape="0">
              <a:prstClr val="black">
                <a:alpha val="40000"/>
              </a:prstClr>
            </a:outerShdw>
          </a:effectLst>
        </p:spPr>
        <p:txBody>
          <a:bodyPr wrap="square" rtlCol="0">
            <a:spAutoFit/>
          </a:bodyPr>
          <a:lstStyle/>
          <a:p>
            <a:pPr algn="ctr"/>
            <a:r>
              <a:rPr lang="en-US" altLang="zh-CN" sz="2800" b="1" dirty="0">
                <a:solidFill>
                  <a:srgbClr val="FEFFFF"/>
                </a:solidFill>
              </a:rPr>
              <a:t>2014</a:t>
            </a:r>
            <a:endParaRPr lang="zh-CN" altLang="en-US" sz="2800" b="1" dirty="0">
              <a:solidFill>
                <a:srgbClr val="FEFFFF"/>
              </a:solidFill>
            </a:endParaRPr>
          </a:p>
        </p:txBody>
      </p:sp>
      <p:sp>
        <p:nvSpPr>
          <p:cNvPr id="24" name="矩形 23"/>
          <p:cNvSpPr/>
          <p:nvPr/>
        </p:nvSpPr>
        <p:spPr>
          <a:xfrm>
            <a:off x="4331174" y="4279916"/>
            <a:ext cx="3103798" cy="5666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b="1" dirty="0">
                <a:solidFill>
                  <a:schemeClr val="accent1"/>
                </a:solidFill>
                <a:latin typeface="+mj-ea"/>
                <a:ea typeface="+mj-ea"/>
              </a:rPr>
              <a:t>请在此输入您的文本</a:t>
            </a:r>
            <a:endParaRPr lang="zh-CN" altLang="zh-CN" sz="2000" b="1" dirty="0">
              <a:solidFill>
                <a:schemeClr val="accent1"/>
              </a:solidFill>
              <a:latin typeface="+mj-ea"/>
              <a:ea typeface="+mj-ea"/>
            </a:endParaRPr>
          </a:p>
        </p:txBody>
      </p:sp>
      <p:sp>
        <p:nvSpPr>
          <p:cNvPr id="25" name="矩形 24"/>
          <p:cNvSpPr/>
          <p:nvPr/>
        </p:nvSpPr>
        <p:spPr>
          <a:xfrm>
            <a:off x="4331174" y="5049753"/>
            <a:ext cx="3103798" cy="135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1" name="文本框 30"/>
          <p:cNvSpPr txBox="1"/>
          <p:nvPr/>
        </p:nvSpPr>
        <p:spPr>
          <a:xfrm>
            <a:off x="4757028" y="3333733"/>
            <a:ext cx="2252090" cy="735747"/>
          </a:xfrm>
          <a:prstGeom prst="roundRect">
            <a:avLst>
              <a:gd name="adj" fmla="val 50000"/>
            </a:avLst>
          </a:prstGeom>
          <a:solidFill>
            <a:schemeClr val="accent1"/>
          </a:solidFill>
          <a:ln w="28575">
            <a:solidFill>
              <a:srgbClr val="FEFFFF"/>
            </a:solidFill>
          </a:ln>
          <a:effectLst>
            <a:outerShdw blurRad="63500" sx="102000" sy="102000" algn="ctr" rotWithShape="0">
              <a:prstClr val="black">
                <a:alpha val="40000"/>
              </a:prstClr>
            </a:outerShdw>
          </a:effectLst>
        </p:spPr>
        <p:txBody>
          <a:bodyPr wrap="square" rtlCol="0">
            <a:spAutoFit/>
          </a:bodyPr>
          <a:lstStyle/>
          <a:p>
            <a:pPr algn="ctr"/>
            <a:r>
              <a:rPr lang="en-US" altLang="zh-CN" sz="2800" b="1" dirty="0">
                <a:solidFill>
                  <a:srgbClr val="FEFFFF"/>
                </a:solidFill>
              </a:rPr>
              <a:t>2015</a:t>
            </a:r>
            <a:endParaRPr lang="zh-CN" altLang="en-US" sz="2800" b="1" dirty="0">
              <a:solidFill>
                <a:srgbClr val="FEFFFF"/>
              </a:solidFill>
            </a:endParaRPr>
          </a:p>
        </p:txBody>
      </p:sp>
      <p:sp>
        <p:nvSpPr>
          <p:cNvPr id="33" name="矩形 32"/>
          <p:cNvSpPr/>
          <p:nvPr/>
        </p:nvSpPr>
        <p:spPr>
          <a:xfrm>
            <a:off x="7764500" y="4279916"/>
            <a:ext cx="3103798" cy="5666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b="1" dirty="0">
                <a:solidFill>
                  <a:schemeClr val="accent1"/>
                </a:solidFill>
                <a:latin typeface="+mj-ea"/>
                <a:ea typeface="+mj-ea"/>
              </a:rPr>
              <a:t>请在此输入您的文本</a:t>
            </a:r>
            <a:endParaRPr lang="zh-CN" altLang="zh-CN" sz="2000" b="1" dirty="0">
              <a:solidFill>
                <a:schemeClr val="accent1"/>
              </a:solidFill>
              <a:latin typeface="+mj-ea"/>
              <a:ea typeface="+mj-ea"/>
            </a:endParaRPr>
          </a:p>
        </p:txBody>
      </p:sp>
      <p:sp>
        <p:nvSpPr>
          <p:cNvPr id="36" name="矩形 35"/>
          <p:cNvSpPr/>
          <p:nvPr/>
        </p:nvSpPr>
        <p:spPr>
          <a:xfrm>
            <a:off x="7764500" y="5049753"/>
            <a:ext cx="3103798" cy="135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8" name="文本框 37"/>
          <p:cNvSpPr txBox="1"/>
          <p:nvPr/>
        </p:nvSpPr>
        <p:spPr>
          <a:xfrm>
            <a:off x="8190354" y="3333733"/>
            <a:ext cx="2252090" cy="735747"/>
          </a:xfrm>
          <a:prstGeom prst="roundRect">
            <a:avLst>
              <a:gd name="adj" fmla="val 50000"/>
            </a:avLst>
          </a:prstGeom>
          <a:solidFill>
            <a:schemeClr val="accent1"/>
          </a:solidFill>
          <a:ln w="28575">
            <a:solidFill>
              <a:srgbClr val="FEFFFF"/>
            </a:solidFill>
          </a:ln>
          <a:effectLst>
            <a:outerShdw blurRad="63500" sx="102000" sy="102000" algn="ctr" rotWithShape="0">
              <a:prstClr val="black">
                <a:alpha val="40000"/>
              </a:prstClr>
            </a:outerShdw>
          </a:effectLst>
        </p:spPr>
        <p:txBody>
          <a:bodyPr wrap="square" rtlCol="0">
            <a:spAutoFit/>
          </a:bodyPr>
          <a:lstStyle/>
          <a:p>
            <a:pPr algn="ctr"/>
            <a:r>
              <a:rPr lang="en-US" altLang="zh-CN" sz="2800" b="1" dirty="0">
                <a:solidFill>
                  <a:srgbClr val="FEFFFF"/>
                </a:solidFill>
              </a:rPr>
              <a:t>2016</a:t>
            </a:r>
            <a:endParaRPr lang="zh-CN" altLang="en-US" sz="2800" b="1" dirty="0">
              <a:solidFill>
                <a:srgbClr val="FEFFFF"/>
              </a:solidFill>
            </a:endParaRPr>
          </a:p>
        </p:txBody>
      </p:sp>
    </p:spTree>
    <p:extLst>
      <p:ext uri="{BB962C8B-B14F-4D97-AF65-F5344CB8AC3E}">
        <p14:creationId xmlns:p14="http://schemas.microsoft.com/office/powerpoint/2010/main" val="187894384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dirty="0"/>
              <a:t>请在此添加您的大标题</a:t>
            </a:r>
            <a:endParaRPr lang="en-US" altLang="zh-CN" dirty="0"/>
          </a:p>
        </p:txBody>
      </p:sp>
      <p:sp>
        <p:nvSpPr>
          <p:cNvPr id="14" name="矩形 13"/>
          <p:cNvSpPr/>
          <p:nvPr/>
        </p:nvSpPr>
        <p:spPr>
          <a:xfrm>
            <a:off x="1136129" y="1420522"/>
            <a:ext cx="9919743" cy="1358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p:txBody>
      </p:sp>
      <p:sp>
        <p:nvSpPr>
          <p:cNvPr id="15" name="Oval 18"/>
          <p:cNvSpPr>
            <a:spLocks noChangeArrowheads="1"/>
          </p:cNvSpPr>
          <p:nvPr/>
        </p:nvSpPr>
        <p:spPr bwMode="auto">
          <a:xfrm>
            <a:off x="2645115" y="3053669"/>
            <a:ext cx="1873250" cy="1874837"/>
          </a:xfrm>
          <a:prstGeom prst="ellipse">
            <a:avLst/>
          </a:prstGeom>
          <a:solidFill>
            <a:srgbClr val="FEFFFF"/>
          </a:solidFill>
          <a:ln>
            <a:solidFill>
              <a:schemeClr val="accent1"/>
            </a:solidFill>
          </a:ln>
        </p:spPr>
        <p:txBody>
          <a:bodyPr anchor="ctr"/>
          <a:lstStyle/>
          <a:p>
            <a:pPr algn="ctr"/>
            <a:r>
              <a:rPr lang="en-US" altLang="zh-CN" sz="5400" b="1" dirty="0">
                <a:solidFill>
                  <a:schemeClr val="accent1"/>
                </a:solidFill>
                <a:latin typeface="Brush Script MT" panose="03060802040406070304" pitchFamily="66" charset="0"/>
              </a:rPr>
              <a:t>88%</a:t>
            </a:r>
            <a:endParaRPr lang="zh-CN" altLang="en-US" sz="5400" b="1" dirty="0">
              <a:solidFill>
                <a:schemeClr val="accent1"/>
              </a:solidFill>
              <a:latin typeface="Brush Script MT" panose="03060802040406070304" pitchFamily="66" charset="0"/>
            </a:endParaRPr>
          </a:p>
        </p:txBody>
      </p:sp>
      <p:sp>
        <p:nvSpPr>
          <p:cNvPr id="16" name="Freeform 19"/>
          <p:cNvSpPr>
            <a:spLocks noEditPoints="1"/>
          </p:cNvSpPr>
          <p:nvPr/>
        </p:nvSpPr>
        <p:spPr bwMode="auto">
          <a:xfrm>
            <a:off x="2505415" y="2912381"/>
            <a:ext cx="2144712" cy="2147888"/>
          </a:xfrm>
          <a:custGeom>
            <a:avLst/>
            <a:gdLst>
              <a:gd name="T0" fmla="*/ 480 w 961"/>
              <a:gd name="T1" fmla="*/ 0 h 961"/>
              <a:gd name="T2" fmla="*/ 0 w 961"/>
              <a:gd name="T3" fmla="*/ 480 h 961"/>
              <a:gd name="T4" fmla="*/ 480 w 961"/>
              <a:gd name="T5" fmla="*/ 961 h 961"/>
              <a:gd name="T6" fmla="*/ 961 w 961"/>
              <a:gd name="T7" fmla="*/ 480 h 961"/>
              <a:gd name="T8" fmla="*/ 480 w 961"/>
              <a:gd name="T9" fmla="*/ 0 h 961"/>
              <a:gd name="T10" fmla="*/ 480 w 961"/>
              <a:gd name="T11" fmla="*/ 896 h 961"/>
              <a:gd name="T12" fmla="*/ 64 w 961"/>
              <a:gd name="T13" fmla="*/ 480 h 961"/>
              <a:gd name="T14" fmla="*/ 480 w 961"/>
              <a:gd name="T15" fmla="*/ 64 h 961"/>
              <a:gd name="T16" fmla="*/ 896 w 961"/>
              <a:gd name="T17" fmla="*/ 480 h 961"/>
              <a:gd name="T18" fmla="*/ 480 w 961"/>
              <a:gd name="T19" fmla="*/ 89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961">
                <a:moveTo>
                  <a:pt x="480" y="0"/>
                </a:moveTo>
                <a:cubicBezTo>
                  <a:pt x="215" y="0"/>
                  <a:pt x="0" y="215"/>
                  <a:pt x="0" y="480"/>
                </a:cubicBezTo>
                <a:cubicBezTo>
                  <a:pt x="0" y="746"/>
                  <a:pt x="215" y="961"/>
                  <a:pt x="480" y="961"/>
                </a:cubicBezTo>
                <a:cubicBezTo>
                  <a:pt x="746" y="961"/>
                  <a:pt x="961" y="746"/>
                  <a:pt x="961" y="480"/>
                </a:cubicBezTo>
                <a:cubicBezTo>
                  <a:pt x="961" y="215"/>
                  <a:pt x="746" y="0"/>
                  <a:pt x="480" y="0"/>
                </a:cubicBezTo>
                <a:close/>
                <a:moveTo>
                  <a:pt x="480" y="896"/>
                </a:moveTo>
                <a:cubicBezTo>
                  <a:pt x="251" y="896"/>
                  <a:pt x="64" y="710"/>
                  <a:pt x="64" y="480"/>
                </a:cubicBezTo>
                <a:cubicBezTo>
                  <a:pt x="64" y="251"/>
                  <a:pt x="251" y="64"/>
                  <a:pt x="480" y="64"/>
                </a:cubicBezTo>
                <a:cubicBezTo>
                  <a:pt x="710" y="64"/>
                  <a:pt x="896" y="251"/>
                  <a:pt x="896" y="480"/>
                </a:cubicBezTo>
                <a:cubicBezTo>
                  <a:pt x="896" y="710"/>
                  <a:pt x="710" y="896"/>
                  <a:pt x="480" y="896"/>
                </a:cubicBezTo>
                <a:close/>
              </a:path>
            </a:pathLst>
          </a:custGeom>
          <a:solidFill>
            <a:schemeClr val="accent1"/>
          </a:solidFill>
          <a:ln>
            <a:noFill/>
          </a:ln>
          <a:effectLst>
            <a:outerShdw blurRad="50800" dist="38100" dir="16200000" rotWithShape="0">
              <a:prstClr val="black">
                <a:alpha val="40000"/>
              </a:prstClr>
            </a:outerShdw>
          </a:effectLst>
        </p:spPr>
        <p:txBody>
          <a:bodyPr/>
          <a:lstStyle/>
          <a:p>
            <a:endParaRPr lang="zh-CN" altLang="en-US"/>
          </a:p>
        </p:txBody>
      </p:sp>
      <p:sp>
        <p:nvSpPr>
          <p:cNvPr id="17" name="半闭框 16"/>
          <p:cNvSpPr/>
          <p:nvPr/>
        </p:nvSpPr>
        <p:spPr>
          <a:xfrm rot="2700000">
            <a:off x="2992778" y="4974830"/>
            <a:ext cx="1169987" cy="1169987"/>
          </a:xfrm>
          <a:prstGeom prst="half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圆角矩形 19"/>
          <p:cNvSpPr/>
          <p:nvPr/>
        </p:nvSpPr>
        <p:spPr>
          <a:xfrm>
            <a:off x="1404710" y="5491842"/>
            <a:ext cx="4346122" cy="595086"/>
          </a:xfrm>
          <a:prstGeom prst="roundRect">
            <a:avLst>
              <a:gd name="adj" fmla="val 50000"/>
            </a:avLst>
          </a:prstGeom>
          <a:solidFill>
            <a:srgbClr val="FEFFFF"/>
          </a:solidFill>
          <a:ln>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accent1"/>
                </a:solidFill>
                <a:latin typeface="+mj-ea"/>
                <a:ea typeface="+mj-ea"/>
              </a:rPr>
              <a:t>请在此输入您的小标题</a:t>
            </a:r>
            <a:endParaRPr lang="zh-CN" altLang="zh-CN" sz="2000" dirty="0">
              <a:solidFill>
                <a:schemeClr val="accent1"/>
              </a:solidFill>
              <a:latin typeface="+mj-ea"/>
              <a:ea typeface="+mj-ea"/>
            </a:endParaRPr>
          </a:p>
        </p:txBody>
      </p:sp>
      <p:sp>
        <p:nvSpPr>
          <p:cNvPr id="26" name="Oval 18"/>
          <p:cNvSpPr>
            <a:spLocks noChangeArrowheads="1"/>
          </p:cNvSpPr>
          <p:nvPr/>
        </p:nvSpPr>
        <p:spPr bwMode="auto">
          <a:xfrm>
            <a:off x="7681573" y="3053669"/>
            <a:ext cx="1873250" cy="1874837"/>
          </a:xfrm>
          <a:prstGeom prst="ellipse">
            <a:avLst/>
          </a:prstGeom>
          <a:solidFill>
            <a:srgbClr val="FEFFFF"/>
          </a:solidFill>
          <a:ln>
            <a:solidFill>
              <a:schemeClr val="accent1"/>
            </a:solidFill>
          </a:ln>
        </p:spPr>
        <p:txBody>
          <a:bodyPr anchor="ctr"/>
          <a:lstStyle/>
          <a:p>
            <a:pPr algn="ctr"/>
            <a:r>
              <a:rPr lang="en-US" altLang="zh-CN" sz="5400" b="1" dirty="0">
                <a:solidFill>
                  <a:schemeClr val="accent1"/>
                </a:solidFill>
                <a:latin typeface="Brush Script MT" panose="03060802040406070304" pitchFamily="66" charset="0"/>
              </a:rPr>
              <a:t>96%</a:t>
            </a:r>
            <a:endParaRPr lang="zh-CN" altLang="en-US" sz="5400" b="1" dirty="0">
              <a:solidFill>
                <a:schemeClr val="accent1"/>
              </a:solidFill>
              <a:latin typeface="Brush Script MT" panose="03060802040406070304" pitchFamily="66" charset="0"/>
            </a:endParaRPr>
          </a:p>
        </p:txBody>
      </p:sp>
      <p:sp>
        <p:nvSpPr>
          <p:cNvPr id="27" name="Freeform 19"/>
          <p:cNvSpPr>
            <a:spLocks noEditPoints="1"/>
          </p:cNvSpPr>
          <p:nvPr/>
        </p:nvSpPr>
        <p:spPr bwMode="auto">
          <a:xfrm>
            <a:off x="7541873" y="2912381"/>
            <a:ext cx="2144712" cy="2147888"/>
          </a:xfrm>
          <a:custGeom>
            <a:avLst/>
            <a:gdLst>
              <a:gd name="T0" fmla="*/ 480 w 961"/>
              <a:gd name="T1" fmla="*/ 0 h 961"/>
              <a:gd name="T2" fmla="*/ 0 w 961"/>
              <a:gd name="T3" fmla="*/ 480 h 961"/>
              <a:gd name="T4" fmla="*/ 480 w 961"/>
              <a:gd name="T5" fmla="*/ 961 h 961"/>
              <a:gd name="T6" fmla="*/ 961 w 961"/>
              <a:gd name="T7" fmla="*/ 480 h 961"/>
              <a:gd name="T8" fmla="*/ 480 w 961"/>
              <a:gd name="T9" fmla="*/ 0 h 961"/>
              <a:gd name="T10" fmla="*/ 480 w 961"/>
              <a:gd name="T11" fmla="*/ 896 h 961"/>
              <a:gd name="T12" fmla="*/ 64 w 961"/>
              <a:gd name="T13" fmla="*/ 480 h 961"/>
              <a:gd name="T14" fmla="*/ 480 w 961"/>
              <a:gd name="T15" fmla="*/ 64 h 961"/>
              <a:gd name="T16" fmla="*/ 896 w 961"/>
              <a:gd name="T17" fmla="*/ 480 h 961"/>
              <a:gd name="T18" fmla="*/ 480 w 961"/>
              <a:gd name="T19" fmla="*/ 89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961">
                <a:moveTo>
                  <a:pt x="480" y="0"/>
                </a:moveTo>
                <a:cubicBezTo>
                  <a:pt x="215" y="0"/>
                  <a:pt x="0" y="215"/>
                  <a:pt x="0" y="480"/>
                </a:cubicBezTo>
                <a:cubicBezTo>
                  <a:pt x="0" y="746"/>
                  <a:pt x="215" y="961"/>
                  <a:pt x="480" y="961"/>
                </a:cubicBezTo>
                <a:cubicBezTo>
                  <a:pt x="746" y="961"/>
                  <a:pt x="961" y="746"/>
                  <a:pt x="961" y="480"/>
                </a:cubicBezTo>
                <a:cubicBezTo>
                  <a:pt x="961" y="215"/>
                  <a:pt x="746" y="0"/>
                  <a:pt x="480" y="0"/>
                </a:cubicBezTo>
                <a:close/>
                <a:moveTo>
                  <a:pt x="480" y="896"/>
                </a:moveTo>
                <a:cubicBezTo>
                  <a:pt x="251" y="896"/>
                  <a:pt x="64" y="710"/>
                  <a:pt x="64" y="480"/>
                </a:cubicBezTo>
                <a:cubicBezTo>
                  <a:pt x="64" y="251"/>
                  <a:pt x="251" y="64"/>
                  <a:pt x="480" y="64"/>
                </a:cubicBezTo>
                <a:cubicBezTo>
                  <a:pt x="710" y="64"/>
                  <a:pt x="896" y="251"/>
                  <a:pt x="896" y="480"/>
                </a:cubicBezTo>
                <a:cubicBezTo>
                  <a:pt x="896" y="710"/>
                  <a:pt x="710" y="896"/>
                  <a:pt x="480" y="896"/>
                </a:cubicBezTo>
                <a:close/>
              </a:path>
            </a:pathLst>
          </a:custGeom>
          <a:solidFill>
            <a:schemeClr val="accent1"/>
          </a:solidFill>
          <a:ln>
            <a:noFill/>
          </a:ln>
          <a:effectLst>
            <a:outerShdw blurRad="50800" dist="38100" dir="16200000" rotWithShape="0">
              <a:prstClr val="black">
                <a:alpha val="40000"/>
              </a:prstClr>
            </a:outerShdw>
          </a:effectLst>
        </p:spPr>
        <p:txBody>
          <a:bodyPr/>
          <a:lstStyle/>
          <a:p>
            <a:endParaRPr lang="zh-CN" altLang="en-US"/>
          </a:p>
        </p:txBody>
      </p:sp>
      <p:sp>
        <p:nvSpPr>
          <p:cNvPr id="28" name="半闭框 27"/>
          <p:cNvSpPr/>
          <p:nvPr/>
        </p:nvSpPr>
        <p:spPr>
          <a:xfrm rot="2700000">
            <a:off x="8029236" y="4974830"/>
            <a:ext cx="1169987" cy="1169987"/>
          </a:xfrm>
          <a:prstGeom prst="half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圆角矩形 28"/>
          <p:cNvSpPr/>
          <p:nvPr/>
        </p:nvSpPr>
        <p:spPr>
          <a:xfrm>
            <a:off x="6441168" y="5491842"/>
            <a:ext cx="4346122" cy="595086"/>
          </a:xfrm>
          <a:prstGeom prst="roundRect">
            <a:avLst>
              <a:gd name="adj" fmla="val 50000"/>
            </a:avLst>
          </a:prstGeom>
          <a:solidFill>
            <a:srgbClr val="FEFFFF"/>
          </a:solidFill>
          <a:ln>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accent1"/>
                </a:solidFill>
                <a:latin typeface="+mj-ea"/>
                <a:ea typeface="+mj-ea"/>
              </a:rPr>
              <a:t>请在此输入您的小标题</a:t>
            </a:r>
            <a:endParaRPr lang="zh-CN" altLang="zh-CN" sz="2000" dirty="0">
              <a:solidFill>
                <a:schemeClr val="accent1"/>
              </a:solidFill>
              <a:latin typeface="+mj-ea"/>
              <a:ea typeface="+mj-ea"/>
            </a:endParaRPr>
          </a:p>
        </p:txBody>
      </p:sp>
    </p:spTree>
    <p:extLst>
      <p:ext uri="{BB962C8B-B14F-4D97-AF65-F5344CB8AC3E}">
        <p14:creationId xmlns:p14="http://schemas.microsoft.com/office/powerpoint/2010/main" val="195870451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请在此添加您的大标题</a:t>
            </a:r>
            <a:endParaRPr lang="en-US" altLang="zh-CN" dirty="0"/>
          </a:p>
        </p:txBody>
      </p:sp>
      <p:sp>
        <p:nvSpPr>
          <p:cNvPr id="46" name="圆角矩形 45"/>
          <p:cNvSpPr/>
          <p:nvPr/>
        </p:nvSpPr>
        <p:spPr>
          <a:xfrm>
            <a:off x="6655935" y="3286312"/>
            <a:ext cx="4585243" cy="7200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rgbClr val="FEFFFF"/>
                </a:solidFill>
                <a:latin typeface="幼圆" panose="02010509060101010101" pitchFamily="49" charset="-122"/>
                <a:ea typeface="幼圆" panose="02010509060101010101" pitchFamily="49" charset="-122"/>
              </a:rPr>
              <a:t>请输入文本请输入文本请输入文本</a:t>
            </a:r>
            <a:endParaRPr lang="zh-CN" altLang="zh-CN" sz="2000" dirty="0">
              <a:solidFill>
                <a:srgbClr val="FEFFFF"/>
              </a:solidFill>
              <a:latin typeface="幼圆" panose="02010509060101010101" pitchFamily="49" charset="-122"/>
              <a:ea typeface="幼圆" panose="02010509060101010101" pitchFamily="49" charset="-122"/>
            </a:endParaRPr>
          </a:p>
        </p:txBody>
      </p:sp>
      <p:sp>
        <p:nvSpPr>
          <p:cNvPr id="18" name="KSO_Shape"/>
          <p:cNvSpPr>
            <a:spLocks/>
          </p:cNvSpPr>
          <p:nvPr/>
        </p:nvSpPr>
        <p:spPr bwMode="auto">
          <a:xfrm>
            <a:off x="8130694" y="1853582"/>
            <a:ext cx="1635725" cy="1224068"/>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1"/>
          </a:solidFill>
          <a:ln>
            <a:noFill/>
          </a:ln>
          <a:extLst/>
        </p:spPr>
        <p:txBody>
          <a:bodyPr/>
          <a:lstStyle/>
          <a:p>
            <a:endParaRPr lang="zh-CN" altLang="en-US" dirty="0"/>
          </a:p>
        </p:txBody>
      </p:sp>
      <p:sp>
        <p:nvSpPr>
          <p:cNvPr id="19" name="矩形 18"/>
          <p:cNvSpPr/>
          <p:nvPr/>
        </p:nvSpPr>
        <p:spPr>
          <a:xfrm>
            <a:off x="6655935" y="4180114"/>
            <a:ext cx="4585243" cy="2189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0" name="泪滴形 19"/>
          <p:cNvSpPr>
            <a:spLocks noChangeAspect="1"/>
          </p:cNvSpPr>
          <p:nvPr/>
        </p:nvSpPr>
        <p:spPr>
          <a:xfrm>
            <a:off x="1713140" y="3862445"/>
            <a:ext cx="1605964" cy="160360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泪滴形 20"/>
          <p:cNvSpPr>
            <a:spLocks noChangeAspect="1"/>
          </p:cNvSpPr>
          <p:nvPr/>
        </p:nvSpPr>
        <p:spPr>
          <a:xfrm rot="5400000">
            <a:off x="1714319" y="2212854"/>
            <a:ext cx="1603605" cy="160596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泪滴形 22"/>
          <p:cNvSpPr>
            <a:spLocks noChangeAspect="1"/>
          </p:cNvSpPr>
          <p:nvPr/>
        </p:nvSpPr>
        <p:spPr>
          <a:xfrm rot="10800000">
            <a:off x="3361552" y="2214033"/>
            <a:ext cx="1605962" cy="160360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泪滴形 23"/>
          <p:cNvSpPr>
            <a:spLocks noChangeAspect="1"/>
          </p:cNvSpPr>
          <p:nvPr/>
        </p:nvSpPr>
        <p:spPr>
          <a:xfrm rot="16200000">
            <a:off x="3362731" y="3861266"/>
            <a:ext cx="1603605" cy="160596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Freeform 394"/>
          <p:cNvSpPr>
            <a:spLocks noEditPoints="1"/>
          </p:cNvSpPr>
          <p:nvPr/>
        </p:nvSpPr>
        <p:spPr bwMode="auto">
          <a:xfrm>
            <a:off x="2098228" y="2586981"/>
            <a:ext cx="904694" cy="921447"/>
          </a:xfrm>
          <a:custGeom>
            <a:avLst/>
            <a:gdLst>
              <a:gd name="T0" fmla="*/ 46 w 54"/>
              <a:gd name="T1" fmla="*/ 8 h 55"/>
              <a:gd name="T2" fmla="*/ 27 w 54"/>
              <a:gd name="T3" fmla="*/ 0 h 55"/>
              <a:gd name="T4" fmla="*/ 8 w 54"/>
              <a:gd name="T5" fmla="*/ 8 h 55"/>
              <a:gd name="T6" fmla="*/ 8 w 54"/>
              <a:gd name="T7" fmla="*/ 47 h 55"/>
              <a:gd name="T8" fmla="*/ 27 w 54"/>
              <a:gd name="T9" fmla="*/ 55 h 55"/>
              <a:gd name="T10" fmla="*/ 46 w 54"/>
              <a:gd name="T11" fmla="*/ 47 h 55"/>
              <a:gd name="T12" fmla="*/ 46 w 54"/>
              <a:gd name="T13" fmla="*/ 8 h 55"/>
              <a:gd name="T14" fmla="*/ 44 w 54"/>
              <a:gd name="T15" fmla="*/ 44 h 55"/>
              <a:gd name="T16" fmla="*/ 11 w 54"/>
              <a:gd name="T17" fmla="*/ 44 h 55"/>
              <a:gd name="T18" fmla="*/ 11 w 54"/>
              <a:gd name="T19" fmla="*/ 11 h 55"/>
              <a:gd name="T20" fmla="*/ 44 w 54"/>
              <a:gd name="T21" fmla="*/ 11 h 55"/>
              <a:gd name="T22" fmla="*/ 44 w 54"/>
              <a:gd name="T23" fmla="*/ 44 h 55"/>
              <a:gd name="T24" fmla="*/ 41 w 54"/>
              <a:gd name="T25" fmla="*/ 13 h 55"/>
              <a:gd name="T26" fmla="*/ 13 w 54"/>
              <a:gd name="T27" fmla="*/ 13 h 55"/>
              <a:gd name="T28" fmla="*/ 13 w 54"/>
              <a:gd name="T29" fmla="*/ 42 h 55"/>
              <a:gd name="T30" fmla="*/ 41 w 54"/>
              <a:gd name="T31" fmla="*/ 42 h 55"/>
              <a:gd name="T32" fmla="*/ 41 w 54"/>
              <a:gd name="T33" fmla="*/ 13 h 55"/>
              <a:gd name="T34" fmla="*/ 39 w 54"/>
              <a:gd name="T35" fmla="*/ 40 h 55"/>
              <a:gd name="T36" fmla="*/ 15 w 54"/>
              <a:gd name="T37" fmla="*/ 40 h 55"/>
              <a:gd name="T38" fmla="*/ 15 w 54"/>
              <a:gd name="T39" fmla="*/ 15 h 55"/>
              <a:gd name="T40" fmla="*/ 39 w 54"/>
              <a:gd name="T41" fmla="*/ 15 h 55"/>
              <a:gd name="T42" fmla="*/ 39 w 54"/>
              <a:gd name="T43" fmla="*/ 40 h 55"/>
              <a:gd name="T44" fmla="*/ 30 w 54"/>
              <a:gd name="T45" fmla="*/ 20 h 55"/>
              <a:gd name="T46" fmla="*/ 31 w 54"/>
              <a:gd name="T47" fmla="*/ 21 h 55"/>
              <a:gd name="T48" fmla="*/ 33 w 54"/>
              <a:gd name="T49" fmla="*/ 21 h 55"/>
              <a:gd name="T50" fmla="*/ 30 w 54"/>
              <a:gd name="T51" fmla="*/ 18 h 55"/>
              <a:gd name="T52" fmla="*/ 28 w 54"/>
              <a:gd name="T53" fmla="*/ 17 h 55"/>
              <a:gd name="T54" fmla="*/ 26 w 54"/>
              <a:gd name="T55" fmla="*/ 17 h 55"/>
              <a:gd name="T56" fmla="*/ 24 w 54"/>
              <a:gd name="T57" fmla="*/ 18 h 55"/>
              <a:gd name="T58" fmla="*/ 21 w 54"/>
              <a:gd name="T59" fmla="*/ 21 h 55"/>
              <a:gd name="T60" fmla="*/ 22 w 54"/>
              <a:gd name="T61" fmla="*/ 28 h 55"/>
              <a:gd name="T62" fmla="*/ 24 w 54"/>
              <a:gd name="T63" fmla="*/ 29 h 55"/>
              <a:gd name="T64" fmla="*/ 26 w 54"/>
              <a:gd name="T65" fmla="*/ 35 h 55"/>
              <a:gd name="T66" fmla="*/ 23 w 54"/>
              <a:gd name="T67" fmla="*/ 34 h 55"/>
              <a:gd name="T68" fmla="*/ 22 w 54"/>
              <a:gd name="T69" fmla="*/ 32 h 55"/>
              <a:gd name="T70" fmla="*/ 22 w 54"/>
              <a:gd name="T71" fmla="*/ 36 h 55"/>
              <a:gd name="T72" fmla="*/ 26 w 54"/>
              <a:gd name="T73" fmla="*/ 37 h 55"/>
              <a:gd name="T74" fmla="*/ 27 w 54"/>
              <a:gd name="T75" fmla="*/ 39 h 55"/>
              <a:gd name="T76" fmla="*/ 28 w 54"/>
              <a:gd name="T77" fmla="*/ 37 h 55"/>
              <a:gd name="T78" fmla="*/ 32 w 54"/>
              <a:gd name="T79" fmla="*/ 36 h 55"/>
              <a:gd name="T80" fmla="*/ 33 w 54"/>
              <a:gd name="T81" fmla="*/ 30 h 55"/>
              <a:gd name="T82" fmla="*/ 30 w 54"/>
              <a:gd name="T83" fmla="*/ 26 h 55"/>
              <a:gd name="T84" fmla="*/ 28 w 54"/>
              <a:gd name="T85" fmla="*/ 26 h 55"/>
              <a:gd name="T86" fmla="*/ 30 w 54"/>
              <a:gd name="T87" fmla="*/ 20 h 55"/>
              <a:gd name="T88" fmla="*/ 26 w 54"/>
              <a:gd name="T89" fmla="*/ 26 h 55"/>
              <a:gd name="T90" fmla="*/ 23 w 54"/>
              <a:gd name="T91" fmla="*/ 26 h 55"/>
              <a:gd name="T92" fmla="*/ 23 w 54"/>
              <a:gd name="T93" fmla="*/ 21 h 55"/>
              <a:gd name="T94" fmla="*/ 24 w 54"/>
              <a:gd name="T95" fmla="*/ 20 h 55"/>
              <a:gd name="T96" fmla="*/ 26 w 54"/>
              <a:gd name="T97" fmla="*/ 26 h 55"/>
              <a:gd name="T98" fmla="*/ 30 w 54"/>
              <a:gd name="T99" fmla="*/ 29 h 55"/>
              <a:gd name="T100" fmla="*/ 31 w 54"/>
              <a:gd name="T101" fmla="*/ 30 h 55"/>
              <a:gd name="T102" fmla="*/ 31 w 54"/>
              <a:gd name="T103" fmla="*/ 34 h 55"/>
              <a:gd name="T104" fmla="*/ 28 w 54"/>
              <a:gd name="T105" fmla="*/ 35 h 55"/>
              <a:gd name="T106" fmla="*/ 30 w 54"/>
              <a:gd name="T10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55">
                <a:moveTo>
                  <a:pt x="46" y="8"/>
                </a:moveTo>
                <a:cubicBezTo>
                  <a:pt x="46" y="8"/>
                  <a:pt x="46" y="8"/>
                  <a:pt x="46" y="8"/>
                </a:cubicBezTo>
                <a:cubicBezTo>
                  <a:pt x="46" y="8"/>
                  <a:pt x="46" y="8"/>
                  <a:pt x="46" y="8"/>
                </a:cubicBezTo>
                <a:cubicBezTo>
                  <a:pt x="41" y="3"/>
                  <a:pt x="35" y="0"/>
                  <a:pt x="27" y="0"/>
                </a:cubicBezTo>
                <a:cubicBezTo>
                  <a:pt x="20" y="0"/>
                  <a:pt x="13" y="3"/>
                  <a:pt x="8" y="8"/>
                </a:cubicBezTo>
                <a:cubicBezTo>
                  <a:pt x="8" y="8"/>
                  <a:pt x="8" y="8"/>
                  <a:pt x="8" y="8"/>
                </a:cubicBezTo>
                <a:cubicBezTo>
                  <a:pt x="3" y="13"/>
                  <a:pt x="0" y="20"/>
                  <a:pt x="0" y="28"/>
                </a:cubicBezTo>
                <a:cubicBezTo>
                  <a:pt x="0" y="35"/>
                  <a:pt x="3" y="42"/>
                  <a:pt x="8" y="47"/>
                </a:cubicBezTo>
                <a:cubicBezTo>
                  <a:pt x="8" y="47"/>
                  <a:pt x="8" y="47"/>
                  <a:pt x="8" y="47"/>
                </a:cubicBezTo>
                <a:cubicBezTo>
                  <a:pt x="13" y="52"/>
                  <a:pt x="20" y="55"/>
                  <a:pt x="27" y="55"/>
                </a:cubicBezTo>
                <a:cubicBezTo>
                  <a:pt x="35" y="55"/>
                  <a:pt x="41" y="52"/>
                  <a:pt x="46" y="47"/>
                </a:cubicBezTo>
                <a:cubicBezTo>
                  <a:pt x="46" y="47"/>
                  <a:pt x="46" y="47"/>
                  <a:pt x="46" y="47"/>
                </a:cubicBezTo>
                <a:cubicBezTo>
                  <a:pt x="51" y="42"/>
                  <a:pt x="54" y="35"/>
                  <a:pt x="54" y="28"/>
                </a:cubicBezTo>
                <a:cubicBezTo>
                  <a:pt x="54" y="20"/>
                  <a:pt x="51" y="13"/>
                  <a:pt x="46" y="8"/>
                </a:cubicBezTo>
                <a:close/>
                <a:moveTo>
                  <a:pt x="44" y="44"/>
                </a:moveTo>
                <a:cubicBezTo>
                  <a:pt x="44" y="44"/>
                  <a:pt x="44" y="44"/>
                  <a:pt x="44" y="44"/>
                </a:cubicBezTo>
                <a:cubicBezTo>
                  <a:pt x="39" y="48"/>
                  <a:pt x="34" y="51"/>
                  <a:pt x="27" y="51"/>
                </a:cubicBezTo>
                <a:cubicBezTo>
                  <a:pt x="21" y="51"/>
                  <a:pt x="15" y="48"/>
                  <a:pt x="11" y="44"/>
                </a:cubicBezTo>
                <a:cubicBezTo>
                  <a:pt x="6" y="40"/>
                  <a:pt x="4" y="34"/>
                  <a:pt x="4" y="28"/>
                </a:cubicBezTo>
                <a:cubicBezTo>
                  <a:pt x="4" y="21"/>
                  <a:pt x="6" y="15"/>
                  <a:pt x="11" y="11"/>
                </a:cubicBezTo>
                <a:cubicBezTo>
                  <a:pt x="15" y="7"/>
                  <a:pt x="21" y="4"/>
                  <a:pt x="27" y="4"/>
                </a:cubicBezTo>
                <a:cubicBezTo>
                  <a:pt x="34" y="4"/>
                  <a:pt x="39" y="7"/>
                  <a:pt x="44" y="11"/>
                </a:cubicBezTo>
                <a:cubicBezTo>
                  <a:pt x="48" y="15"/>
                  <a:pt x="50" y="21"/>
                  <a:pt x="50" y="28"/>
                </a:cubicBezTo>
                <a:cubicBezTo>
                  <a:pt x="50" y="34"/>
                  <a:pt x="48" y="40"/>
                  <a:pt x="44" y="44"/>
                </a:cubicBezTo>
                <a:close/>
                <a:moveTo>
                  <a:pt x="41" y="13"/>
                </a:moveTo>
                <a:cubicBezTo>
                  <a:pt x="41" y="13"/>
                  <a:pt x="41" y="13"/>
                  <a:pt x="41" y="13"/>
                </a:cubicBezTo>
                <a:cubicBezTo>
                  <a:pt x="38" y="10"/>
                  <a:pt x="33" y="8"/>
                  <a:pt x="27" y="8"/>
                </a:cubicBezTo>
                <a:cubicBezTo>
                  <a:pt x="22" y="8"/>
                  <a:pt x="17" y="10"/>
                  <a:pt x="13" y="13"/>
                </a:cubicBezTo>
                <a:cubicBezTo>
                  <a:pt x="10" y="17"/>
                  <a:pt x="7" y="22"/>
                  <a:pt x="7" y="28"/>
                </a:cubicBezTo>
                <a:cubicBezTo>
                  <a:pt x="7" y="33"/>
                  <a:pt x="10" y="38"/>
                  <a:pt x="13" y="42"/>
                </a:cubicBezTo>
                <a:cubicBezTo>
                  <a:pt x="17" y="45"/>
                  <a:pt x="22" y="47"/>
                  <a:pt x="27" y="47"/>
                </a:cubicBezTo>
                <a:cubicBezTo>
                  <a:pt x="33" y="47"/>
                  <a:pt x="38" y="45"/>
                  <a:pt x="41" y="42"/>
                </a:cubicBezTo>
                <a:cubicBezTo>
                  <a:pt x="45" y="38"/>
                  <a:pt x="47" y="33"/>
                  <a:pt x="47" y="28"/>
                </a:cubicBezTo>
                <a:cubicBezTo>
                  <a:pt x="47" y="22"/>
                  <a:pt x="45" y="17"/>
                  <a:pt x="41" y="13"/>
                </a:cubicBezTo>
                <a:close/>
                <a:moveTo>
                  <a:pt x="39" y="40"/>
                </a:moveTo>
                <a:cubicBezTo>
                  <a:pt x="39" y="40"/>
                  <a:pt x="39" y="40"/>
                  <a:pt x="39" y="40"/>
                </a:cubicBezTo>
                <a:cubicBezTo>
                  <a:pt x="36" y="43"/>
                  <a:pt x="32" y="45"/>
                  <a:pt x="27" y="45"/>
                </a:cubicBezTo>
                <a:cubicBezTo>
                  <a:pt x="22" y="45"/>
                  <a:pt x="18" y="43"/>
                  <a:pt x="15" y="40"/>
                </a:cubicBezTo>
                <a:cubicBezTo>
                  <a:pt x="12" y="37"/>
                  <a:pt x="10" y="32"/>
                  <a:pt x="10" y="28"/>
                </a:cubicBezTo>
                <a:cubicBezTo>
                  <a:pt x="10" y="23"/>
                  <a:pt x="12" y="18"/>
                  <a:pt x="15" y="15"/>
                </a:cubicBezTo>
                <a:cubicBezTo>
                  <a:pt x="18" y="12"/>
                  <a:pt x="22" y="10"/>
                  <a:pt x="27" y="10"/>
                </a:cubicBezTo>
                <a:cubicBezTo>
                  <a:pt x="32" y="10"/>
                  <a:pt x="36" y="12"/>
                  <a:pt x="39" y="15"/>
                </a:cubicBezTo>
                <a:cubicBezTo>
                  <a:pt x="43" y="18"/>
                  <a:pt x="45" y="23"/>
                  <a:pt x="45" y="28"/>
                </a:cubicBezTo>
                <a:cubicBezTo>
                  <a:pt x="45" y="32"/>
                  <a:pt x="43" y="37"/>
                  <a:pt x="39" y="40"/>
                </a:cubicBezTo>
                <a:close/>
                <a:moveTo>
                  <a:pt x="30" y="20"/>
                </a:moveTo>
                <a:cubicBezTo>
                  <a:pt x="30" y="20"/>
                  <a:pt x="30" y="20"/>
                  <a:pt x="30" y="20"/>
                </a:cubicBezTo>
                <a:cubicBezTo>
                  <a:pt x="30" y="20"/>
                  <a:pt x="31" y="20"/>
                  <a:pt x="31" y="21"/>
                </a:cubicBezTo>
                <a:cubicBezTo>
                  <a:pt x="31" y="21"/>
                  <a:pt x="31" y="21"/>
                  <a:pt x="31" y="21"/>
                </a:cubicBezTo>
                <a:cubicBezTo>
                  <a:pt x="31" y="22"/>
                  <a:pt x="32" y="23"/>
                  <a:pt x="32" y="23"/>
                </a:cubicBezTo>
                <a:cubicBezTo>
                  <a:pt x="33" y="23"/>
                  <a:pt x="33" y="22"/>
                  <a:pt x="33" y="21"/>
                </a:cubicBezTo>
                <a:cubicBezTo>
                  <a:pt x="33" y="20"/>
                  <a:pt x="33" y="20"/>
                  <a:pt x="32" y="19"/>
                </a:cubicBezTo>
                <a:cubicBezTo>
                  <a:pt x="32" y="18"/>
                  <a:pt x="31" y="18"/>
                  <a:pt x="30" y="18"/>
                </a:cubicBezTo>
                <a:cubicBezTo>
                  <a:pt x="28" y="18"/>
                  <a:pt x="28" y="18"/>
                  <a:pt x="28" y="18"/>
                </a:cubicBezTo>
                <a:cubicBezTo>
                  <a:pt x="28" y="17"/>
                  <a:pt x="28" y="17"/>
                  <a:pt x="28" y="17"/>
                </a:cubicBezTo>
                <a:cubicBezTo>
                  <a:pt x="28" y="16"/>
                  <a:pt x="28" y="16"/>
                  <a:pt x="27" y="16"/>
                </a:cubicBezTo>
                <a:cubicBezTo>
                  <a:pt x="26" y="16"/>
                  <a:pt x="26" y="16"/>
                  <a:pt x="26" y="17"/>
                </a:cubicBezTo>
                <a:cubicBezTo>
                  <a:pt x="26" y="18"/>
                  <a:pt x="26" y="18"/>
                  <a:pt x="26" y="18"/>
                </a:cubicBezTo>
                <a:cubicBezTo>
                  <a:pt x="24" y="18"/>
                  <a:pt x="24" y="18"/>
                  <a:pt x="24" y="18"/>
                </a:cubicBezTo>
                <a:cubicBezTo>
                  <a:pt x="23" y="18"/>
                  <a:pt x="22" y="18"/>
                  <a:pt x="22" y="19"/>
                </a:cubicBezTo>
                <a:cubicBezTo>
                  <a:pt x="21" y="20"/>
                  <a:pt x="21" y="20"/>
                  <a:pt x="21" y="21"/>
                </a:cubicBezTo>
                <a:cubicBezTo>
                  <a:pt x="21" y="25"/>
                  <a:pt x="21" y="25"/>
                  <a:pt x="21" y="25"/>
                </a:cubicBezTo>
                <a:cubicBezTo>
                  <a:pt x="21" y="26"/>
                  <a:pt x="21" y="27"/>
                  <a:pt x="22" y="28"/>
                </a:cubicBezTo>
                <a:cubicBezTo>
                  <a:pt x="22" y="28"/>
                  <a:pt x="23" y="29"/>
                  <a:pt x="24" y="29"/>
                </a:cubicBezTo>
                <a:cubicBezTo>
                  <a:pt x="24" y="29"/>
                  <a:pt x="24" y="29"/>
                  <a:pt x="24" y="29"/>
                </a:cubicBezTo>
                <a:cubicBezTo>
                  <a:pt x="26" y="29"/>
                  <a:pt x="26" y="29"/>
                  <a:pt x="26" y="29"/>
                </a:cubicBezTo>
                <a:cubicBezTo>
                  <a:pt x="26" y="35"/>
                  <a:pt x="26" y="35"/>
                  <a:pt x="26" y="35"/>
                </a:cubicBezTo>
                <a:cubicBezTo>
                  <a:pt x="24" y="35"/>
                  <a:pt x="24" y="35"/>
                  <a:pt x="24" y="35"/>
                </a:cubicBezTo>
                <a:cubicBezTo>
                  <a:pt x="24" y="35"/>
                  <a:pt x="24" y="35"/>
                  <a:pt x="23" y="34"/>
                </a:cubicBezTo>
                <a:cubicBezTo>
                  <a:pt x="23" y="34"/>
                  <a:pt x="23" y="34"/>
                  <a:pt x="23" y="34"/>
                </a:cubicBezTo>
                <a:cubicBezTo>
                  <a:pt x="23" y="33"/>
                  <a:pt x="23" y="32"/>
                  <a:pt x="22" y="32"/>
                </a:cubicBezTo>
                <a:cubicBezTo>
                  <a:pt x="21" y="32"/>
                  <a:pt x="21" y="33"/>
                  <a:pt x="21" y="34"/>
                </a:cubicBezTo>
                <a:cubicBezTo>
                  <a:pt x="21" y="35"/>
                  <a:pt x="21" y="35"/>
                  <a:pt x="22" y="36"/>
                </a:cubicBezTo>
                <a:cubicBezTo>
                  <a:pt x="22" y="37"/>
                  <a:pt x="23" y="37"/>
                  <a:pt x="24" y="37"/>
                </a:cubicBezTo>
                <a:cubicBezTo>
                  <a:pt x="26" y="37"/>
                  <a:pt x="26" y="37"/>
                  <a:pt x="26" y="37"/>
                </a:cubicBezTo>
                <a:cubicBezTo>
                  <a:pt x="26" y="38"/>
                  <a:pt x="26" y="38"/>
                  <a:pt x="26" y="38"/>
                </a:cubicBezTo>
                <a:cubicBezTo>
                  <a:pt x="26" y="39"/>
                  <a:pt x="26" y="39"/>
                  <a:pt x="27" y="39"/>
                </a:cubicBezTo>
                <a:cubicBezTo>
                  <a:pt x="28" y="39"/>
                  <a:pt x="28" y="39"/>
                  <a:pt x="28" y="38"/>
                </a:cubicBezTo>
                <a:cubicBezTo>
                  <a:pt x="28" y="37"/>
                  <a:pt x="28" y="37"/>
                  <a:pt x="28" y="37"/>
                </a:cubicBezTo>
                <a:cubicBezTo>
                  <a:pt x="30" y="37"/>
                  <a:pt x="30" y="37"/>
                  <a:pt x="30" y="37"/>
                </a:cubicBezTo>
                <a:cubicBezTo>
                  <a:pt x="31" y="37"/>
                  <a:pt x="32" y="37"/>
                  <a:pt x="32" y="36"/>
                </a:cubicBezTo>
                <a:cubicBezTo>
                  <a:pt x="33" y="35"/>
                  <a:pt x="33" y="35"/>
                  <a:pt x="33" y="34"/>
                </a:cubicBezTo>
                <a:cubicBezTo>
                  <a:pt x="33" y="30"/>
                  <a:pt x="33" y="30"/>
                  <a:pt x="33" y="30"/>
                </a:cubicBezTo>
                <a:cubicBezTo>
                  <a:pt x="33" y="29"/>
                  <a:pt x="33" y="28"/>
                  <a:pt x="32" y="27"/>
                </a:cubicBezTo>
                <a:cubicBezTo>
                  <a:pt x="32" y="27"/>
                  <a:pt x="31" y="26"/>
                  <a:pt x="30" y="26"/>
                </a:cubicBezTo>
                <a:cubicBezTo>
                  <a:pt x="30" y="26"/>
                  <a:pt x="30" y="26"/>
                  <a:pt x="30" y="26"/>
                </a:cubicBezTo>
                <a:cubicBezTo>
                  <a:pt x="28" y="26"/>
                  <a:pt x="28" y="26"/>
                  <a:pt x="28" y="26"/>
                </a:cubicBezTo>
                <a:cubicBezTo>
                  <a:pt x="28" y="20"/>
                  <a:pt x="28" y="20"/>
                  <a:pt x="28" y="20"/>
                </a:cubicBezTo>
                <a:cubicBezTo>
                  <a:pt x="30" y="20"/>
                  <a:pt x="30" y="20"/>
                  <a:pt x="30" y="20"/>
                </a:cubicBezTo>
                <a:close/>
                <a:moveTo>
                  <a:pt x="26" y="26"/>
                </a:moveTo>
                <a:cubicBezTo>
                  <a:pt x="26" y="26"/>
                  <a:pt x="26" y="26"/>
                  <a:pt x="26" y="26"/>
                </a:cubicBezTo>
                <a:cubicBezTo>
                  <a:pt x="24" y="26"/>
                  <a:pt x="24" y="26"/>
                  <a:pt x="24" y="26"/>
                </a:cubicBezTo>
                <a:cubicBezTo>
                  <a:pt x="24" y="26"/>
                  <a:pt x="24" y="26"/>
                  <a:pt x="23" y="26"/>
                </a:cubicBezTo>
                <a:cubicBezTo>
                  <a:pt x="23" y="26"/>
                  <a:pt x="23" y="25"/>
                  <a:pt x="23" y="25"/>
                </a:cubicBezTo>
                <a:cubicBezTo>
                  <a:pt x="23" y="21"/>
                  <a:pt x="23" y="21"/>
                  <a:pt x="23" y="21"/>
                </a:cubicBezTo>
                <a:cubicBezTo>
                  <a:pt x="23" y="21"/>
                  <a:pt x="23" y="21"/>
                  <a:pt x="23" y="21"/>
                </a:cubicBezTo>
                <a:cubicBezTo>
                  <a:pt x="24" y="20"/>
                  <a:pt x="24" y="20"/>
                  <a:pt x="24" y="20"/>
                </a:cubicBezTo>
                <a:cubicBezTo>
                  <a:pt x="26" y="20"/>
                  <a:pt x="26" y="20"/>
                  <a:pt x="26" y="20"/>
                </a:cubicBezTo>
                <a:cubicBezTo>
                  <a:pt x="26" y="26"/>
                  <a:pt x="26" y="26"/>
                  <a:pt x="26" y="26"/>
                </a:cubicBezTo>
                <a:close/>
                <a:moveTo>
                  <a:pt x="30" y="29"/>
                </a:moveTo>
                <a:cubicBezTo>
                  <a:pt x="30" y="29"/>
                  <a:pt x="30" y="29"/>
                  <a:pt x="30" y="29"/>
                </a:cubicBezTo>
                <a:cubicBezTo>
                  <a:pt x="30" y="29"/>
                  <a:pt x="31" y="29"/>
                  <a:pt x="31" y="29"/>
                </a:cubicBezTo>
                <a:cubicBezTo>
                  <a:pt x="31" y="29"/>
                  <a:pt x="31" y="30"/>
                  <a:pt x="31" y="30"/>
                </a:cubicBezTo>
                <a:cubicBezTo>
                  <a:pt x="31" y="34"/>
                  <a:pt x="31" y="34"/>
                  <a:pt x="31" y="34"/>
                </a:cubicBezTo>
                <a:cubicBezTo>
                  <a:pt x="31" y="34"/>
                  <a:pt x="31" y="34"/>
                  <a:pt x="31" y="34"/>
                </a:cubicBezTo>
                <a:cubicBezTo>
                  <a:pt x="31" y="35"/>
                  <a:pt x="30" y="35"/>
                  <a:pt x="30" y="35"/>
                </a:cubicBezTo>
                <a:cubicBezTo>
                  <a:pt x="28" y="35"/>
                  <a:pt x="28" y="35"/>
                  <a:pt x="28" y="35"/>
                </a:cubicBezTo>
                <a:cubicBezTo>
                  <a:pt x="28" y="29"/>
                  <a:pt x="28" y="29"/>
                  <a:pt x="28" y="29"/>
                </a:cubicBezTo>
                <a:cubicBezTo>
                  <a:pt x="30" y="29"/>
                  <a:pt x="30" y="29"/>
                  <a:pt x="30" y="29"/>
                </a:cubicBezTo>
                <a:close/>
              </a:path>
            </a:pathLst>
          </a:custGeom>
          <a:solidFill>
            <a:srgbClr val="FEFFFF"/>
          </a:solidFill>
          <a:ln>
            <a:noFill/>
          </a:ln>
          <a:effectLst/>
          <a:extLst/>
        </p:spPr>
        <p:txBody>
          <a:bodyPr/>
          <a:lstStyle/>
          <a:p>
            <a:endParaRPr lang="zh-CN" altLang="en-US" sz="2400"/>
          </a:p>
        </p:txBody>
      </p:sp>
      <p:sp>
        <p:nvSpPr>
          <p:cNvPr id="26" name="Freeform 617"/>
          <p:cNvSpPr>
            <a:spLocks noEditPoints="1"/>
          </p:cNvSpPr>
          <p:nvPr/>
        </p:nvSpPr>
        <p:spPr bwMode="auto">
          <a:xfrm>
            <a:off x="2157102" y="4252973"/>
            <a:ext cx="845821" cy="822545"/>
          </a:xfrm>
          <a:custGeom>
            <a:avLst/>
            <a:gdLst>
              <a:gd name="T0" fmla="*/ 43 w 54"/>
              <a:gd name="T1" fmla="*/ 8 h 53"/>
              <a:gd name="T2" fmla="*/ 34 w 54"/>
              <a:gd name="T3" fmla="*/ 16 h 53"/>
              <a:gd name="T4" fmla="*/ 8 w 54"/>
              <a:gd name="T5" fmla="*/ 15 h 53"/>
              <a:gd name="T6" fmla="*/ 26 w 54"/>
              <a:gd name="T7" fmla="*/ 22 h 53"/>
              <a:gd name="T8" fmla="*/ 18 w 54"/>
              <a:gd name="T9" fmla="*/ 33 h 53"/>
              <a:gd name="T10" fmla="*/ 8 w 54"/>
              <a:gd name="T11" fmla="*/ 32 h 53"/>
              <a:gd name="T12" fmla="*/ 15 w 54"/>
              <a:gd name="T13" fmla="*/ 39 h 53"/>
              <a:gd name="T14" fmla="*/ 16 w 54"/>
              <a:gd name="T15" fmla="*/ 39 h 53"/>
              <a:gd name="T16" fmla="*/ 22 w 54"/>
              <a:gd name="T17" fmla="*/ 46 h 53"/>
              <a:gd name="T18" fmla="*/ 21 w 54"/>
              <a:gd name="T19" fmla="*/ 36 h 53"/>
              <a:gd name="T20" fmla="*/ 29 w 54"/>
              <a:gd name="T21" fmla="*/ 28 h 53"/>
              <a:gd name="T22" fmla="*/ 32 w 54"/>
              <a:gd name="T23" fmla="*/ 28 h 53"/>
              <a:gd name="T24" fmla="*/ 41 w 54"/>
              <a:gd name="T25" fmla="*/ 44 h 53"/>
              <a:gd name="T26" fmla="*/ 39 w 54"/>
              <a:gd name="T27" fmla="*/ 18 h 53"/>
              <a:gd name="T28" fmla="*/ 43 w 54"/>
              <a:gd name="T29" fmla="*/ 8 h 53"/>
              <a:gd name="T30" fmla="*/ 40 w 54"/>
              <a:gd name="T31" fmla="*/ 5 h 53"/>
              <a:gd name="T32" fmla="*/ 40 w 54"/>
              <a:gd name="T33" fmla="*/ 5 h 53"/>
              <a:gd name="T34" fmla="*/ 49 w 54"/>
              <a:gd name="T35" fmla="*/ 13 h 53"/>
              <a:gd name="T36" fmla="*/ 45 w 54"/>
              <a:gd name="T37" fmla="*/ 45 h 53"/>
              <a:gd name="T38" fmla="*/ 40 w 54"/>
              <a:gd name="T39" fmla="*/ 51 h 53"/>
              <a:gd name="T40" fmla="*/ 37 w 54"/>
              <a:gd name="T41" fmla="*/ 50 h 53"/>
              <a:gd name="T42" fmla="*/ 24 w 54"/>
              <a:gd name="T43" fmla="*/ 38 h 53"/>
              <a:gd name="T44" fmla="*/ 25 w 54"/>
              <a:gd name="T45" fmla="*/ 48 h 53"/>
              <a:gd name="T46" fmla="*/ 18 w 54"/>
              <a:gd name="T47" fmla="*/ 53 h 53"/>
              <a:gd name="T48" fmla="*/ 12 w 54"/>
              <a:gd name="T49" fmla="*/ 42 h 53"/>
              <a:gd name="T50" fmla="*/ 1 w 54"/>
              <a:gd name="T51" fmla="*/ 34 h 53"/>
              <a:gd name="T52" fmla="*/ 6 w 54"/>
              <a:gd name="T53" fmla="*/ 29 h 53"/>
              <a:gd name="T54" fmla="*/ 16 w 54"/>
              <a:gd name="T55" fmla="*/ 29 h 53"/>
              <a:gd name="T56" fmla="*/ 4 w 54"/>
              <a:gd name="T57" fmla="*/ 17 h 53"/>
              <a:gd name="T58" fmla="*/ 3 w 54"/>
              <a:gd name="T59" fmla="*/ 14 h 53"/>
              <a:gd name="T60" fmla="*/ 8 w 54"/>
              <a:gd name="T61" fmla="*/ 10 h 53"/>
              <a:gd name="T62" fmla="*/ 34 w 54"/>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53">
                <a:moveTo>
                  <a:pt x="43" y="8"/>
                </a:moveTo>
                <a:cubicBezTo>
                  <a:pt x="43" y="8"/>
                  <a:pt x="43" y="8"/>
                  <a:pt x="43" y="8"/>
                </a:cubicBezTo>
                <a:cubicBezTo>
                  <a:pt x="36" y="15"/>
                  <a:pt x="36" y="15"/>
                  <a:pt x="36" y="15"/>
                </a:cubicBezTo>
                <a:cubicBezTo>
                  <a:pt x="35" y="16"/>
                  <a:pt x="35" y="16"/>
                  <a:pt x="34" y="16"/>
                </a:cubicBezTo>
                <a:cubicBezTo>
                  <a:pt x="10" y="13"/>
                  <a:pt x="10" y="13"/>
                  <a:pt x="10" y="13"/>
                </a:cubicBezTo>
                <a:cubicBezTo>
                  <a:pt x="8" y="15"/>
                  <a:pt x="8" y="15"/>
                  <a:pt x="8" y="15"/>
                </a:cubicBezTo>
                <a:cubicBezTo>
                  <a:pt x="25" y="22"/>
                  <a:pt x="25" y="22"/>
                  <a:pt x="25" y="22"/>
                </a:cubicBezTo>
                <a:cubicBezTo>
                  <a:pt x="26" y="22"/>
                  <a:pt x="26" y="22"/>
                  <a:pt x="26" y="22"/>
                </a:cubicBezTo>
                <a:cubicBezTo>
                  <a:pt x="27" y="23"/>
                  <a:pt x="27" y="24"/>
                  <a:pt x="26" y="25"/>
                </a:cubicBezTo>
                <a:cubicBezTo>
                  <a:pt x="18" y="33"/>
                  <a:pt x="18" y="33"/>
                  <a:pt x="18" y="33"/>
                </a:cubicBezTo>
                <a:cubicBezTo>
                  <a:pt x="18" y="33"/>
                  <a:pt x="17" y="33"/>
                  <a:pt x="16" y="33"/>
                </a:cubicBezTo>
                <a:cubicBezTo>
                  <a:pt x="8" y="32"/>
                  <a:pt x="8" y="32"/>
                  <a:pt x="8" y="32"/>
                </a:cubicBezTo>
                <a:cubicBezTo>
                  <a:pt x="6" y="34"/>
                  <a:pt x="6" y="34"/>
                  <a:pt x="6" y="34"/>
                </a:cubicBezTo>
                <a:cubicBezTo>
                  <a:pt x="15" y="39"/>
                  <a:pt x="15" y="39"/>
                  <a:pt x="15" y="39"/>
                </a:cubicBezTo>
                <a:cubicBezTo>
                  <a:pt x="15" y="39"/>
                  <a:pt x="15" y="39"/>
                  <a:pt x="15" y="39"/>
                </a:cubicBezTo>
                <a:cubicBezTo>
                  <a:pt x="15" y="39"/>
                  <a:pt x="15" y="39"/>
                  <a:pt x="16" y="39"/>
                </a:cubicBezTo>
                <a:cubicBezTo>
                  <a:pt x="20" y="48"/>
                  <a:pt x="20" y="48"/>
                  <a:pt x="20" y="48"/>
                </a:cubicBezTo>
                <a:cubicBezTo>
                  <a:pt x="22" y="46"/>
                  <a:pt x="22" y="46"/>
                  <a:pt x="22" y="46"/>
                </a:cubicBezTo>
                <a:cubicBezTo>
                  <a:pt x="20" y="38"/>
                  <a:pt x="20" y="38"/>
                  <a:pt x="20" y="38"/>
                </a:cubicBezTo>
                <a:cubicBezTo>
                  <a:pt x="20" y="37"/>
                  <a:pt x="21" y="36"/>
                  <a:pt x="21" y="36"/>
                </a:cubicBezTo>
                <a:cubicBezTo>
                  <a:pt x="29" y="28"/>
                  <a:pt x="29" y="28"/>
                  <a:pt x="29" y="28"/>
                </a:cubicBezTo>
                <a:cubicBezTo>
                  <a:pt x="29" y="28"/>
                  <a:pt x="29" y="28"/>
                  <a:pt x="29" y="28"/>
                </a:cubicBezTo>
                <a:cubicBezTo>
                  <a:pt x="29" y="27"/>
                  <a:pt x="29" y="27"/>
                  <a:pt x="30" y="27"/>
                </a:cubicBezTo>
                <a:cubicBezTo>
                  <a:pt x="31" y="27"/>
                  <a:pt x="32" y="27"/>
                  <a:pt x="32" y="28"/>
                </a:cubicBezTo>
                <a:cubicBezTo>
                  <a:pt x="39" y="46"/>
                  <a:pt x="39" y="46"/>
                  <a:pt x="39" y="46"/>
                </a:cubicBezTo>
                <a:cubicBezTo>
                  <a:pt x="41" y="44"/>
                  <a:pt x="41" y="44"/>
                  <a:pt x="41" y="44"/>
                </a:cubicBezTo>
                <a:cubicBezTo>
                  <a:pt x="38" y="20"/>
                  <a:pt x="38" y="20"/>
                  <a:pt x="38" y="20"/>
                </a:cubicBezTo>
                <a:cubicBezTo>
                  <a:pt x="38" y="19"/>
                  <a:pt x="38" y="19"/>
                  <a:pt x="39" y="18"/>
                </a:cubicBezTo>
                <a:cubicBezTo>
                  <a:pt x="46" y="11"/>
                  <a:pt x="46" y="11"/>
                  <a:pt x="46" y="11"/>
                </a:cubicBezTo>
                <a:cubicBezTo>
                  <a:pt x="48" y="9"/>
                  <a:pt x="45" y="6"/>
                  <a:pt x="43" y="8"/>
                </a:cubicBezTo>
                <a:cubicBezTo>
                  <a:pt x="43" y="8"/>
                  <a:pt x="43" y="8"/>
                  <a:pt x="43" y="8"/>
                </a:cubicBezTo>
                <a:close/>
                <a:moveTo>
                  <a:pt x="40" y="5"/>
                </a:moveTo>
                <a:cubicBezTo>
                  <a:pt x="40" y="5"/>
                  <a:pt x="40" y="5"/>
                  <a:pt x="40" y="5"/>
                </a:cubicBezTo>
                <a:cubicBezTo>
                  <a:pt x="40" y="5"/>
                  <a:pt x="40" y="5"/>
                  <a:pt x="40" y="5"/>
                </a:cubicBezTo>
                <a:cubicBezTo>
                  <a:pt x="40" y="5"/>
                  <a:pt x="40" y="5"/>
                  <a:pt x="40" y="5"/>
                </a:cubicBezTo>
                <a:cubicBezTo>
                  <a:pt x="46" y="0"/>
                  <a:pt x="54" y="8"/>
                  <a:pt x="49" y="13"/>
                </a:cubicBezTo>
                <a:cubicBezTo>
                  <a:pt x="42" y="20"/>
                  <a:pt x="42" y="20"/>
                  <a:pt x="42" y="20"/>
                </a:cubicBezTo>
                <a:cubicBezTo>
                  <a:pt x="45" y="45"/>
                  <a:pt x="45" y="45"/>
                  <a:pt x="45" y="45"/>
                </a:cubicBezTo>
                <a:cubicBezTo>
                  <a:pt x="45" y="45"/>
                  <a:pt x="45" y="46"/>
                  <a:pt x="44" y="46"/>
                </a:cubicBezTo>
                <a:cubicBezTo>
                  <a:pt x="40" y="51"/>
                  <a:pt x="40" y="51"/>
                  <a:pt x="40" y="51"/>
                </a:cubicBezTo>
                <a:cubicBezTo>
                  <a:pt x="39" y="51"/>
                  <a:pt x="38" y="51"/>
                  <a:pt x="37" y="51"/>
                </a:cubicBezTo>
                <a:cubicBezTo>
                  <a:pt x="37" y="50"/>
                  <a:pt x="37" y="50"/>
                  <a:pt x="37" y="50"/>
                </a:cubicBezTo>
                <a:cubicBezTo>
                  <a:pt x="30" y="32"/>
                  <a:pt x="30" y="32"/>
                  <a:pt x="30" y="32"/>
                </a:cubicBezTo>
                <a:cubicBezTo>
                  <a:pt x="24" y="38"/>
                  <a:pt x="24" y="38"/>
                  <a:pt x="24" y="38"/>
                </a:cubicBezTo>
                <a:cubicBezTo>
                  <a:pt x="26" y="46"/>
                  <a:pt x="26" y="46"/>
                  <a:pt x="26" y="46"/>
                </a:cubicBezTo>
                <a:cubicBezTo>
                  <a:pt x="26" y="47"/>
                  <a:pt x="25" y="48"/>
                  <a:pt x="25" y="48"/>
                </a:cubicBezTo>
                <a:cubicBezTo>
                  <a:pt x="20" y="53"/>
                  <a:pt x="20" y="53"/>
                  <a:pt x="20" y="53"/>
                </a:cubicBezTo>
                <a:cubicBezTo>
                  <a:pt x="20" y="53"/>
                  <a:pt x="18" y="53"/>
                  <a:pt x="18" y="53"/>
                </a:cubicBezTo>
                <a:cubicBezTo>
                  <a:pt x="18" y="52"/>
                  <a:pt x="17" y="52"/>
                  <a:pt x="17" y="52"/>
                </a:cubicBezTo>
                <a:cubicBezTo>
                  <a:pt x="12" y="42"/>
                  <a:pt x="12" y="42"/>
                  <a:pt x="12" y="42"/>
                </a:cubicBezTo>
                <a:cubicBezTo>
                  <a:pt x="2" y="36"/>
                  <a:pt x="2" y="36"/>
                  <a:pt x="2" y="36"/>
                </a:cubicBezTo>
                <a:cubicBezTo>
                  <a:pt x="1" y="36"/>
                  <a:pt x="0" y="35"/>
                  <a:pt x="1" y="34"/>
                </a:cubicBezTo>
                <a:cubicBezTo>
                  <a:pt x="1" y="34"/>
                  <a:pt x="1" y="34"/>
                  <a:pt x="1" y="33"/>
                </a:cubicBezTo>
                <a:cubicBezTo>
                  <a:pt x="6" y="29"/>
                  <a:pt x="6" y="29"/>
                  <a:pt x="6" y="29"/>
                </a:cubicBezTo>
                <a:cubicBezTo>
                  <a:pt x="6" y="28"/>
                  <a:pt x="7" y="28"/>
                  <a:pt x="8" y="28"/>
                </a:cubicBezTo>
                <a:cubicBezTo>
                  <a:pt x="16" y="29"/>
                  <a:pt x="16" y="29"/>
                  <a:pt x="16" y="29"/>
                </a:cubicBezTo>
                <a:cubicBezTo>
                  <a:pt x="21" y="24"/>
                  <a:pt x="21" y="24"/>
                  <a:pt x="21" y="24"/>
                </a:cubicBezTo>
                <a:cubicBezTo>
                  <a:pt x="4" y="17"/>
                  <a:pt x="4" y="17"/>
                  <a:pt x="4" y="17"/>
                </a:cubicBezTo>
                <a:cubicBezTo>
                  <a:pt x="3" y="17"/>
                  <a:pt x="2" y="16"/>
                  <a:pt x="3" y="15"/>
                </a:cubicBezTo>
                <a:cubicBezTo>
                  <a:pt x="3" y="14"/>
                  <a:pt x="3" y="14"/>
                  <a:pt x="3" y="14"/>
                </a:cubicBezTo>
                <a:cubicBezTo>
                  <a:pt x="3" y="14"/>
                  <a:pt x="3" y="14"/>
                  <a:pt x="3" y="14"/>
                </a:cubicBezTo>
                <a:cubicBezTo>
                  <a:pt x="8" y="10"/>
                  <a:pt x="8" y="10"/>
                  <a:pt x="8" y="10"/>
                </a:cubicBezTo>
                <a:cubicBezTo>
                  <a:pt x="8" y="9"/>
                  <a:pt x="9" y="9"/>
                  <a:pt x="9" y="9"/>
                </a:cubicBezTo>
                <a:cubicBezTo>
                  <a:pt x="34" y="12"/>
                  <a:pt x="34" y="12"/>
                  <a:pt x="34" y="12"/>
                </a:cubicBezTo>
                <a:cubicBezTo>
                  <a:pt x="40" y="5"/>
                  <a:pt x="40" y="5"/>
                  <a:pt x="40" y="5"/>
                </a:cubicBezTo>
                <a:close/>
              </a:path>
            </a:pathLst>
          </a:custGeom>
          <a:solidFill>
            <a:srgbClr val="FEFFFF"/>
          </a:solidFill>
          <a:ln>
            <a:noFill/>
          </a:ln>
          <a:effectLst/>
          <a:extLst/>
        </p:spPr>
        <p:txBody>
          <a:bodyPr/>
          <a:lstStyle/>
          <a:p>
            <a:endParaRPr lang="zh-CN" altLang="en-US" sz="2400"/>
          </a:p>
        </p:txBody>
      </p:sp>
      <p:sp>
        <p:nvSpPr>
          <p:cNvPr id="27" name="Freeform 682"/>
          <p:cNvSpPr>
            <a:spLocks noEditPoints="1"/>
          </p:cNvSpPr>
          <p:nvPr/>
        </p:nvSpPr>
        <p:spPr bwMode="auto">
          <a:xfrm>
            <a:off x="3780924" y="2556771"/>
            <a:ext cx="842285" cy="833944"/>
          </a:xfrm>
          <a:custGeom>
            <a:avLst/>
            <a:gdLst>
              <a:gd name="T0" fmla="*/ 32 w 50"/>
              <a:gd name="T1" fmla="*/ 25 h 50"/>
              <a:gd name="T2" fmla="*/ 30 w 50"/>
              <a:gd name="T3" fmla="*/ 30 h 50"/>
              <a:gd name="T4" fmla="*/ 20 w 50"/>
              <a:gd name="T5" fmla="*/ 30 h 50"/>
              <a:gd name="T6" fmla="*/ 20 w 50"/>
              <a:gd name="T7" fmla="*/ 20 h 50"/>
              <a:gd name="T8" fmla="*/ 30 w 50"/>
              <a:gd name="T9" fmla="*/ 20 h 50"/>
              <a:gd name="T10" fmla="*/ 46 w 50"/>
              <a:gd name="T11" fmla="*/ 11 h 50"/>
              <a:gd name="T12" fmla="*/ 49 w 50"/>
              <a:gd name="T13" fmla="*/ 13 h 50"/>
              <a:gd name="T14" fmla="*/ 41 w 50"/>
              <a:gd name="T15" fmla="*/ 21 h 50"/>
              <a:gd name="T16" fmla="*/ 42 w 50"/>
              <a:gd name="T17" fmla="*/ 25 h 50"/>
              <a:gd name="T18" fmla="*/ 41 w 50"/>
              <a:gd name="T19" fmla="*/ 29 h 50"/>
              <a:gd name="T20" fmla="*/ 49 w 50"/>
              <a:gd name="T21" fmla="*/ 37 h 50"/>
              <a:gd name="T22" fmla="*/ 46 w 50"/>
              <a:gd name="T23" fmla="*/ 40 h 50"/>
              <a:gd name="T24" fmla="*/ 38 w 50"/>
              <a:gd name="T25" fmla="*/ 31 h 50"/>
              <a:gd name="T26" fmla="*/ 38 w 50"/>
              <a:gd name="T27" fmla="*/ 27 h 50"/>
              <a:gd name="T28" fmla="*/ 38 w 50"/>
              <a:gd name="T29" fmla="*/ 23 h 50"/>
              <a:gd name="T30" fmla="*/ 38 w 50"/>
              <a:gd name="T31" fmla="*/ 19 h 50"/>
              <a:gd name="T32" fmla="*/ 46 w 50"/>
              <a:gd name="T33" fmla="*/ 11 h 50"/>
              <a:gd name="T34" fmla="*/ 39 w 50"/>
              <a:gd name="T35" fmla="*/ 47 h 50"/>
              <a:gd name="T36" fmla="*/ 36 w 50"/>
              <a:gd name="T37" fmla="*/ 50 h 50"/>
              <a:gd name="T38" fmla="*/ 29 w 50"/>
              <a:gd name="T39" fmla="*/ 42 h 50"/>
              <a:gd name="T40" fmla="*/ 25 w 50"/>
              <a:gd name="T41" fmla="*/ 43 h 50"/>
              <a:gd name="T42" fmla="*/ 20 w 50"/>
              <a:gd name="T43" fmla="*/ 42 h 50"/>
              <a:gd name="T44" fmla="*/ 13 w 50"/>
              <a:gd name="T45" fmla="*/ 50 h 50"/>
              <a:gd name="T46" fmla="*/ 10 w 50"/>
              <a:gd name="T47" fmla="*/ 47 h 50"/>
              <a:gd name="T48" fmla="*/ 18 w 50"/>
              <a:gd name="T49" fmla="*/ 38 h 50"/>
              <a:gd name="T50" fmla="*/ 20 w 50"/>
              <a:gd name="T51" fmla="*/ 38 h 50"/>
              <a:gd name="T52" fmla="*/ 25 w 50"/>
              <a:gd name="T53" fmla="*/ 39 h 50"/>
              <a:gd name="T54" fmla="*/ 29 w 50"/>
              <a:gd name="T55" fmla="*/ 38 h 50"/>
              <a:gd name="T56" fmla="*/ 35 w 50"/>
              <a:gd name="T57" fmla="*/ 43 h 50"/>
              <a:gd name="T58" fmla="*/ 3 w 50"/>
              <a:gd name="T59" fmla="*/ 40 h 50"/>
              <a:gd name="T60" fmla="*/ 0 w 50"/>
              <a:gd name="T61" fmla="*/ 40 h 50"/>
              <a:gd name="T62" fmla="*/ 4 w 50"/>
              <a:gd name="T63" fmla="*/ 33 h 50"/>
              <a:gd name="T64" fmla="*/ 8 w 50"/>
              <a:gd name="T65" fmla="*/ 28 h 50"/>
              <a:gd name="T66" fmla="*/ 8 w 50"/>
              <a:gd name="T67" fmla="*/ 22 h 50"/>
              <a:gd name="T68" fmla="*/ 4 w 50"/>
              <a:gd name="T69" fmla="*/ 18 h 50"/>
              <a:gd name="T70" fmla="*/ 0 w 50"/>
              <a:gd name="T71" fmla="*/ 11 h 50"/>
              <a:gd name="T72" fmla="*/ 7 w 50"/>
              <a:gd name="T73" fmla="*/ 15 h 50"/>
              <a:gd name="T74" fmla="*/ 12 w 50"/>
              <a:gd name="T75" fmla="*/ 21 h 50"/>
              <a:gd name="T76" fmla="*/ 11 w 50"/>
              <a:gd name="T77" fmla="*/ 25 h 50"/>
              <a:gd name="T78" fmla="*/ 12 w 50"/>
              <a:gd name="T79" fmla="*/ 29 h 50"/>
              <a:gd name="T80" fmla="*/ 7 w 50"/>
              <a:gd name="T81" fmla="*/ 36 h 50"/>
              <a:gd name="T82" fmla="*/ 10 w 50"/>
              <a:gd name="T83" fmla="*/ 4 h 50"/>
              <a:gd name="T84" fmla="*/ 10 w 50"/>
              <a:gd name="T85" fmla="*/ 1 h 50"/>
              <a:gd name="T86" fmla="*/ 17 w 50"/>
              <a:gd name="T87" fmla="*/ 5 h 50"/>
              <a:gd name="T88" fmla="*/ 17 w 50"/>
              <a:gd name="T89" fmla="*/ 5 h 50"/>
              <a:gd name="T90" fmla="*/ 22 w 50"/>
              <a:gd name="T91" fmla="*/ 8 h 50"/>
              <a:gd name="T92" fmla="*/ 27 w 50"/>
              <a:gd name="T93" fmla="*/ 8 h 50"/>
              <a:gd name="T94" fmla="*/ 32 w 50"/>
              <a:gd name="T95" fmla="*/ 5 h 50"/>
              <a:gd name="T96" fmla="*/ 36 w 50"/>
              <a:gd name="T97" fmla="*/ 1 h 50"/>
              <a:gd name="T98" fmla="*/ 39 w 50"/>
              <a:gd name="T99" fmla="*/ 4 h 50"/>
              <a:gd name="T100" fmla="*/ 35 w 50"/>
              <a:gd name="T101" fmla="*/ 8 h 50"/>
              <a:gd name="T102" fmla="*/ 29 w 50"/>
              <a:gd name="T103" fmla="*/ 12 h 50"/>
              <a:gd name="T104" fmla="*/ 25 w 50"/>
              <a:gd name="T105" fmla="*/ 12 h 50"/>
              <a:gd name="T106" fmla="*/ 21 w 50"/>
              <a:gd name="T107" fmla="*/ 12 h 50"/>
              <a:gd name="T108" fmla="*/ 14 w 50"/>
              <a:gd name="T109" fmla="*/ 8 h 50"/>
              <a:gd name="T110" fmla="*/ 10 w 50"/>
              <a:gd name="T111" fmla="*/ 4 h 50"/>
              <a:gd name="T112" fmla="*/ 29 w 50"/>
              <a:gd name="T113" fmla="*/ 25 h 50"/>
              <a:gd name="T114" fmla="*/ 25 w 50"/>
              <a:gd name="T115" fmla="*/ 20 h 50"/>
              <a:gd name="T116" fmla="*/ 20 w 50"/>
              <a:gd name="T117" fmla="*/ 25 h 50"/>
              <a:gd name="T118" fmla="*/ 25 w 50"/>
              <a:gd name="T119" fmla="*/ 30 h 50"/>
              <a:gd name="T120" fmla="*/ 29 w 50"/>
              <a:gd name="T121"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 h="50">
                <a:moveTo>
                  <a:pt x="30" y="20"/>
                </a:moveTo>
                <a:cubicBezTo>
                  <a:pt x="31" y="22"/>
                  <a:pt x="32" y="23"/>
                  <a:pt x="32" y="25"/>
                </a:cubicBezTo>
                <a:cubicBezTo>
                  <a:pt x="32" y="27"/>
                  <a:pt x="31" y="29"/>
                  <a:pt x="30" y="30"/>
                </a:cubicBezTo>
                <a:cubicBezTo>
                  <a:pt x="30" y="30"/>
                  <a:pt x="30" y="30"/>
                  <a:pt x="30" y="30"/>
                </a:cubicBezTo>
                <a:cubicBezTo>
                  <a:pt x="28" y="32"/>
                  <a:pt x="26" y="32"/>
                  <a:pt x="25" y="32"/>
                </a:cubicBezTo>
                <a:cubicBezTo>
                  <a:pt x="23" y="32"/>
                  <a:pt x="21" y="32"/>
                  <a:pt x="20" y="30"/>
                </a:cubicBezTo>
                <a:cubicBezTo>
                  <a:pt x="18" y="29"/>
                  <a:pt x="17" y="27"/>
                  <a:pt x="17" y="25"/>
                </a:cubicBezTo>
                <a:cubicBezTo>
                  <a:pt x="17" y="23"/>
                  <a:pt x="18" y="22"/>
                  <a:pt x="20" y="20"/>
                </a:cubicBezTo>
                <a:cubicBezTo>
                  <a:pt x="21" y="19"/>
                  <a:pt x="23" y="18"/>
                  <a:pt x="25" y="18"/>
                </a:cubicBezTo>
                <a:cubicBezTo>
                  <a:pt x="26" y="18"/>
                  <a:pt x="28" y="19"/>
                  <a:pt x="30" y="20"/>
                </a:cubicBezTo>
                <a:close/>
                <a:moveTo>
                  <a:pt x="46" y="11"/>
                </a:moveTo>
                <a:cubicBezTo>
                  <a:pt x="46" y="11"/>
                  <a:pt x="46" y="11"/>
                  <a:pt x="46" y="11"/>
                </a:cubicBezTo>
                <a:cubicBezTo>
                  <a:pt x="47" y="10"/>
                  <a:pt x="48" y="10"/>
                  <a:pt x="49" y="11"/>
                </a:cubicBezTo>
                <a:cubicBezTo>
                  <a:pt x="50" y="11"/>
                  <a:pt x="50" y="13"/>
                  <a:pt x="49" y="13"/>
                </a:cubicBezTo>
                <a:cubicBezTo>
                  <a:pt x="45" y="18"/>
                  <a:pt x="45" y="18"/>
                  <a:pt x="45" y="18"/>
                </a:cubicBezTo>
                <a:cubicBezTo>
                  <a:pt x="41" y="21"/>
                  <a:pt x="41" y="21"/>
                  <a:pt x="41" y="21"/>
                </a:cubicBezTo>
                <a:cubicBezTo>
                  <a:pt x="42" y="21"/>
                  <a:pt x="42" y="22"/>
                  <a:pt x="42" y="22"/>
                </a:cubicBezTo>
                <a:cubicBezTo>
                  <a:pt x="42" y="23"/>
                  <a:pt x="42" y="24"/>
                  <a:pt x="42" y="25"/>
                </a:cubicBezTo>
                <a:cubicBezTo>
                  <a:pt x="42" y="26"/>
                  <a:pt x="42" y="27"/>
                  <a:pt x="42" y="28"/>
                </a:cubicBezTo>
                <a:cubicBezTo>
                  <a:pt x="42" y="28"/>
                  <a:pt x="42" y="29"/>
                  <a:pt x="41" y="29"/>
                </a:cubicBezTo>
                <a:cubicBezTo>
                  <a:pt x="45" y="33"/>
                  <a:pt x="45" y="33"/>
                  <a:pt x="45" y="33"/>
                </a:cubicBezTo>
                <a:cubicBezTo>
                  <a:pt x="49" y="37"/>
                  <a:pt x="49" y="37"/>
                  <a:pt x="49" y="37"/>
                </a:cubicBezTo>
                <a:cubicBezTo>
                  <a:pt x="50" y="38"/>
                  <a:pt x="50" y="39"/>
                  <a:pt x="49" y="40"/>
                </a:cubicBezTo>
                <a:cubicBezTo>
                  <a:pt x="48" y="40"/>
                  <a:pt x="47" y="40"/>
                  <a:pt x="46" y="40"/>
                </a:cubicBezTo>
                <a:cubicBezTo>
                  <a:pt x="42" y="36"/>
                  <a:pt x="42" y="36"/>
                  <a:pt x="42" y="36"/>
                </a:cubicBezTo>
                <a:cubicBezTo>
                  <a:pt x="38" y="31"/>
                  <a:pt x="38" y="31"/>
                  <a:pt x="38" y="31"/>
                </a:cubicBezTo>
                <a:cubicBezTo>
                  <a:pt x="37" y="31"/>
                  <a:pt x="37" y="30"/>
                  <a:pt x="37" y="29"/>
                </a:cubicBezTo>
                <a:cubicBezTo>
                  <a:pt x="38" y="29"/>
                  <a:pt x="38" y="28"/>
                  <a:pt x="38" y="27"/>
                </a:cubicBezTo>
                <a:cubicBezTo>
                  <a:pt x="38" y="27"/>
                  <a:pt x="38" y="26"/>
                  <a:pt x="38" y="25"/>
                </a:cubicBezTo>
                <a:cubicBezTo>
                  <a:pt x="38" y="24"/>
                  <a:pt x="38" y="24"/>
                  <a:pt x="38" y="23"/>
                </a:cubicBezTo>
                <a:cubicBezTo>
                  <a:pt x="38" y="22"/>
                  <a:pt x="38" y="22"/>
                  <a:pt x="37" y="21"/>
                </a:cubicBezTo>
                <a:cubicBezTo>
                  <a:pt x="37" y="20"/>
                  <a:pt x="37" y="20"/>
                  <a:pt x="38" y="19"/>
                </a:cubicBezTo>
                <a:cubicBezTo>
                  <a:pt x="42" y="15"/>
                  <a:pt x="42" y="15"/>
                  <a:pt x="42" y="15"/>
                </a:cubicBezTo>
                <a:cubicBezTo>
                  <a:pt x="46" y="11"/>
                  <a:pt x="46" y="11"/>
                  <a:pt x="46" y="11"/>
                </a:cubicBezTo>
                <a:close/>
                <a:moveTo>
                  <a:pt x="39" y="47"/>
                </a:moveTo>
                <a:cubicBezTo>
                  <a:pt x="39" y="47"/>
                  <a:pt x="39" y="47"/>
                  <a:pt x="39" y="47"/>
                </a:cubicBezTo>
                <a:cubicBezTo>
                  <a:pt x="40" y="48"/>
                  <a:pt x="40" y="49"/>
                  <a:pt x="39" y="50"/>
                </a:cubicBezTo>
                <a:cubicBezTo>
                  <a:pt x="38" y="50"/>
                  <a:pt x="37" y="50"/>
                  <a:pt x="36" y="50"/>
                </a:cubicBezTo>
                <a:cubicBezTo>
                  <a:pt x="32" y="45"/>
                  <a:pt x="32" y="45"/>
                  <a:pt x="32" y="45"/>
                </a:cubicBezTo>
                <a:cubicBezTo>
                  <a:pt x="29" y="42"/>
                  <a:pt x="29" y="42"/>
                  <a:pt x="29" y="42"/>
                </a:cubicBezTo>
                <a:cubicBezTo>
                  <a:pt x="28" y="42"/>
                  <a:pt x="28" y="42"/>
                  <a:pt x="27" y="42"/>
                </a:cubicBezTo>
                <a:cubicBezTo>
                  <a:pt x="26" y="42"/>
                  <a:pt x="26" y="43"/>
                  <a:pt x="25" y="43"/>
                </a:cubicBezTo>
                <a:cubicBezTo>
                  <a:pt x="24" y="43"/>
                  <a:pt x="23" y="42"/>
                  <a:pt x="22" y="42"/>
                </a:cubicBezTo>
                <a:cubicBezTo>
                  <a:pt x="21" y="42"/>
                  <a:pt x="21" y="42"/>
                  <a:pt x="20" y="42"/>
                </a:cubicBezTo>
                <a:cubicBezTo>
                  <a:pt x="17" y="45"/>
                  <a:pt x="17" y="45"/>
                  <a:pt x="17" y="45"/>
                </a:cubicBezTo>
                <a:cubicBezTo>
                  <a:pt x="13" y="50"/>
                  <a:pt x="13" y="50"/>
                  <a:pt x="13" y="50"/>
                </a:cubicBezTo>
                <a:cubicBezTo>
                  <a:pt x="12" y="50"/>
                  <a:pt x="11" y="50"/>
                  <a:pt x="10" y="50"/>
                </a:cubicBezTo>
                <a:cubicBezTo>
                  <a:pt x="9" y="49"/>
                  <a:pt x="9" y="48"/>
                  <a:pt x="10" y="47"/>
                </a:cubicBezTo>
                <a:cubicBezTo>
                  <a:pt x="14" y="43"/>
                  <a:pt x="14" y="43"/>
                  <a:pt x="14" y="43"/>
                </a:cubicBezTo>
                <a:cubicBezTo>
                  <a:pt x="18" y="38"/>
                  <a:pt x="18" y="38"/>
                  <a:pt x="18" y="38"/>
                </a:cubicBezTo>
                <a:cubicBezTo>
                  <a:pt x="18" y="38"/>
                  <a:pt x="18" y="38"/>
                  <a:pt x="18" y="38"/>
                </a:cubicBezTo>
                <a:cubicBezTo>
                  <a:pt x="19" y="38"/>
                  <a:pt x="20" y="38"/>
                  <a:pt x="20" y="38"/>
                </a:cubicBezTo>
                <a:cubicBezTo>
                  <a:pt x="21" y="38"/>
                  <a:pt x="22" y="38"/>
                  <a:pt x="22" y="39"/>
                </a:cubicBezTo>
                <a:cubicBezTo>
                  <a:pt x="23" y="39"/>
                  <a:pt x="24" y="39"/>
                  <a:pt x="25" y="39"/>
                </a:cubicBezTo>
                <a:cubicBezTo>
                  <a:pt x="25" y="39"/>
                  <a:pt x="26" y="39"/>
                  <a:pt x="27" y="39"/>
                </a:cubicBezTo>
                <a:cubicBezTo>
                  <a:pt x="27" y="38"/>
                  <a:pt x="28" y="38"/>
                  <a:pt x="29" y="38"/>
                </a:cubicBezTo>
                <a:cubicBezTo>
                  <a:pt x="29" y="38"/>
                  <a:pt x="30" y="38"/>
                  <a:pt x="31" y="38"/>
                </a:cubicBezTo>
                <a:cubicBezTo>
                  <a:pt x="35" y="43"/>
                  <a:pt x="35" y="43"/>
                  <a:pt x="35" y="43"/>
                </a:cubicBezTo>
                <a:cubicBezTo>
                  <a:pt x="39" y="47"/>
                  <a:pt x="39" y="47"/>
                  <a:pt x="39" y="47"/>
                </a:cubicBezTo>
                <a:close/>
                <a:moveTo>
                  <a:pt x="3" y="40"/>
                </a:moveTo>
                <a:cubicBezTo>
                  <a:pt x="3" y="40"/>
                  <a:pt x="3" y="40"/>
                  <a:pt x="3" y="40"/>
                </a:cubicBezTo>
                <a:cubicBezTo>
                  <a:pt x="2" y="40"/>
                  <a:pt x="1" y="40"/>
                  <a:pt x="0" y="40"/>
                </a:cubicBezTo>
                <a:cubicBezTo>
                  <a:pt x="0" y="39"/>
                  <a:pt x="0" y="38"/>
                  <a:pt x="0" y="37"/>
                </a:cubicBezTo>
                <a:cubicBezTo>
                  <a:pt x="4" y="33"/>
                  <a:pt x="4" y="33"/>
                  <a:pt x="4" y="33"/>
                </a:cubicBezTo>
                <a:cubicBezTo>
                  <a:pt x="8" y="29"/>
                  <a:pt x="8" y="29"/>
                  <a:pt x="8" y="29"/>
                </a:cubicBezTo>
                <a:cubicBezTo>
                  <a:pt x="8" y="29"/>
                  <a:pt x="8" y="28"/>
                  <a:pt x="8" y="28"/>
                </a:cubicBezTo>
                <a:cubicBezTo>
                  <a:pt x="7" y="27"/>
                  <a:pt x="7" y="26"/>
                  <a:pt x="7" y="25"/>
                </a:cubicBezTo>
                <a:cubicBezTo>
                  <a:pt x="7" y="24"/>
                  <a:pt x="7" y="23"/>
                  <a:pt x="8" y="22"/>
                </a:cubicBezTo>
                <a:cubicBezTo>
                  <a:pt x="8" y="22"/>
                  <a:pt x="8" y="21"/>
                  <a:pt x="8" y="21"/>
                </a:cubicBezTo>
                <a:cubicBezTo>
                  <a:pt x="4" y="18"/>
                  <a:pt x="4" y="18"/>
                  <a:pt x="4" y="18"/>
                </a:cubicBezTo>
                <a:cubicBezTo>
                  <a:pt x="0" y="13"/>
                  <a:pt x="0" y="13"/>
                  <a:pt x="0" y="13"/>
                </a:cubicBezTo>
                <a:cubicBezTo>
                  <a:pt x="0" y="13"/>
                  <a:pt x="0" y="11"/>
                  <a:pt x="0" y="11"/>
                </a:cubicBezTo>
                <a:cubicBezTo>
                  <a:pt x="1" y="10"/>
                  <a:pt x="2" y="10"/>
                  <a:pt x="3" y="11"/>
                </a:cubicBezTo>
                <a:cubicBezTo>
                  <a:pt x="7" y="15"/>
                  <a:pt x="7" y="15"/>
                  <a:pt x="7" y="15"/>
                </a:cubicBezTo>
                <a:cubicBezTo>
                  <a:pt x="11" y="19"/>
                  <a:pt x="11" y="19"/>
                  <a:pt x="11" y="19"/>
                </a:cubicBezTo>
                <a:cubicBezTo>
                  <a:pt x="12" y="20"/>
                  <a:pt x="12" y="20"/>
                  <a:pt x="12" y="21"/>
                </a:cubicBezTo>
                <a:cubicBezTo>
                  <a:pt x="12" y="22"/>
                  <a:pt x="11" y="22"/>
                  <a:pt x="11" y="23"/>
                </a:cubicBezTo>
                <a:cubicBezTo>
                  <a:pt x="11" y="24"/>
                  <a:pt x="11" y="24"/>
                  <a:pt x="11" y="25"/>
                </a:cubicBezTo>
                <a:cubicBezTo>
                  <a:pt x="11" y="26"/>
                  <a:pt x="11" y="27"/>
                  <a:pt x="11" y="27"/>
                </a:cubicBezTo>
                <a:cubicBezTo>
                  <a:pt x="11" y="28"/>
                  <a:pt x="12" y="29"/>
                  <a:pt x="12" y="29"/>
                </a:cubicBezTo>
                <a:cubicBezTo>
                  <a:pt x="12" y="30"/>
                  <a:pt x="12" y="31"/>
                  <a:pt x="11" y="31"/>
                </a:cubicBezTo>
                <a:cubicBezTo>
                  <a:pt x="7" y="36"/>
                  <a:pt x="7" y="36"/>
                  <a:pt x="7" y="36"/>
                </a:cubicBezTo>
                <a:cubicBezTo>
                  <a:pt x="3" y="40"/>
                  <a:pt x="3" y="40"/>
                  <a:pt x="3" y="40"/>
                </a:cubicBezTo>
                <a:close/>
                <a:moveTo>
                  <a:pt x="10" y="4"/>
                </a:moveTo>
                <a:cubicBezTo>
                  <a:pt x="10" y="4"/>
                  <a:pt x="10" y="4"/>
                  <a:pt x="10" y="4"/>
                </a:cubicBezTo>
                <a:cubicBezTo>
                  <a:pt x="9" y="3"/>
                  <a:pt x="9" y="2"/>
                  <a:pt x="10" y="1"/>
                </a:cubicBezTo>
                <a:cubicBezTo>
                  <a:pt x="11" y="0"/>
                  <a:pt x="12" y="0"/>
                  <a:pt x="13" y="1"/>
                </a:cubicBezTo>
                <a:cubicBezTo>
                  <a:pt x="17" y="5"/>
                  <a:pt x="17" y="5"/>
                  <a:pt x="17" y="5"/>
                </a:cubicBezTo>
                <a:cubicBezTo>
                  <a:pt x="17" y="5"/>
                  <a:pt x="17" y="5"/>
                  <a:pt x="17" y="5"/>
                </a:cubicBezTo>
                <a:cubicBezTo>
                  <a:pt x="17" y="5"/>
                  <a:pt x="17" y="5"/>
                  <a:pt x="17" y="5"/>
                </a:cubicBezTo>
                <a:cubicBezTo>
                  <a:pt x="20" y="8"/>
                  <a:pt x="20" y="8"/>
                  <a:pt x="20" y="8"/>
                </a:cubicBezTo>
                <a:cubicBezTo>
                  <a:pt x="21" y="8"/>
                  <a:pt x="21" y="8"/>
                  <a:pt x="22" y="8"/>
                </a:cubicBezTo>
                <a:cubicBezTo>
                  <a:pt x="23" y="8"/>
                  <a:pt x="24" y="8"/>
                  <a:pt x="25" y="8"/>
                </a:cubicBezTo>
                <a:cubicBezTo>
                  <a:pt x="26" y="8"/>
                  <a:pt x="26" y="8"/>
                  <a:pt x="27" y="8"/>
                </a:cubicBezTo>
                <a:cubicBezTo>
                  <a:pt x="28" y="8"/>
                  <a:pt x="28" y="8"/>
                  <a:pt x="29" y="8"/>
                </a:cubicBezTo>
                <a:cubicBezTo>
                  <a:pt x="32" y="5"/>
                  <a:pt x="32" y="5"/>
                  <a:pt x="32" y="5"/>
                </a:cubicBezTo>
                <a:cubicBezTo>
                  <a:pt x="32" y="5"/>
                  <a:pt x="32" y="5"/>
                  <a:pt x="32" y="5"/>
                </a:cubicBezTo>
                <a:cubicBezTo>
                  <a:pt x="36" y="1"/>
                  <a:pt x="36" y="1"/>
                  <a:pt x="36" y="1"/>
                </a:cubicBezTo>
                <a:cubicBezTo>
                  <a:pt x="37" y="0"/>
                  <a:pt x="38" y="0"/>
                  <a:pt x="39" y="1"/>
                </a:cubicBezTo>
                <a:cubicBezTo>
                  <a:pt x="40" y="2"/>
                  <a:pt x="40" y="3"/>
                  <a:pt x="39" y="4"/>
                </a:cubicBezTo>
                <a:cubicBezTo>
                  <a:pt x="35" y="8"/>
                  <a:pt x="35" y="8"/>
                  <a:pt x="35" y="8"/>
                </a:cubicBezTo>
                <a:cubicBezTo>
                  <a:pt x="35" y="8"/>
                  <a:pt x="35" y="8"/>
                  <a:pt x="35" y="8"/>
                </a:cubicBezTo>
                <a:cubicBezTo>
                  <a:pt x="31" y="12"/>
                  <a:pt x="31" y="12"/>
                  <a:pt x="31" y="12"/>
                </a:cubicBezTo>
                <a:cubicBezTo>
                  <a:pt x="30" y="12"/>
                  <a:pt x="30" y="13"/>
                  <a:pt x="29" y="12"/>
                </a:cubicBezTo>
                <a:cubicBezTo>
                  <a:pt x="28" y="12"/>
                  <a:pt x="27" y="12"/>
                  <a:pt x="27" y="12"/>
                </a:cubicBezTo>
                <a:cubicBezTo>
                  <a:pt x="26" y="12"/>
                  <a:pt x="25" y="12"/>
                  <a:pt x="25" y="12"/>
                </a:cubicBezTo>
                <a:cubicBezTo>
                  <a:pt x="24" y="12"/>
                  <a:pt x="23" y="12"/>
                  <a:pt x="22" y="12"/>
                </a:cubicBezTo>
                <a:cubicBezTo>
                  <a:pt x="22" y="12"/>
                  <a:pt x="21" y="12"/>
                  <a:pt x="21" y="12"/>
                </a:cubicBezTo>
                <a:cubicBezTo>
                  <a:pt x="20" y="13"/>
                  <a:pt x="19" y="13"/>
                  <a:pt x="18" y="12"/>
                </a:cubicBezTo>
                <a:cubicBezTo>
                  <a:pt x="14" y="8"/>
                  <a:pt x="14" y="8"/>
                  <a:pt x="14" y="8"/>
                </a:cubicBezTo>
                <a:cubicBezTo>
                  <a:pt x="14" y="8"/>
                  <a:pt x="14" y="8"/>
                  <a:pt x="14" y="8"/>
                </a:cubicBezTo>
                <a:cubicBezTo>
                  <a:pt x="10" y="4"/>
                  <a:pt x="10" y="4"/>
                  <a:pt x="10" y="4"/>
                </a:cubicBezTo>
                <a:close/>
                <a:moveTo>
                  <a:pt x="29" y="25"/>
                </a:moveTo>
                <a:cubicBezTo>
                  <a:pt x="29" y="25"/>
                  <a:pt x="29" y="25"/>
                  <a:pt x="29" y="25"/>
                </a:cubicBezTo>
                <a:cubicBezTo>
                  <a:pt x="29" y="24"/>
                  <a:pt x="29" y="23"/>
                  <a:pt x="28" y="22"/>
                </a:cubicBezTo>
                <a:cubicBezTo>
                  <a:pt x="27" y="21"/>
                  <a:pt x="26" y="20"/>
                  <a:pt x="25" y="20"/>
                </a:cubicBezTo>
                <a:cubicBezTo>
                  <a:pt x="23" y="20"/>
                  <a:pt x="22" y="21"/>
                  <a:pt x="21" y="22"/>
                </a:cubicBezTo>
                <a:cubicBezTo>
                  <a:pt x="20" y="23"/>
                  <a:pt x="20" y="24"/>
                  <a:pt x="20" y="25"/>
                </a:cubicBezTo>
                <a:cubicBezTo>
                  <a:pt x="20" y="26"/>
                  <a:pt x="20" y="28"/>
                  <a:pt x="21" y="29"/>
                </a:cubicBezTo>
                <a:cubicBezTo>
                  <a:pt x="22" y="30"/>
                  <a:pt x="23" y="30"/>
                  <a:pt x="25" y="30"/>
                </a:cubicBezTo>
                <a:cubicBezTo>
                  <a:pt x="26" y="30"/>
                  <a:pt x="27" y="30"/>
                  <a:pt x="28" y="29"/>
                </a:cubicBezTo>
                <a:cubicBezTo>
                  <a:pt x="29" y="28"/>
                  <a:pt x="29" y="26"/>
                  <a:pt x="29" y="25"/>
                </a:cubicBezTo>
                <a:close/>
              </a:path>
            </a:pathLst>
          </a:custGeom>
          <a:solidFill>
            <a:srgbClr val="FEFFFF"/>
          </a:solidFill>
          <a:ln>
            <a:noFill/>
          </a:ln>
          <a:effectLst/>
          <a:extLst/>
        </p:spPr>
        <p:txBody>
          <a:bodyPr/>
          <a:lstStyle/>
          <a:p>
            <a:endParaRPr lang="zh-CN" altLang="en-US" sz="2400"/>
          </a:p>
        </p:txBody>
      </p:sp>
      <p:sp>
        <p:nvSpPr>
          <p:cNvPr id="28" name="Freeform 706"/>
          <p:cNvSpPr>
            <a:spLocks noEditPoints="1"/>
          </p:cNvSpPr>
          <p:nvPr/>
        </p:nvSpPr>
        <p:spPr bwMode="auto">
          <a:xfrm>
            <a:off x="3766774" y="4192341"/>
            <a:ext cx="818703" cy="958480"/>
          </a:xfrm>
          <a:custGeom>
            <a:avLst/>
            <a:gdLst>
              <a:gd name="T0" fmla="*/ 36 w 41"/>
              <a:gd name="T1" fmla="*/ 0 h 48"/>
              <a:gd name="T2" fmla="*/ 35 w 41"/>
              <a:gd name="T3" fmla="*/ 3 h 48"/>
              <a:gd name="T4" fmla="*/ 41 w 41"/>
              <a:gd name="T5" fmla="*/ 18 h 48"/>
              <a:gd name="T6" fmla="*/ 34 w 41"/>
              <a:gd name="T7" fmla="*/ 34 h 48"/>
              <a:gd name="T8" fmla="*/ 27 w 41"/>
              <a:gd name="T9" fmla="*/ 39 h 48"/>
              <a:gd name="T10" fmla="*/ 20 w 41"/>
              <a:gd name="T11" fmla="*/ 41 h 48"/>
              <a:gd name="T12" fmla="*/ 28 w 41"/>
              <a:gd name="T13" fmla="*/ 44 h 48"/>
              <a:gd name="T14" fmla="*/ 28 w 41"/>
              <a:gd name="T15" fmla="*/ 48 h 48"/>
              <a:gd name="T16" fmla="*/ 18 w 41"/>
              <a:gd name="T17" fmla="*/ 48 h 48"/>
              <a:gd name="T18" fmla="*/ 9 w 41"/>
              <a:gd name="T19" fmla="*/ 48 h 48"/>
              <a:gd name="T20" fmla="*/ 9 w 41"/>
              <a:gd name="T21" fmla="*/ 44 h 48"/>
              <a:gd name="T22" fmla="*/ 17 w 41"/>
              <a:gd name="T23" fmla="*/ 41 h 48"/>
              <a:gd name="T24" fmla="*/ 10 w 41"/>
              <a:gd name="T25" fmla="*/ 39 h 48"/>
              <a:gd name="T26" fmla="*/ 3 w 41"/>
              <a:gd name="T27" fmla="*/ 35 h 48"/>
              <a:gd name="T28" fmla="*/ 1 w 41"/>
              <a:gd name="T29" fmla="*/ 36 h 48"/>
              <a:gd name="T30" fmla="*/ 5 w 41"/>
              <a:gd name="T31" fmla="*/ 30 h 48"/>
              <a:gd name="T32" fmla="*/ 6 w 41"/>
              <a:gd name="T33" fmla="*/ 5 h 48"/>
              <a:gd name="T34" fmla="*/ 18 w 41"/>
              <a:gd name="T35" fmla="*/ 0 h 48"/>
              <a:gd name="T36" fmla="*/ 33 w 41"/>
              <a:gd name="T37" fmla="*/ 2 h 48"/>
              <a:gd name="T38" fmla="*/ 33 w 41"/>
              <a:gd name="T39" fmla="*/ 2 h 48"/>
              <a:gd name="T40" fmla="*/ 35 w 41"/>
              <a:gd name="T41" fmla="*/ 0 h 48"/>
              <a:gd name="T42" fmla="*/ 34 w 41"/>
              <a:gd name="T43" fmla="*/ 4 h 48"/>
              <a:gd name="T44" fmla="*/ 37 w 41"/>
              <a:gd name="T45" fmla="*/ 18 h 48"/>
              <a:gd name="T46" fmla="*/ 31 w 41"/>
              <a:gd name="T47" fmla="*/ 31 h 48"/>
              <a:gd name="T48" fmla="*/ 6 w 41"/>
              <a:gd name="T49" fmla="*/ 32 h 48"/>
              <a:gd name="T50" fmla="*/ 11 w 41"/>
              <a:gd name="T51" fmla="*/ 37 h 48"/>
              <a:gd name="T52" fmla="*/ 26 w 41"/>
              <a:gd name="T53" fmla="*/ 37 h 48"/>
              <a:gd name="T54" fmla="*/ 33 w 41"/>
              <a:gd name="T55" fmla="*/ 32 h 48"/>
              <a:gd name="T56" fmla="*/ 33 w 41"/>
              <a:gd name="T57" fmla="*/ 32 h 48"/>
              <a:gd name="T58" fmla="*/ 39 w 41"/>
              <a:gd name="T59" fmla="*/ 18 h 48"/>
              <a:gd name="T60" fmla="*/ 34 w 41"/>
              <a:gd name="T61" fmla="*/ 4 h 48"/>
              <a:gd name="T62" fmla="*/ 29 w 41"/>
              <a:gd name="T63" fmla="*/ 8 h 48"/>
              <a:gd name="T64" fmla="*/ 8 w 41"/>
              <a:gd name="T65" fmla="*/ 8 h 48"/>
              <a:gd name="T66" fmla="*/ 8 w 41"/>
              <a:gd name="T67" fmla="*/ 28 h 48"/>
              <a:gd name="T68" fmla="*/ 29 w 41"/>
              <a:gd name="T69" fmla="*/ 28 h 48"/>
              <a:gd name="T70" fmla="*/ 33 w 41"/>
              <a:gd name="T71" fmla="*/ 18 h 48"/>
              <a:gd name="T72" fmla="*/ 29 w 41"/>
              <a:gd name="T73"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8">
                <a:moveTo>
                  <a:pt x="35" y="0"/>
                </a:moveTo>
                <a:cubicBezTo>
                  <a:pt x="35" y="0"/>
                  <a:pt x="36" y="0"/>
                  <a:pt x="36" y="0"/>
                </a:cubicBezTo>
                <a:cubicBezTo>
                  <a:pt x="37" y="0"/>
                  <a:pt x="37" y="1"/>
                  <a:pt x="36" y="2"/>
                </a:cubicBezTo>
                <a:cubicBezTo>
                  <a:pt x="35" y="3"/>
                  <a:pt x="35" y="3"/>
                  <a:pt x="35" y="3"/>
                </a:cubicBezTo>
                <a:cubicBezTo>
                  <a:pt x="37" y="5"/>
                  <a:pt x="38" y="7"/>
                  <a:pt x="39" y="9"/>
                </a:cubicBezTo>
                <a:cubicBezTo>
                  <a:pt x="40" y="12"/>
                  <a:pt x="41" y="15"/>
                  <a:pt x="41" y="18"/>
                </a:cubicBezTo>
                <a:cubicBezTo>
                  <a:pt x="41" y="21"/>
                  <a:pt x="40" y="24"/>
                  <a:pt x="39" y="26"/>
                </a:cubicBezTo>
                <a:cubicBezTo>
                  <a:pt x="38" y="29"/>
                  <a:pt x="36" y="32"/>
                  <a:pt x="34" y="34"/>
                </a:cubicBezTo>
                <a:cubicBezTo>
                  <a:pt x="32" y="36"/>
                  <a:pt x="30" y="37"/>
                  <a:pt x="27" y="39"/>
                </a:cubicBezTo>
                <a:cubicBezTo>
                  <a:pt x="27" y="39"/>
                  <a:pt x="27" y="39"/>
                  <a:pt x="27" y="39"/>
                </a:cubicBezTo>
                <a:cubicBezTo>
                  <a:pt x="25" y="40"/>
                  <a:pt x="23" y="40"/>
                  <a:pt x="20" y="40"/>
                </a:cubicBezTo>
                <a:cubicBezTo>
                  <a:pt x="20" y="40"/>
                  <a:pt x="20" y="40"/>
                  <a:pt x="20" y="41"/>
                </a:cubicBezTo>
                <a:cubicBezTo>
                  <a:pt x="20" y="44"/>
                  <a:pt x="20" y="44"/>
                  <a:pt x="20" y="44"/>
                </a:cubicBezTo>
                <a:cubicBezTo>
                  <a:pt x="28" y="44"/>
                  <a:pt x="28" y="44"/>
                  <a:pt x="28" y="44"/>
                </a:cubicBezTo>
                <a:cubicBezTo>
                  <a:pt x="29" y="44"/>
                  <a:pt x="30" y="45"/>
                  <a:pt x="30" y="46"/>
                </a:cubicBezTo>
                <a:cubicBezTo>
                  <a:pt x="30" y="47"/>
                  <a:pt x="29" y="48"/>
                  <a:pt x="28" y="48"/>
                </a:cubicBezTo>
                <a:cubicBezTo>
                  <a:pt x="19" y="48"/>
                  <a:pt x="19" y="48"/>
                  <a:pt x="19" y="48"/>
                </a:cubicBezTo>
                <a:cubicBezTo>
                  <a:pt x="18" y="48"/>
                  <a:pt x="18" y="48"/>
                  <a:pt x="18" y="48"/>
                </a:cubicBezTo>
                <a:cubicBezTo>
                  <a:pt x="18" y="48"/>
                  <a:pt x="18" y="48"/>
                  <a:pt x="18" y="48"/>
                </a:cubicBezTo>
                <a:cubicBezTo>
                  <a:pt x="9" y="48"/>
                  <a:pt x="9" y="48"/>
                  <a:pt x="9" y="48"/>
                </a:cubicBezTo>
                <a:cubicBezTo>
                  <a:pt x="8" y="48"/>
                  <a:pt x="7" y="47"/>
                  <a:pt x="7" y="46"/>
                </a:cubicBezTo>
                <a:cubicBezTo>
                  <a:pt x="7" y="45"/>
                  <a:pt x="8" y="44"/>
                  <a:pt x="9" y="44"/>
                </a:cubicBezTo>
                <a:cubicBezTo>
                  <a:pt x="17" y="44"/>
                  <a:pt x="17" y="44"/>
                  <a:pt x="17" y="44"/>
                </a:cubicBezTo>
                <a:cubicBezTo>
                  <a:pt x="17" y="41"/>
                  <a:pt x="17" y="41"/>
                  <a:pt x="17" y="41"/>
                </a:cubicBezTo>
                <a:cubicBezTo>
                  <a:pt x="17" y="40"/>
                  <a:pt x="17" y="40"/>
                  <a:pt x="17" y="40"/>
                </a:cubicBezTo>
                <a:cubicBezTo>
                  <a:pt x="14" y="40"/>
                  <a:pt x="12" y="40"/>
                  <a:pt x="10" y="39"/>
                </a:cubicBezTo>
                <a:cubicBezTo>
                  <a:pt x="10" y="39"/>
                  <a:pt x="10" y="39"/>
                  <a:pt x="10" y="39"/>
                </a:cubicBezTo>
                <a:cubicBezTo>
                  <a:pt x="7" y="38"/>
                  <a:pt x="5" y="36"/>
                  <a:pt x="3" y="35"/>
                </a:cubicBezTo>
                <a:cubicBezTo>
                  <a:pt x="2" y="36"/>
                  <a:pt x="2" y="36"/>
                  <a:pt x="2" y="36"/>
                </a:cubicBezTo>
                <a:cubicBezTo>
                  <a:pt x="2" y="36"/>
                  <a:pt x="1" y="36"/>
                  <a:pt x="1" y="36"/>
                </a:cubicBezTo>
                <a:cubicBezTo>
                  <a:pt x="0" y="35"/>
                  <a:pt x="0" y="35"/>
                  <a:pt x="1" y="34"/>
                </a:cubicBezTo>
                <a:cubicBezTo>
                  <a:pt x="5" y="30"/>
                  <a:pt x="5" y="30"/>
                  <a:pt x="5" y="30"/>
                </a:cubicBezTo>
                <a:cubicBezTo>
                  <a:pt x="2" y="27"/>
                  <a:pt x="0" y="22"/>
                  <a:pt x="0" y="18"/>
                </a:cubicBezTo>
                <a:cubicBezTo>
                  <a:pt x="0" y="13"/>
                  <a:pt x="2" y="8"/>
                  <a:pt x="6" y="5"/>
                </a:cubicBezTo>
                <a:cubicBezTo>
                  <a:pt x="6" y="5"/>
                  <a:pt x="6" y="5"/>
                  <a:pt x="6" y="5"/>
                </a:cubicBezTo>
                <a:cubicBezTo>
                  <a:pt x="9" y="2"/>
                  <a:pt x="13" y="0"/>
                  <a:pt x="18" y="0"/>
                </a:cubicBezTo>
                <a:cubicBezTo>
                  <a:pt x="23" y="0"/>
                  <a:pt x="27" y="1"/>
                  <a:pt x="31" y="4"/>
                </a:cubicBezTo>
                <a:cubicBezTo>
                  <a:pt x="33" y="2"/>
                  <a:pt x="33" y="2"/>
                  <a:pt x="33" y="2"/>
                </a:cubicBezTo>
                <a:cubicBezTo>
                  <a:pt x="33" y="2"/>
                  <a:pt x="33" y="2"/>
                  <a:pt x="33" y="2"/>
                </a:cubicBezTo>
                <a:cubicBezTo>
                  <a:pt x="33" y="2"/>
                  <a:pt x="33" y="2"/>
                  <a:pt x="33" y="2"/>
                </a:cubicBezTo>
                <a:cubicBezTo>
                  <a:pt x="33" y="2"/>
                  <a:pt x="33" y="2"/>
                  <a:pt x="33" y="2"/>
                </a:cubicBezTo>
                <a:cubicBezTo>
                  <a:pt x="35" y="0"/>
                  <a:pt x="35" y="0"/>
                  <a:pt x="35" y="0"/>
                </a:cubicBezTo>
                <a:close/>
                <a:moveTo>
                  <a:pt x="34" y="4"/>
                </a:moveTo>
                <a:cubicBezTo>
                  <a:pt x="34" y="4"/>
                  <a:pt x="34" y="4"/>
                  <a:pt x="34" y="4"/>
                </a:cubicBezTo>
                <a:cubicBezTo>
                  <a:pt x="32" y="6"/>
                  <a:pt x="32" y="6"/>
                  <a:pt x="32" y="6"/>
                </a:cubicBezTo>
                <a:cubicBezTo>
                  <a:pt x="35" y="9"/>
                  <a:pt x="37" y="13"/>
                  <a:pt x="37" y="18"/>
                </a:cubicBezTo>
                <a:cubicBezTo>
                  <a:pt x="37" y="23"/>
                  <a:pt x="35" y="27"/>
                  <a:pt x="31" y="31"/>
                </a:cubicBezTo>
                <a:cubicBezTo>
                  <a:pt x="31" y="31"/>
                  <a:pt x="31" y="31"/>
                  <a:pt x="31" y="31"/>
                </a:cubicBezTo>
                <a:cubicBezTo>
                  <a:pt x="28" y="34"/>
                  <a:pt x="23" y="36"/>
                  <a:pt x="18" y="36"/>
                </a:cubicBezTo>
                <a:cubicBezTo>
                  <a:pt x="14" y="36"/>
                  <a:pt x="10" y="34"/>
                  <a:pt x="6" y="32"/>
                </a:cubicBezTo>
                <a:cubicBezTo>
                  <a:pt x="5" y="33"/>
                  <a:pt x="5" y="33"/>
                  <a:pt x="5" y="33"/>
                </a:cubicBezTo>
                <a:cubicBezTo>
                  <a:pt x="7" y="34"/>
                  <a:pt x="9" y="36"/>
                  <a:pt x="11" y="37"/>
                </a:cubicBezTo>
                <a:cubicBezTo>
                  <a:pt x="13" y="37"/>
                  <a:pt x="16" y="38"/>
                  <a:pt x="18" y="38"/>
                </a:cubicBezTo>
                <a:cubicBezTo>
                  <a:pt x="21" y="38"/>
                  <a:pt x="24" y="38"/>
                  <a:pt x="26" y="37"/>
                </a:cubicBezTo>
                <a:cubicBezTo>
                  <a:pt x="26" y="37"/>
                  <a:pt x="26" y="37"/>
                  <a:pt x="26" y="37"/>
                </a:cubicBezTo>
                <a:cubicBezTo>
                  <a:pt x="29" y="36"/>
                  <a:pt x="31" y="34"/>
                  <a:pt x="33" y="32"/>
                </a:cubicBezTo>
                <a:cubicBezTo>
                  <a:pt x="33" y="32"/>
                  <a:pt x="33" y="32"/>
                  <a:pt x="33" y="32"/>
                </a:cubicBezTo>
                <a:cubicBezTo>
                  <a:pt x="33" y="32"/>
                  <a:pt x="33" y="32"/>
                  <a:pt x="33" y="32"/>
                </a:cubicBezTo>
                <a:cubicBezTo>
                  <a:pt x="35" y="30"/>
                  <a:pt x="36" y="28"/>
                  <a:pt x="37" y="26"/>
                </a:cubicBezTo>
                <a:cubicBezTo>
                  <a:pt x="38" y="23"/>
                  <a:pt x="39" y="21"/>
                  <a:pt x="39" y="18"/>
                </a:cubicBezTo>
                <a:cubicBezTo>
                  <a:pt x="39" y="15"/>
                  <a:pt x="38" y="12"/>
                  <a:pt x="37" y="10"/>
                </a:cubicBezTo>
                <a:cubicBezTo>
                  <a:pt x="36" y="8"/>
                  <a:pt x="35" y="6"/>
                  <a:pt x="34" y="4"/>
                </a:cubicBezTo>
                <a:close/>
                <a:moveTo>
                  <a:pt x="29" y="8"/>
                </a:moveTo>
                <a:cubicBezTo>
                  <a:pt x="29" y="8"/>
                  <a:pt x="29" y="8"/>
                  <a:pt x="29" y="8"/>
                </a:cubicBezTo>
                <a:cubicBezTo>
                  <a:pt x="26" y="5"/>
                  <a:pt x="22" y="3"/>
                  <a:pt x="18" y="3"/>
                </a:cubicBezTo>
                <a:cubicBezTo>
                  <a:pt x="14" y="3"/>
                  <a:pt x="11" y="5"/>
                  <a:pt x="8" y="8"/>
                </a:cubicBezTo>
                <a:cubicBezTo>
                  <a:pt x="6" y="10"/>
                  <a:pt x="4" y="14"/>
                  <a:pt x="4" y="18"/>
                </a:cubicBezTo>
                <a:cubicBezTo>
                  <a:pt x="4" y="22"/>
                  <a:pt x="6" y="25"/>
                  <a:pt x="8" y="28"/>
                </a:cubicBezTo>
                <a:cubicBezTo>
                  <a:pt x="11" y="31"/>
                  <a:pt x="14" y="32"/>
                  <a:pt x="18" y="32"/>
                </a:cubicBezTo>
                <a:cubicBezTo>
                  <a:pt x="22" y="32"/>
                  <a:pt x="26" y="31"/>
                  <a:pt x="29" y="28"/>
                </a:cubicBezTo>
                <a:cubicBezTo>
                  <a:pt x="29" y="28"/>
                  <a:pt x="29" y="28"/>
                  <a:pt x="29" y="28"/>
                </a:cubicBezTo>
                <a:cubicBezTo>
                  <a:pt x="31" y="25"/>
                  <a:pt x="33" y="22"/>
                  <a:pt x="33" y="18"/>
                </a:cubicBezTo>
                <a:cubicBezTo>
                  <a:pt x="33" y="14"/>
                  <a:pt x="31" y="10"/>
                  <a:pt x="29" y="8"/>
                </a:cubicBezTo>
                <a:cubicBezTo>
                  <a:pt x="29" y="8"/>
                  <a:pt x="29" y="8"/>
                  <a:pt x="29" y="8"/>
                </a:cubicBezTo>
                <a:cubicBezTo>
                  <a:pt x="29" y="8"/>
                  <a:pt x="29" y="8"/>
                  <a:pt x="29" y="8"/>
                </a:cubicBezTo>
                <a:close/>
              </a:path>
            </a:pathLst>
          </a:custGeom>
          <a:solidFill>
            <a:srgbClr val="FEFFFF"/>
          </a:solidFill>
          <a:ln>
            <a:noFill/>
          </a:ln>
          <a:effectLst/>
          <a:extLst/>
        </p:spPr>
        <p:txBody>
          <a:bodyPr/>
          <a:lstStyle/>
          <a:p>
            <a:endParaRPr lang="zh-CN" altLang="en-US" sz="2400"/>
          </a:p>
        </p:txBody>
      </p:sp>
      <p:sp>
        <p:nvSpPr>
          <p:cNvPr id="30" name="文本框 29"/>
          <p:cNvSpPr txBox="1"/>
          <p:nvPr/>
        </p:nvSpPr>
        <p:spPr>
          <a:xfrm>
            <a:off x="5042582" y="2325371"/>
            <a:ext cx="1229141" cy="523220"/>
          </a:xfrm>
          <a:prstGeom prst="rect">
            <a:avLst/>
          </a:prstGeom>
          <a:noFill/>
        </p:spPr>
        <p:txBody>
          <a:bodyPr wrap="square" rtlCol="0">
            <a:spAutoFit/>
          </a:bodyPr>
          <a:lstStyle/>
          <a:p>
            <a:pPr algn="ctr"/>
            <a:r>
              <a:rPr lang="en-US" altLang="zh-CN" sz="2800" b="1" dirty="0"/>
              <a:t>78%</a:t>
            </a:r>
            <a:endParaRPr lang="zh-CN" altLang="en-US" sz="2800" b="1" dirty="0"/>
          </a:p>
        </p:txBody>
      </p:sp>
      <p:sp>
        <p:nvSpPr>
          <p:cNvPr id="35" name="文本框 34"/>
          <p:cNvSpPr txBox="1"/>
          <p:nvPr/>
        </p:nvSpPr>
        <p:spPr>
          <a:xfrm>
            <a:off x="408930" y="2325371"/>
            <a:ext cx="1229141" cy="523220"/>
          </a:xfrm>
          <a:prstGeom prst="rect">
            <a:avLst/>
          </a:prstGeom>
          <a:noFill/>
        </p:spPr>
        <p:txBody>
          <a:bodyPr wrap="square" rtlCol="0">
            <a:spAutoFit/>
          </a:bodyPr>
          <a:lstStyle/>
          <a:p>
            <a:pPr algn="ctr"/>
            <a:r>
              <a:rPr lang="en-US" altLang="zh-CN" sz="2800" b="1" dirty="0"/>
              <a:t>85%</a:t>
            </a:r>
            <a:endParaRPr lang="zh-CN" altLang="en-US" sz="2800" b="1" dirty="0"/>
          </a:p>
        </p:txBody>
      </p:sp>
      <p:sp>
        <p:nvSpPr>
          <p:cNvPr id="36" name="文本框 35"/>
          <p:cNvSpPr txBox="1"/>
          <p:nvPr/>
        </p:nvSpPr>
        <p:spPr>
          <a:xfrm>
            <a:off x="5042582" y="4942826"/>
            <a:ext cx="1229141" cy="523220"/>
          </a:xfrm>
          <a:prstGeom prst="rect">
            <a:avLst/>
          </a:prstGeom>
          <a:noFill/>
        </p:spPr>
        <p:txBody>
          <a:bodyPr wrap="square" rtlCol="0">
            <a:spAutoFit/>
          </a:bodyPr>
          <a:lstStyle/>
          <a:p>
            <a:pPr algn="ctr"/>
            <a:r>
              <a:rPr lang="en-US" altLang="zh-CN" sz="2800" b="1" dirty="0"/>
              <a:t>58%</a:t>
            </a:r>
            <a:endParaRPr lang="zh-CN" altLang="en-US" sz="2800" b="1" dirty="0"/>
          </a:p>
        </p:txBody>
      </p:sp>
      <p:sp>
        <p:nvSpPr>
          <p:cNvPr id="38" name="文本框 37"/>
          <p:cNvSpPr txBox="1"/>
          <p:nvPr/>
        </p:nvSpPr>
        <p:spPr>
          <a:xfrm>
            <a:off x="408930" y="4942826"/>
            <a:ext cx="1229141" cy="523220"/>
          </a:xfrm>
          <a:prstGeom prst="rect">
            <a:avLst/>
          </a:prstGeom>
          <a:noFill/>
        </p:spPr>
        <p:txBody>
          <a:bodyPr wrap="square" rtlCol="0">
            <a:spAutoFit/>
          </a:bodyPr>
          <a:lstStyle/>
          <a:p>
            <a:pPr algn="ctr"/>
            <a:r>
              <a:rPr lang="en-US" altLang="zh-CN" sz="2800" b="1" dirty="0"/>
              <a:t>63%</a:t>
            </a:r>
            <a:endParaRPr lang="zh-CN" altLang="en-US" sz="2800" b="1" dirty="0"/>
          </a:p>
        </p:txBody>
      </p:sp>
    </p:spTree>
    <p:extLst>
      <p:ext uri="{BB962C8B-B14F-4D97-AF65-F5344CB8AC3E}">
        <p14:creationId xmlns:p14="http://schemas.microsoft.com/office/powerpoint/2010/main" val="75764902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请在此添加您的大标题</a:t>
            </a:r>
            <a:endParaRPr lang="en-US" altLang="zh-CN" dirty="0"/>
          </a:p>
        </p:txBody>
      </p:sp>
      <p:sp>
        <p:nvSpPr>
          <p:cNvPr id="22" name="Freeform 27"/>
          <p:cNvSpPr>
            <a:spLocks/>
          </p:cNvSpPr>
          <p:nvPr/>
        </p:nvSpPr>
        <p:spPr bwMode="auto">
          <a:xfrm flipV="1">
            <a:off x="2291216" y="3902405"/>
            <a:ext cx="980336" cy="832587"/>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accent1"/>
          </a:solidFill>
          <a:ln>
            <a:noFill/>
          </a:ln>
          <a:extLst/>
        </p:spPr>
        <p:txBody>
          <a:bodyPr vert="horz" wrap="square" lIns="42465" tIns="21233" rIns="42465" bIns="21233" numCol="1" anchor="t" anchorCtr="0" compatLnSpc="1">
            <a:prstTxWarp prst="textNoShape">
              <a:avLst/>
            </a:prstTxWarp>
          </a:bodyPr>
          <a:lstStyle/>
          <a:p>
            <a:endParaRPr lang="zh-CN" altLang="en-US" sz="1350">
              <a:solidFill>
                <a:schemeClr val="bg1"/>
              </a:solidFill>
            </a:endParaRPr>
          </a:p>
        </p:txBody>
      </p:sp>
      <p:sp>
        <p:nvSpPr>
          <p:cNvPr id="29" name="Freeform 29"/>
          <p:cNvSpPr>
            <a:spLocks/>
          </p:cNvSpPr>
          <p:nvPr/>
        </p:nvSpPr>
        <p:spPr bwMode="auto">
          <a:xfrm flipV="1">
            <a:off x="1312741" y="2925182"/>
            <a:ext cx="1958811" cy="180981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accent1"/>
          </a:solidFill>
          <a:ln>
            <a:noFill/>
          </a:ln>
          <a:extLst/>
        </p:spPr>
        <p:txBody>
          <a:bodyPr vert="horz" wrap="square" lIns="42465" tIns="21233" rIns="42465" bIns="21233" numCol="1" anchor="t" anchorCtr="0" compatLnSpc="1">
            <a:prstTxWarp prst="textNoShape">
              <a:avLst/>
            </a:prstTxWarp>
          </a:bodyPr>
          <a:lstStyle/>
          <a:p>
            <a:endParaRPr lang="zh-CN" altLang="en-US" sz="1350">
              <a:solidFill>
                <a:schemeClr val="bg1"/>
              </a:solidFill>
            </a:endParaRPr>
          </a:p>
        </p:txBody>
      </p:sp>
      <p:sp>
        <p:nvSpPr>
          <p:cNvPr id="31" name="文本框 30"/>
          <p:cNvSpPr txBox="1"/>
          <p:nvPr/>
        </p:nvSpPr>
        <p:spPr>
          <a:xfrm>
            <a:off x="3356528" y="2859267"/>
            <a:ext cx="2868088" cy="369332"/>
          </a:xfrm>
          <a:prstGeom prst="rect">
            <a:avLst/>
          </a:prstGeom>
          <a:noFill/>
        </p:spPr>
        <p:txBody>
          <a:bodyPr wrap="square" rtlCol="0">
            <a:spAutoFit/>
          </a:bodyPr>
          <a:lstStyle/>
          <a:p>
            <a:r>
              <a:rPr lang="zh-CN" altLang="en-US" sz="1800" dirty="0">
                <a:latin typeface="+mj-ea"/>
                <a:ea typeface="+mj-ea"/>
              </a:rPr>
              <a:t>请在这里输入您的文本</a:t>
            </a:r>
          </a:p>
        </p:txBody>
      </p:sp>
      <p:sp>
        <p:nvSpPr>
          <p:cNvPr id="32" name="文本框 31"/>
          <p:cNvSpPr txBox="1"/>
          <p:nvPr/>
        </p:nvSpPr>
        <p:spPr>
          <a:xfrm>
            <a:off x="3356528" y="3830817"/>
            <a:ext cx="2868088" cy="369332"/>
          </a:xfrm>
          <a:prstGeom prst="rect">
            <a:avLst/>
          </a:prstGeom>
          <a:noFill/>
        </p:spPr>
        <p:txBody>
          <a:bodyPr wrap="square" rtlCol="0">
            <a:spAutoFit/>
          </a:bodyPr>
          <a:lstStyle/>
          <a:p>
            <a:r>
              <a:rPr lang="zh-CN" altLang="en-US" sz="1800" dirty="0">
                <a:latin typeface="+mj-ea"/>
                <a:ea typeface="+mj-ea"/>
              </a:rPr>
              <a:t>请在这里输入您的文本</a:t>
            </a:r>
          </a:p>
        </p:txBody>
      </p:sp>
      <p:sp>
        <p:nvSpPr>
          <p:cNvPr id="33" name="椭圆 32"/>
          <p:cNvSpPr/>
          <p:nvPr/>
        </p:nvSpPr>
        <p:spPr>
          <a:xfrm>
            <a:off x="1072017" y="4671155"/>
            <a:ext cx="619125" cy="6191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522"/>
          <p:cNvSpPr>
            <a:spLocks noEditPoints="1"/>
          </p:cNvSpPr>
          <p:nvPr/>
        </p:nvSpPr>
        <p:spPr bwMode="auto">
          <a:xfrm>
            <a:off x="1213940" y="4813078"/>
            <a:ext cx="335278" cy="335278"/>
          </a:xfrm>
          <a:custGeom>
            <a:avLst/>
            <a:gdLst>
              <a:gd name="T0" fmla="*/ 42 w 50"/>
              <a:gd name="T1" fmla="*/ 7 h 50"/>
              <a:gd name="T2" fmla="*/ 42 w 50"/>
              <a:gd name="T3" fmla="*/ 42 h 50"/>
              <a:gd name="T4" fmla="*/ 7 w 50"/>
              <a:gd name="T5" fmla="*/ 42 h 50"/>
              <a:gd name="T6" fmla="*/ 7 w 50"/>
              <a:gd name="T7" fmla="*/ 7 h 50"/>
              <a:gd name="T8" fmla="*/ 24 w 50"/>
              <a:gd name="T9" fmla="*/ 46 h 50"/>
              <a:gd name="T10" fmla="*/ 24 w 50"/>
              <a:gd name="T11" fmla="*/ 38 h 50"/>
              <a:gd name="T12" fmla="*/ 16 w 50"/>
              <a:gd name="T13" fmla="*/ 39 h 50"/>
              <a:gd name="T14" fmla="*/ 21 w 50"/>
              <a:gd name="T15" fmla="*/ 46 h 50"/>
              <a:gd name="T16" fmla="*/ 40 w 50"/>
              <a:gd name="T17" fmla="*/ 10 h 50"/>
              <a:gd name="T18" fmla="*/ 39 w 50"/>
              <a:gd name="T19" fmla="*/ 9 h 50"/>
              <a:gd name="T20" fmla="*/ 39 w 50"/>
              <a:gd name="T21" fmla="*/ 24 h 50"/>
              <a:gd name="T22" fmla="*/ 40 w 50"/>
              <a:gd name="T23" fmla="*/ 10 h 50"/>
              <a:gd name="T24" fmla="*/ 37 w 50"/>
              <a:gd name="T25" fmla="*/ 8 h 50"/>
              <a:gd name="T26" fmla="*/ 35 w 50"/>
              <a:gd name="T27" fmla="*/ 8 h 50"/>
              <a:gd name="T28" fmla="*/ 37 w 50"/>
              <a:gd name="T29" fmla="*/ 8 h 50"/>
              <a:gd name="T30" fmla="*/ 28 w 50"/>
              <a:gd name="T31" fmla="*/ 4 h 50"/>
              <a:gd name="T32" fmla="*/ 26 w 50"/>
              <a:gd name="T33" fmla="*/ 12 h 50"/>
              <a:gd name="T34" fmla="*/ 33 w 50"/>
              <a:gd name="T35" fmla="*/ 10 h 50"/>
              <a:gd name="T36" fmla="*/ 28 w 50"/>
              <a:gd name="T37" fmla="*/ 4 h 50"/>
              <a:gd name="T38" fmla="*/ 24 w 50"/>
              <a:gd name="T39" fmla="*/ 4 h 50"/>
              <a:gd name="T40" fmla="*/ 17 w 50"/>
              <a:gd name="T41" fmla="*/ 9 h 50"/>
              <a:gd name="T42" fmla="*/ 17 w 50"/>
              <a:gd name="T43" fmla="*/ 10 h 50"/>
              <a:gd name="T44" fmla="*/ 24 w 50"/>
              <a:gd name="T45" fmla="*/ 4 h 50"/>
              <a:gd name="T46" fmla="*/ 17 w 50"/>
              <a:gd name="T47" fmla="*/ 5 h 50"/>
              <a:gd name="T48" fmla="*/ 14 w 50"/>
              <a:gd name="T49" fmla="*/ 9 h 50"/>
              <a:gd name="T50" fmla="*/ 17 w 50"/>
              <a:gd name="T51" fmla="*/ 5 h 50"/>
              <a:gd name="T52" fmla="*/ 10 w 50"/>
              <a:gd name="T53" fmla="*/ 9 h 50"/>
              <a:gd name="T54" fmla="*/ 4 w 50"/>
              <a:gd name="T55" fmla="*/ 24 h 50"/>
              <a:gd name="T56" fmla="*/ 13 w 50"/>
              <a:gd name="T57" fmla="*/ 11 h 50"/>
              <a:gd name="T58" fmla="*/ 4 w 50"/>
              <a:gd name="T59" fmla="*/ 26 h 50"/>
              <a:gd name="T60" fmla="*/ 10 w 50"/>
              <a:gd name="T61" fmla="*/ 40 h 50"/>
              <a:gd name="T62" fmla="*/ 13 w 50"/>
              <a:gd name="T63" fmla="*/ 38 h 50"/>
              <a:gd name="T64" fmla="*/ 4 w 50"/>
              <a:gd name="T65" fmla="*/ 26 h 50"/>
              <a:gd name="T66" fmla="*/ 12 w 50"/>
              <a:gd name="T67" fmla="*/ 42 h 50"/>
              <a:gd name="T68" fmla="*/ 15 w 50"/>
              <a:gd name="T69" fmla="*/ 42 h 50"/>
              <a:gd name="T70" fmla="*/ 12 w 50"/>
              <a:gd name="T71" fmla="*/ 42 h 50"/>
              <a:gd name="T72" fmla="*/ 26 w 50"/>
              <a:gd name="T73" fmla="*/ 46 h 50"/>
              <a:gd name="T74" fmla="*/ 33 w 50"/>
              <a:gd name="T75" fmla="*/ 40 h 50"/>
              <a:gd name="T76" fmla="*/ 32 w 50"/>
              <a:gd name="T77" fmla="*/ 39 h 50"/>
              <a:gd name="T78" fmla="*/ 26 w 50"/>
              <a:gd name="T79" fmla="*/ 46 h 50"/>
              <a:gd name="T80" fmla="*/ 33 w 50"/>
              <a:gd name="T81" fmla="*/ 44 h 50"/>
              <a:gd name="T82" fmla="*/ 35 w 50"/>
              <a:gd name="T83" fmla="*/ 40 h 50"/>
              <a:gd name="T84" fmla="*/ 33 w 50"/>
              <a:gd name="T85" fmla="*/ 44 h 50"/>
              <a:gd name="T86" fmla="*/ 39 w 50"/>
              <a:gd name="T87" fmla="*/ 40 h 50"/>
              <a:gd name="T88" fmla="*/ 46 w 50"/>
              <a:gd name="T89" fmla="*/ 26 h 50"/>
              <a:gd name="T90" fmla="*/ 36 w 50"/>
              <a:gd name="T91" fmla="*/ 38 h 50"/>
              <a:gd name="T92" fmla="*/ 34 w 50"/>
              <a:gd name="T93" fmla="*/ 12 h 50"/>
              <a:gd name="T94" fmla="*/ 33 w 50"/>
              <a:gd name="T95" fmla="*/ 13 h 50"/>
              <a:gd name="T96" fmla="*/ 26 w 50"/>
              <a:gd name="T97" fmla="*/ 24 h 50"/>
              <a:gd name="T98" fmla="*/ 34 w 50"/>
              <a:gd name="T99" fmla="*/ 12 h 50"/>
              <a:gd name="T100" fmla="*/ 24 w 50"/>
              <a:gd name="T101" fmla="*/ 14 h 50"/>
              <a:gd name="T102" fmla="*/ 15 w 50"/>
              <a:gd name="T103" fmla="*/ 12 h 50"/>
              <a:gd name="T104" fmla="*/ 24 w 50"/>
              <a:gd name="T105" fmla="*/ 24 h 50"/>
              <a:gd name="T106" fmla="*/ 24 w 50"/>
              <a:gd name="T107" fmla="*/ 35 h 50"/>
              <a:gd name="T108" fmla="*/ 24 w 50"/>
              <a:gd name="T109" fmla="*/ 26 h 50"/>
              <a:gd name="T110" fmla="*/ 15 w 50"/>
              <a:gd name="T111" fmla="*/ 37 h 50"/>
              <a:gd name="T112" fmla="*/ 24 w 50"/>
              <a:gd name="T113" fmla="*/ 35 h 50"/>
              <a:gd name="T114" fmla="*/ 26 w 50"/>
              <a:gd name="T115" fmla="*/ 35 h 50"/>
              <a:gd name="T116" fmla="*/ 34 w 50"/>
              <a:gd name="T117" fmla="*/ 37 h 50"/>
              <a:gd name="T118" fmla="*/ 26 w 50"/>
              <a:gd name="T119"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50">
                <a:moveTo>
                  <a:pt x="25" y="0"/>
                </a:moveTo>
                <a:cubicBezTo>
                  <a:pt x="32" y="0"/>
                  <a:pt x="38" y="3"/>
                  <a:pt x="42" y="7"/>
                </a:cubicBezTo>
                <a:cubicBezTo>
                  <a:pt x="47" y="12"/>
                  <a:pt x="50" y="18"/>
                  <a:pt x="50" y="25"/>
                </a:cubicBezTo>
                <a:cubicBezTo>
                  <a:pt x="50" y="32"/>
                  <a:pt x="47" y="38"/>
                  <a:pt x="42" y="42"/>
                </a:cubicBezTo>
                <a:cubicBezTo>
                  <a:pt x="38" y="47"/>
                  <a:pt x="32" y="50"/>
                  <a:pt x="25" y="50"/>
                </a:cubicBezTo>
                <a:cubicBezTo>
                  <a:pt x="18" y="50"/>
                  <a:pt x="12" y="47"/>
                  <a:pt x="7" y="42"/>
                </a:cubicBezTo>
                <a:cubicBezTo>
                  <a:pt x="3" y="38"/>
                  <a:pt x="0" y="32"/>
                  <a:pt x="0" y="25"/>
                </a:cubicBezTo>
                <a:cubicBezTo>
                  <a:pt x="0" y="18"/>
                  <a:pt x="3" y="12"/>
                  <a:pt x="7" y="7"/>
                </a:cubicBezTo>
                <a:cubicBezTo>
                  <a:pt x="12" y="3"/>
                  <a:pt x="18" y="0"/>
                  <a:pt x="25" y="0"/>
                </a:cubicBezTo>
                <a:close/>
                <a:moveTo>
                  <a:pt x="24" y="46"/>
                </a:moveTo>
                <a:cubicBezTo>
                  <a:pt x="24" y="46"/>
                  <a:pt x="24" y="46"/>
                  <a:pt x="24" y="46"/>
                </a:cubicBezTo>
                <a:cubicBezTo>
                  <a:pt x="24" y="38"/>
                  <a:pt x="24" y="38"/>
                  <a:pt x="24" y="38"/>
                </a:cubicBezTo>
                <a:cubicBezTo>
                  <a:pt x="21" y="38"/>
                  <a:pt x="19" y="38"/>
                  <a:pt x="17" y="39"/>
                </a:cubicBezTo>
                <a:cubicBezTo>
                  <a:pt x="17" y="39"/>
                  <a:pt x="17" y="39"/>
                  <a:pt x="16" y="39"/>
                </a:cubicBezTo>
                <a:cubicBezTo>
                  <a:pt x="17" y="40"/>
                  <a:pt x="17" y="40"/>
                  <a:pt x="17" y="40"/>
                </a:cubicBezTo>
                <a:cubicBezTo>
                  <a:pt x="18" y="43"/>
                  <a:pt x="20" y="44"/>
                  <a:pt x="21" y="46"/>
                </a:cubicBezTo>
                <a:cubicBezTo>
                  <a:pt x="22" y="46"/>
                  <a:pt x="23" y="46"/>
                  <a:pt x="24" y="46"/>
                </a:cubicBezTo>
                <a:close/>
                <a:moveTo>
                  <a:pt x="40" y="10"/>
                </a:moveTo>
                <a:cubicBezTo>
                  <a:pt x="40" y="10"/>
                  <a:pt x="40" y="10"/>
                  <a:pt x="40" y="10"/>
                </a:cubicBezTo>
                <a:cubicBezTo>
                  <a:pt x="40" y="10"/>
                  <a:pt x="39" y="10"/>
                  <a:pt x="39" y="9"/>
                </a:cubicBezTo>
                <a:cubicBezTo>
                  <a:pt x="38" y="10"/>
                  <a:pt x="37" y="11"/>
                  <a:pt x="36" y="11"/>
                </a:cubicBezTo>
                <a:cubicBezTo>
                  <a:pt x="38" y="15"/>
                  <a:pt x="38" y="19"/>
                  <a:pt x="39" y="24"/>
                </a:cubicBezTo>
                <a:cubicBezTo>
                  <a:pt x="46" y="24"/>
                  <a:pt x="46" y="24"/>
                  <a:pt x="46" y="24"/>
                </a:cubicBezTo>
                <a:cubicBezTo>
                  <a:pt x="46" y="18"/>
                  <a:pt x="43" y="13"/>
                  <a:pt x="40" y="10"/>
                </a:cubicBezTo>
                <a:close/>
                <a:moveTo>
                  <a:pt x="37" y="8"/>
                </a:moveTo>
                <a:cubicBezTo>
                  <a:pt x="37" y="8"/>
                  <a:pt x="37" y="8"/>
                  <a:pt x="37" y="8"/>
                </a:cubicBezTo>
                <a:cubicBezTo>
                  <a:pt x="36" y="7"/>
                  <a:pt x="35" y="6"/>
                  <a:pt x="33" y="5"/>
                </a:cubicBezTo>
                <a:cubicBezTo>
                  <a:pt x="34" y="6"/>
                  <a:pt x="34" y="7"/>
                  <a:pt x="35" y="8"/>
                </a:cubicBezTo>
                <a:cubicBezTo>
                  <a:pt x="35" y="8"/>
                  <a:pt x="35" y="9"/>
                  <a:pt x="35" y="9"/>
                </a:cubicBezTo>
                <a:cubicBezTo>
                  <a:pt x="36" y="9"/>
                  <a:pt x="37" y="8"/>
                  <a:pt x="37" y="8"/>
                </a:cubicBezTo>
                <a:close/>
                <a:moveTo>
                  <a:pt x="28" y="4"/>
                </a:moveTo>
                <a:cubicBezTo>
                  <a:pt x="28" y="4"/>
                  <a:pt x="28" y="4"/>
                  <a:pt x="28" y="4"/>
                </a:cubicBezTo>
                <a:cubicBezTo>
                  <a:pt x="28" y="4"/>
                  <a:pt x="27" y="4"/>
                  <a:pt x="26" y="4"/>
                </a:cubicBezTo>
                <a:cubicBezTo>
                  <a:pt x="26" y="12"/>
                  <a:pt x="26" y="12"/>
                  <a:pt x="26" y="12"/>
                </a:cubicBezTo>
                <a:cubicBezTo>
                  <a:pt x="28" y="12"/>
                  <a:pt x="30" y="11"/>
                  <a:pt x="32" y="10"/>
                </a:cubicBezTo>
                <a:cubicBezTo>
                  <a:pt x="33" y="10"/>
                  <a:pt x="33" y="10"/>
                  <a:pt x="33" y="10"/>
                </a:cubicBezTo>
                <a:cubicBezTo>
                  <a:pt x="33" y="10"/>
                  <a:pt x="33" y="9"/>
                  <a:pt x="33" y="9"/>
                </a:cubicBezTo>
                <a:cubicBezTo>
                  <a:pt x="31" y="7"/>
                  <a:pt x="30" y="5"/>
                  <a:pt x="28" y="4"/>
                </a:cubicBezTo>
                <a:close/>
                <a:moveTo>
                  <a:pt x="24" y="4"/>
                </a:moveTo>
                <a:cubicBezTo>
                  <a:pt x="24" y="4"/>
                  <a:pt x="24" y="4"/>
                  <a:pt x="24" y="4"/>
                </a:cubicBezTo>
                <a:cubicBezTo>
                  <a:pt x="23" y="4"/>
                  <a:pt x="22" y="4"/>
                  <a:pt x="21" y="4"/>
                </a:cubicBezTo>
                <a:cubicBezTo>
                  <a:pt x="20" y="5"/>
                  <a:pt x="18" y="7"/>
                  <a:pt x="17" y="9"/>
                </a:cubicBezTo>
                <a:cubicBezTo>
                  <a:pt x="17" y="9"/>
                  <a:pt x="17" y="10"/>
                  <a:pt x="16" y="10"/>
                </a:cubicBezTo>
                <a:cubicBezTo>
                  <a:pt x="17" y="10"/>
                  <a:pt x="17" y="10"/>
                  <a:pt x="17" y="10"/>
                </a:cubicBezTo>
                <a:cubicBezTo>
                  <a:pt x="19" y="11"/>
                  <a:pt x="21" y="12"/>
                  <a:pt x="24" y="12"/>
                </a:cubicBezTo>
                <a:cubicBezTo>
                  <a:pt x="24" y="4"/>
                  <a:pt x="24" y="4"/>
                  <a:pt x="24" y="4"/>
                </a:cubicBezTo>
                <a:close/>
                <a:moveTo>
                  <a:pt x="17" y="5"/>
                </a:moveTo>
                <a:cubicBezTo>
                  <a:pt x="17" y="5"/>
                  <a:pt x="17" y="5"/>
                  <a:pt x="17" y="5"/>
                </a:cubicBezTo>
                <a:cubicBezTo>
                  <a:pt x="15" y="6"/>
                  <a:pt x="14" y="7"/>
                  <a:pt x="12" y="8"/>
                </a:cubicBezTo>
                <a:cubicBezTo>
                  <a:pt x="13" y="8"/>
                  <a:pt x="14" y="9"/>
                  <a:pt x="14" y="9"/>
                </a:cubicBezTo>
                <a:cubicBezTo>
                  <a:pt x="14" y="9"/>
                  <a:pt x="15" y="8"/>
                  <a:pt x="15" y="8"/>
                </a:cubicBezTo>
                <a:cubicBezTo>
                  <a:pt x="15" y="7"/>
                  <a:pt x="16" y="6"/>
                  <a:pt x="17" y="5"/>
                </a:cubicBezTo>
                <a:close/>
                <a:moveTo>
                  <a:pt x="10" y="9"/>
                </a:moveTo>
                <a:cubicBezTo>
                  <a:pt x="10" y="9"/>
                  <a:pt x="10" y="9"/>
                  <a:pt x="10" y="9"/>
                </a:cubicBezTo>
                <a:cubicBezTo>
                  <a:pt x="10" y="10"/>
                  <a:pt x="10" y="10"/>
                  <a:pt x="10" y="10"/>
                </a:cubicBezTo>
                <a:cubicBezTo>
                  <a:pt x="6" y="13"/>
                  <a:pt x="4" y="18"/>
                  <a:pt x="4" y="24"/>
                </a:cubicBezTo>
                <a:cubicBezTo>
                  <a:pt x="11" y="24"/>
                  <a:pt x="11" y="24"/>
                  <a:pt x="11" y="24"/>
                </a:cubicBezTo>
                <a:cubicBezTo>
                  <a:pt x="11" y="19"/>
                  <a:pt x="12" y="15"/>
                  <a:pt x="13" y="11"/>
                </a:cubicBezTo>
                <a:cubicBezTo>
                  <a:pt x="12" y="11"/>
                  <a:pt x="11" y="10"/>
                  <a:pt x="10" y="9"/>
                </a:cubicBezTo>
                <a:close/>
                <a:moveTo>
                  <a:pt x="4" y="26"/>
                </a:moveTo>
                <a:cubicBezTo>
                  <a:pt x="4" y="26"/>
                  <a:pt x="4" y="26"/>
                  <a:pt x="4" y="26"/>
                </a:cubicBezTo>
                <a:cubicBezTo>
                  <a:pt x="4" y="31"/>
                  <a:pt x="6" y="36"/>
                  <a:pt x="10" y="40"/>
                </a:cubicBezTo>
                <a:cubicBezTo>
                  <a:pt x="10" y="40"/>
                  <a:pt x="10" y="40"/>
                  <a:pt x="10" y="40"/>
                </a:cubicBezTo>
                <a:cubicBezTo>
                  <a:pt x="11" y="39"/>
                  <a:pt x="12" y="39"/>
                  <a:pt x="13" y="38"/>
                </a:cubicBezTo>
                <a:cubicBezTo>
                  <a:pt x="12" y="35"/>
                  <a:pt x="11" y="30"/>
                  <a:pt x="11" y="26"/>
                </a:cubicBezTo>
                <a:cubicBezTo>
                  <a:pt x="4" y="26"/>
                  <a:pt x="4" y="26"/>
                  <a:pt x="4" y="26"/>
                </a:cubicBezTo>
                <a:close/>
                <a:moveTo>
                  <a:pt x="12" y="42"/>
                </a:moveTo>
                <a:cubicBezTo>
                  <a:pt x="12" y="42"/>
                  <a:pt x="12" y="42"/>
                  <a:pt x="12" y="42"/>
                </a:cubicBezTo>
                <a:cubicBezTo>
                  <a:pt x="14" y="43"/>
                  <a:pt x="15" y="43"/>
                  <a:pt x="17" y="44"/>
                </a:cubicBezTo>
                <a:cubicBezTo>
                  <a:pt x="16" y="43"/>
                  <a:pt x="15" y="42"/>
                  <a:pt x="15" y="42"/>
                </a:cubicBezTo>
                <a:cubicBezTo>
                  <a:pt x="15" y="41"/>
                  <a:pt x="14" y="41"/>
                  <a:pt x="14" y="40"/>
                </a:cubicBezTo>
                <a:cubicBezTo>
                  <a:pt x="14" y="41"/>
                  <a:pt x="13" y="41"/>
                  <a:pt x="12" y="42"/>
                </a:cubicBezTo>
                <a:close/>
                <a:moveTo>
                  <a:pt x="26" y="46"/>
                </a:moveTo>
                <a:cubicBezTo>
                  <a:pt x="26" y="46"/>
                  <a:pt x="26" y="46"/>
                  <a:pt x="26" y="46"/>
                </a:cubicBezTo>
                <a:cubicBezTo>
                  <a:pt x="27" y="46"/>
                  <a:pt x="28" y="46"/>
                  <a:pt x="28" y="46"/>
                </a:cubicBezTo>
                <a:cubicBezTo>
                  <a:pt x="30" y="44"/>
                  <a:pt x="31" y="43"/>
                  <a:pt x="33" y="40"/>
                </a:cubicBezTo>
                <a:cubicBezTo>
                  <a:pt x="33" y="40"/>
                  <a:pt x="33" y="40"/>
                  <a:pt x="33" y="39"/>
                </a:cubicBezTo>
                <a:cubicBezTo>
                  <a:pt x="33" y="39"/>
                  <a:pt x="33" y="39"/>
                  <a:pt x="32" y="39"/>
                </a:cubicBezTo>
                <a:cubicBezTo>
                  <a:pt x="30" y="38"/>
                  <a:pt x="28" y="38"/>
                  <a:pt x="26" y="38"/>
                </a:cubicBezTo>
                <a:cubicBezTo>
                  <a:pt x="26" y="46"/>
                  <a:pt x="26" y="46"/>
                  <a:pt x="26" y="46"/>
                </a:cubicBezTo>
                <a:close/>
                <a:moveTo>
                  <a:pt x="33" y="44"/>
                </a:moveTo>
                <a:cubicBezTo>
                  <a:pt x="33" y="44"/>
                  <a:pt x="33" y="44"/>
                  <a:pt x="33" y="44"/>
                </a:cubicBezTo>
                <a:cubicBezTo>
                  <a:pt x="35" y="43"/>
                  <a:pt x="36" y="43"/>
                  <a:pt x="37" y="42"/>
                </a:cubicBezTo>
                <a:cubicBezTo>
                  <a:pt x="37" y="41"/>
                  <a:pt x="36" y="41"/>
                  <a:pt x="35" y="40"/>
                </a:cubicBezTo>
                <a:cubicBezTo>
                  <a:pt x="35" y="41"/>
                  <a:pt x="35" y="41"/>
                  <a:pt x="35" y="42"/>
                </a:cubicBezTo>
                <a:cubicBezTo>
                  <a:pt x="34" y="42"/>
                  <a:pt x="34" y="43"/>
                  <a:pt x="33" y="44"/>
                </a:cubicBezTo>
                <a:close/>
                <a:moveTo>
                  <a:pt x="39" y="40"/>
                </a:moveTo>
                <a:cubicBezTo>
                  <a:pt x="39" y="40"/>
                  <a:pt x="39" y="40"/>
                  <a:pt x="39" y="40"/>
                </a:cubicBezTo>
                <a:cubicBezTo>
                  <a:pt x="40" y="40"/>
                  <a:pt x="40" y="40"/>
                  <a:pt x="40" y="40"/>
                </a:cubicBezTo>
                <a:cubicBezTo>
                  <a:pt x="43" y="36"/>
                  <a:pt x="46" y="31"/>
                  <a:pt x="46" y="26"/>
                </a:cubicBezTo>
                <a:cubicBezTo>
                  <a:pt x="39" y="26"/>
                  <a:pt x="39" y="26"/>
                  <a:pt x="39" y="26"/>
                </a:cubicBezTo>
                <a:cubicBezTo>
                  <a:pt x="38" y="30"/>
                  <a:pt x="38" y="35"/>
                  <a:pt x="36" y="38"/>
                </a:cubicBezTo>
                <a:cubicBezTo>
                  <a:pt x="37" y="39"/>
                  <a:pt x="38" y="39"/>
                  <a:pt x="39" y="40"/>
                </a:cubicBezTo>
                <a:close/>
                <a:moveTo>
                  <a:pt x="34" y="12"/>
                </a:moveTo>
                <a:cubicBezTo>
                  <a:pt x="34" y="12"/>
                  <a:pt x="34" y="12"/>
                  <a:pt x="34" y="12"/>
                </a:cubicBezTo>
                <a:cubicBezTo>
                  <a:pt x="34" y="12"/>
                  <a:pt x="34" y="12"/>
                  <a:pt x="33" y="13"/>
                </a:cubicBezTo>
                <a:cubicBezTo>
                  <a:pt x="31" y="13"/>
                  <a:pt x="29" y="14"/>
                  <a:pt x="26" y="14"/>
                </a:cubicBezTo>
                <a:cubicBezTo>
                  <a:pt x="26" y="24"/>
                  <a:pt x="26" y="24"/>
                  <a:pt x="26" y="24"/>
                </a:cubicBezTo>
                <a:cubicBezTo>
                  <a:pt x="36" y="24"/>
                  <a:pt x="36" y="24"/>
                  <a:pt x="36" y="24"/>
                </a:cubicBezTo>
                <a:cubicBezTo>
                  <a:pt x="36" y="19"/>
                  <a:pt x="35" y="15"/>
                  <a:pt x="34" y="12"/>
                </a:cubicBezTo>
                <a:close/>
                <a:moveTo>
                  <a:pt x="24" y="14"/>
                </a:moveTo>
                <a:cubicBezTo>
                  <a:pt x="24" y="14"/>
                  <a:pt x="24" y="14"/>
                  <a:pt x="24" y="14"/>
                </a:cubicBezTo>
                <a:cubicBezTo>
                  <a:pt x="21" y="14"/>
                  <a:pt x="19" y="13"/>
                  <a:pt x="16" y="13"/>
                </a:cubicBezTo>
                <a:cubicBezTo>
                  <a:pt x="16" y="12"/>
                  <a:pt x="16" y="12"/>
                  <a:pt x="15" y="12"/>
                </a:cubicBezTo>
                <a:cubicBezTo>
                  <a:pt x="14" y="15"/>
                  <a:pt x="13" y="19"/>
                  <a:pt x="13" y="24"/>
                </a:cubicBezTo>
                <a:cubicBezTo>
                  <a:pt x="24" y="24"/>
                  <a:pt x="24" y="24"/>
                  <a:pt x="24" y="24"/>
                </a:cubicBezTo>
                <a:cubicBezTo>
                  <a:pt x="24" y="14"/>
                  <a:pt x="24" y="14"/>
                  <a:pt x="24" y="14"/>
                </a:cubicBezTo>
                <a:close/>
                <a:moveTo>
                  <a:pt x="24" y="35"/>
                </a:moveTo>
                <a:cubicBezTo>
                  <a:pt x="24" y="35"/>
                  <a:pt x="24" y="35"/>
                  <a:pt x="24" y="35"/>
                </a:cubicBezTo>
                <a:cubicBezTo>
                  <a:pt x="24" y="26"/>
                  <a:pt x="24" y="26"/>
                  <a:pt x="24" y="26"/>
                </a:cubicBezTo>
                <a:cubicBezTo>
                  <a:pt x="13" y="26"/>
                  <a:pt x="13" y="26"/>
                  <a:pt x="13" y="26"/>
                </a:cubicBezTo>
                <a:cubicBezTo>
                  <a:pt x="13" y="30"/>
                  <a:pt x="14" y="34"/>
                  <a:pt x="15" y="37"/>
                </a:cubicBezTo>
                <a:cubicBezTo>
                  <a:pt x="16" y="37"/>
                  <a:pt x="16" y="37"/>
                  <a:pt x="16" y="37"/>
                </a:cubicBezTo>
                <a:cubicBezTo>
                  <a:pt x="19" y="36"/>
                  <a:pt x="21" y="36"/>
                  <a:pt x="24" y="35"/>
                </a:cubicBezTo>
                <a:close/>
                <a:moveTo>
                  <a:pt x="26" y="35"/>
                </a:moveTo>
                <a:cubicBezTo>
                  <a:pt x="26" y="35"/>
                  <a:pt x="26" y="35"/>
                  <a:pt x="26" y="35"/>
                </a:cubicBezTo>
                <a:cubicBezTo>
                  <a:pt x="29" y="36"/>
                  <a:pt x="31" y="36"/>
                  <a:pt x="33" y="37"/>
                </a:cubicBezTo>
                <a:cubicBezTo>
                  <a:pt x="34" y="37"/>
                  <a:pt x="34" y="37"/>
                  <a:pt x="34" y="37"/>
                </a:cubicBezTo>
                <a:cubicBezTo>
                  <a:pt x="35" y="34"/>
                  <a:pt x="36" y="30"/>
                  <a:pt x="36" y="26"/>
                </a:cubicBezTo>
                <a:cubicBezTo>
                  <a:pt x="26" y="26"/>
                  <a:pt x="26" y="26"/>
                  <a:pt x="26" y="26"/>
                </a:cubicBezTo>
                <a:cubicBezTo>
                  <a:pt x="26" y="35"/>
                  <a:pt x="26" y="35"/>
                  <a:pt x="26" y="35"/>
                </a:cubicBezTo>
                <a:close/>
              </a:path>
            </a:pathLst>
          </a:custGeom>
          <a:solidFill>
            <a:srgbClr val="FEFFFF"/>
          </a:solidFill>
          <a:ln>
            <a:noFill/>
          </a:ln>
          <a:effectLst/>
          <a:extLst/>
        </p:spPr>
        <p:txBody>
          <a:bodyPr/>
          <a:lstStyle/>
          <a:p>
            <a:endParaRPr lang="zh-CN" altLang="en-US" sz="2400"/>
          </a:p>
        </p:txBody>
      </p:sp>
      <p:sp>
        <p:nvSpPr>
          <p:cNvPr id="37" name="文本框 36"/>
          <p:cNvSpPr txBox="1"/>
          <p:nvPr/>
        </p:nvSpPr>
        <p:spPr>
          <a:xfrm>
            <a:off x="1024391" y="5432203"/>
            <a:ext cx="714375" cy="369332"/>
          </a:xfrm>
          <a:prstGeom prst="rect">
            <a:avLst/>
          </a:prstGeom>
          <a:noFill/>
        </p:spPr>
        <p:txBody>
          <a:bodyPr wrap="square" rtlCol="0">
            <a:spAutoFit/>
          </a:bodyPr>
          <a:lstStyle/>
          <a:p>
            <a:pPr algn="ctr"/>
            <a:r>
              <a:rPr lang="en-US" altLang="zh-CN" dirty="0"/>
              <a:t>78%</a:t>
            </a:r>
            <a:endParaRPr lang="zh-CN" altLang="en-US" dirty="0"/>
          </a:p>
        </p:txBody>
      </p:sp>
      <p:sp>
        <p:nvSpPr>
          <p:cNvPr id="39" name="椭圆 38"/>
          <p:cNvSpPr/>
          <p:nvPr/>
        </p:nvSpPr>
        <p:spPr>
          <a:xfrm>
            <a:off x="2029278" y="4671155"/>
            <a:ext cx="619125" cy="6191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528"/>
          <p:cNvSpPr>
            <a:spLocks noEditPoints="1"/>
          </p:cNvSpPr>
          <p:nvPr/>
        </p:nvSpPr>
        <p:spPr bwMode="auto">
          <a:xfrm>
            <a:off x="2174555" y="4839901"/>
            <a:ext cx="328571" cy="281633"/>
          </a:xfrm>
          <a:custGeom>
            <a:avLst/>
            <a:gdLst>
              <a:gd name="T0" fmla="*/ 40 w 49"/>
              <a:gd name="T1" fmla="*/ 0 h 42"/>
              <a:gd name="T2" fmla="*/ 49 w 49"/>
              <a:gd name="T3" fmla="*/ 9 h 42"/>
              <a:gd name="T4" fmla="*/ 47 w 49"/>
              <a:gd name="T5" fmla="*/ 39 h 42"/>
              <a:gd name="T6" fmla="*/ 40 w 49"/>
              <a:gd name="T7" fmla="*/ 42 h 42"/>
              <a:gd name="T8" fmla="*/ 2 w 49"/>
              <a:gd name="T9" fmla="*/ 39 h 42"/>
              <a:gd name="T10" fmla="*/ 2 w 49"/>
              <a:gd name="T11" fmla="*/ 39 h 42"/>
              <a:gd name="T12" fmla="*/ 0 w 49"/>
              <a:gd name="T13" fmla="*/ 9 h 42"/>
              <a:gd name="T14" fmla="*/ 2 w 49"/>
              <a:gd name="T15" fmla="*/ 2 h 42"/>
              <a:gd name="T16" fmla="*/ 9 w 49"/>
              <a:gd name="T17" fmla="*/ 0 h 42"/>
              <a:gd name="T18" fmla="*/ 38 w 49"/>
              <a:gd name="T19" fmla="*/ 21 h 42"/>
              <a:gd name="T20" fmla="*/ 38 w 49"/>
              <a:gd name="T21" fmla="*/ 26 h 42"/>
              <a:gd name="T22" fmla="*/ 33 w 49"/>
              <a:gd name="T23" fmla="*/ 26 h 42"/>
              <a:gd name="T24" fmla="*/ 29 w 49"/>
              <a:gd name="T25" fmla="*/ 25 h 42"/>
              <a:gd name="T26" fmla="*/ 26 w 49"/>
              <a:gd name="T27" fmla="*/ 22 h 42"/>
              <a:gd name="T28" fmla="*/ 21 w 49"/>
              <a:gd name="T29" fmla="*/ 33 h 42"/>
              <a:gd name="T30" fmla="*/ 18 w 49"/>
              <a:gd name="T31" fmla="*/ 16 h 42"/>
              <a:gd name="T32" fmla="*/ 15 w 49"/>
              <a:gd name="T33" fmla="*/ 26 h 42"/>
              <a:gd name="T34" fmla="*/ 12 w 49"/>
              <a:gd name="T35" fmla="*/ 23 h 42"/>
              <a:gd name="T36" fmla="*/ 10 w 49"/>
              <a:gd name="T37" fmla="*/ 25 h 42"/>
              <a:gd name="T38" fmla="*/ 6 w 49"/>
              <a:gd name="T39" fmla="*/ 24 h 42"/>
              <a:gd name="T40" fmla="*/ 9 w 49"/>
              <a:gd name="T41" fmla="*/ 22 h 42"/>
              <a:gd name="T42" fmla="*/ 12 w 49"/>
              <a:gd name="T43" fmla="*/ 20 h 42"/>
              <a:gd name="T44" fmla="*/ 14 w 49"/>
              <a:gd name="T45" fmla="*/ 22 h 42"/>
              <a:gd name="T46" fmla="*/ 18 w 49"/>
              <a:gd name="T47" fmla="*/ 8 h 42"/>
              <a:gd name="T48" fmla="*/ 21 w 49"/>
              <a:gd name="T49" fmla="*/ 27 h 42"/>
              <a:gd name="T50" fmla="*/ 26 w 49"/>
              <a:gd name="T51" fmla="*/ 19 h 42"/>
              <a:gd name="T52" fmla="*/ 30 w 49"/>
              <a:gd name="T53" fmla="*/ 22 h 42"/>
              <a:gd name="T54" fmla="*/ 33 w 49"/>
              <a:gd name="T55" fmla="*/ 21 h 42"/>
              <a:gd name="T56" fmla="*/ 38 w 49"/>
              <a:gd name="T57" fmla="*/ 21 h 42"/>
              <a:gd name="T58" fmla="*/ 37 w 49"/>
              <a:gd name="T59" fmla="*/ 23 h 42"/>
              <a:gd name="T60" fmla="*/ 34 w 49"/>
              <a:gd name="T61" fmla="*/ 23 h 42"/>
              <a:gd name="T62" fmla="*/ 34 w 49"/>
              <a:gd name="T63" fmla="*/ 24 h 42"/>
              <a:gd name="T64" fmla="*/ 35 w 49"/>
              <a:gd name="T65" fmla="*/ 24 h 42"/>
              <a:gd name="T66" fmla="*/ 37 w 49"/>
              <a:gd name="T67" fmla="*/ 23 h 42"/>
              <a:gd name="T68" fmla="*/ 40 w 49"/>
              <a:gd name="T69" fmla="*/ 3 h 42"/>
              <a:gd name="T70" fmla="*/ 9 w 49"/>
              <a:gd name="T71" fmla="*/ 3 h 42"/>
              <a:gd name="T72" fmla="*/ 5 w 49"/>
              <a:gd name="T73" fmla="*/ 5 h 42"/>
              <a:gd name="T74" fmla="*/ 4 w 49"/>
              <a:gd name="T75" fmla="*/ 33 h 42"/>
              <a:gd name="T76" fmla="*/ 9 w 49"/>
              <a:gd name="T77" fmla="*/ 38 h 42"/>
              <a:gd name="T78" fmla="*/ 44 w 49"/>
              <a:gd name="T79" fmla="*/ 36 h 42"/>
              <a:gd name="T80" fmla="*/ 46 w 49"/>
              <a:gd name="T81" fmla="*/ 33 h 42"/>
              <a:gd name="T82" fmla="*/ 44 w 49"/>
              <a:gd name="T83"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42">
                <a:moveTo>
                  <a:pt x="9" y="0"/>
                </a:moveTo>
                <a:cubicBezTo>
                  <a:pt x="40" y="0"/>
                  <a:pt x="40" y="0"/>
                  <a:pt x="40" y="0"/>
                </a:cubicBezTo>
                <a:cubicBezTo>
                  <a:pt x="43" y="0"/>
                  <a:pt x="45" y="1"/>
                  <a:pt x="47" y="2"/>
                </a:cubicBezTo>
                <a:cubicBezTo>
                  <a:pt x="48" y="4"/>
                  <a:pt x="49" y="6"/>
                  <a:pt x="49" y="9"/>
                </a:cubicBezTo>
                <a:cubicBezTo>
                  <a:pt x="49" y="33"/>
                  <a:pt x="49" y="33"/>
                  <a:pt x="49" y="33"/>
                </a:cubicBezTo>
                <a:cubicBezTo>
                  <a:pt x="49" y="35"/>
                  <a:pt x="48" y="37"/>
                  <a:pt x="47" y="39"/>
                </a:cubicBezTo>
                <a:cubicBezTo>
                  <a:pt x="47" y="39"/>
                  <a:pt x="47" y="39"/>
                  <a:pt x="47" y="39"/>
                </a:cubicBezTo>
                <a:cubicBezTo>
                  <a:pt x="45" y="41"/>
                  <a:pt x="43" y="42"/>
                  <a:pt x="40" y="42"/>
                </a:cubicBezTo>
                <a:cubicBezTo>
                  <a:pt x="9" y="42"/>
                  <a:pt x="9" y="42"/>
                  <a:pt x="9" y="42"/>
                </a:cubicBezTo>
                <a:cubicBezTo>
                  <a:pt x="6" y="42"/>
                  <a:pt x="4" y="41"/>
                  <a:pt x="2" y="39"/>
                </a:cubicBezTo>
                <a:cubicBezTo>
                  <a:pt x="2" y="39"/>
                  <a:pt x="2" y="39"/>
                  <a:pt x="2" y="39"/>
                </a:cubicBezTo>
                <a:cubicBezTo>
                  <a:pt x="2" y="39"/>
                  <a:pt x="2" y="39"/>
                  <a:pt x="2" y="39"/>
                </a:cubicBezTo>
                <a:cubicBezTo>
                  <a:pt x="1" y="37"/>
                  <a:pt x="0" y="35"/>
                  <a:pt x="0" y="33"/>
                </a:cubicBezTo>
                <a:cubicBezTo>
                  <a:pt x="0" y="9"/>
                  <a:pt x="0" y="9"/>
                  <a:pt x="0" y="9"/>
                </a:cubicBezTo>
                <a:cubicBezTo>
                  <a:pt x="0" y="6"/>
                  <a:pt x="1" y="4"/>
                  <a:pt x="2" y="2"/>
                </a:cubicBezTo>
                <a:cubicBezTo>
                  <a:pt x="2" y="2"/>
                  <a:pt x="2" y="2"/>
                  <a:pt x="2" y="2"/>
                </a:cubicBezTo>
                <a:cubicBezTo>
                  <a:pt x="2" y="2"/>
                  <a:pt x="2" y="2"/>
                  <a:pt x="2" y="2"/>
                </a:cubicBezTo>
                <a:cubicBezTo>
                  <a:pt x="4" y="1"/>
                  <a:pt x="6" y="0"/>
                  <a:pt x="9" y="0"/>
                </a:cubicBezTo>
                <a:close/>
                <a:moveTo>
                  <a:pt x="38" y="21"/>
                </a:moveTo>
                <a:cubicBezTo>
                  <a:pt x="38" y="21"/>
                  <a:pt x="38" y="21"/>
                  <a:pt x="38" y="21"/>
                </a:cubicBezTo>
                <a:cubicBezTo>
                  <a:pt x="39" y="22"/>
                  <a:pt x="39" y="23"/>
                  <a:pt x="39" y="23"/>
                </a:cubicBezTo>
                <a:cubicBezTo>
                  <a:pt x="39" y="24"/>
                  <a:pt x="39" y="25"/>
                  <a:pt x="38" y="26"/>
                </a:cubicBezTo>
                <a:cubicBezTo>
                  <a:pt x="37" y="27"/>
                  <a:pt x="35" y="27"/>
                  <a:pt x="33" y="26"/>
                </a:cubicBezTo>
                <a:cubicBezTo>
                  <a:pt x="33" y="26"/>
                  <a:pt x="33" y="26"/>
                  <a:pt x="33" y="26"/>
                </a:cubicBezTo>
                <a:cubicBezTo>
                  <a:pt x="33" y="26"/>
                  <a:pt x="33" y="25"/>
                  <a:pt x="32" y="25"/>
                </a:cubicBezTo>
                <a:cubicBezTo>
                  <a:pt x="29" y="25"/>
                  <a:pt x="29" y="25"/>
                  <a:pt x="29" y="25"/>
                </a:cubicBezTo>
                <a:cubicBezTo>
                  <a:pt x="29" y="25"/>
                  <a:pt x="28" y="25"/>
                  <a:pt x="28" y="24"/>
                </a:cubicBezTo>
                <a:cubicBezTo>
                  <a:pt x="26" y="22"/>
                  <a:pt x="26" y="22"/>
                  <a:pt x="26" y="22"/>
                </a:cubicBezTo>
                <a:cubicBezTo>
                  <a:pt x="22" y="32"/>
                  <a:pt x="22" y="32"/>
                  <a:pt x="22" y="32"/>
                </a:cubicBezTo>
                <a:cubicBezTo>
                  <a:pt x="22" y="33"/>
                  <a:pt x="21" y="33"/>
                  <a:pt x="21" y="33"/>
                </a:cubicBezTo>
                <a:cubicBezTo>
                  <a:pt x="20" y="33"/>
                  <a:pt x="20" y="33"/>
                  <a:pt x="20" y="32"/>
                </a:cubicBezTo>
                <a:cubicBezTo>
                  <a:pt x="18" y="16"/>
                  <a:pt x="18" y="16"/>
                  <a:pt x="18" y="16"/>
                </a:cubicBezTo>
                <a:cubicBezTo>
                  <a:pt x="16" y="25"/>
                  <a:pt x="16" y="25"/>
                  <a:pt x="16" y="25"/>
                </a:cubicBezTo>
                <a:cubicBezTo>
                  <a:pt x="16" y="25"/>
                  <a:pt x="16" y="25"/>
                  <a:pt x="15" y="26"/>
                </a:cubicBezTo>
                <a:cubicBezTo>
                  <a:pt x="15" y="26"/>
                  <a:pt x="14" y="26"/>
                  <a:pt x="14" y="26"/>
                </a:cubicBezTo>
                <a:cubicBezTo>
                  <a:pt x="12" y="23"/>
                  <a:pt x="12" y="23"/>
                  <a:pt x="12" y="23"/>
                </a:cubicBezTo>
                <a:cubicBezTo>
                  <a:pt x="11" y="24"/>
                  <a:pt x="11" y="24"/>
                  <a:pt x="11" y="24"/>
                </a:cubicBezTo>
                <a:cubicBezTo>
                  <a:pt x="11" y="24"/>
                  <a:pt x="10" y="25"/>
                  <a:pt x="10" y="25"/>
                </a:cubicBezTo>
                <a:cubicBezTo>
                  <a:pt x="7" y="25"/>
                  <a:pt x="7" y="25"/>
                  <a:pt x="7" y="25"/>
                </a:cubicBezTo>
                <a:cubicBezTo>
                  <a:pt x="6" y="25"/>
                  <a:pt x="6" y="24"/>
                  <a:pt x="6" y="24"/>
                </a:cubicBezTo>
                <a:cubicBezTo>
                  <a:pt x="6" y="23"/>
                  <a:pt x="6" y="22"/>
                  <a:pt x="7" y="22"/>
                </a:cubicBezTo>
                <a:cubicBezTo>
                  <a:pt x="9" y="22"/>
                  <a:pt x="9" y="22"/>
                  <a:pt x="9" y="22"/>
                </a:cubicBezTo>
                <a:cubicBezTo>
                  <a:pt x="10" y="20"/>
                  <a:pt x="10" y="20"/>
                  <a:pt x="10" y="20"/>
                </a:cubicBezTo>
                <a:cubicBezTo>
                  <a:pt x="11" y="20"/>
                  <a:pt x="11" y="20"/>
                  <a:pt x="12" y="20"/>
                </a:cubicBezTo>
                <a:cubicBezTo>
                  <a:pt x="12" y="20"/>
                  <a:pt x="12" y="20"/>
                  <a:pt x="12" y="20"/>
                </a:cubicBezTo>
                <a:cubicBezTo>
                  <a:pt x="14" y="22"/>
                  <a:pt x="14" y="22"/>
                  <a:pt x="14" y="22"/>
                </a:cubicBezTo>
                <a:cubicBezTo>
                  <a:pt x="17" y="9"/>
                  <a:pt x="17" y="9"/>
                  <a:pt x="17" y="9"/>
                </a:cubicBezTo>
                <a:cubicBezTo>
                  <a:pt x="17" y="8"/>
                  <a:pt x="18" y="8"/>
                  <a:pt x="18" y="8"/>
                </a:cubicBezTo>
                <a:cubicBezTo>
                  <a:pt x="19" y="8"/>
                  <a:pt x="19" y="8"/>
                  <a:pt x="19" y="9"/>
                </a:cubicBezTo>
                <a:cubicBezTo>
                  <a:pt x="21" y="27"/>
                  <a:pt x="21" y="27"/>
                  <a:pt x="21" y="27"/>
                </a:cubicBezTo>
                <a:cubicBezTo>
                  <a:pt x="24" y="19"/>
                  <a:pt x="24" y="19"/>
                  <a:pt x="24" y="19"/>
                </a:cubicBezTo>
                <a:cubicBezTo>
                  <a:pt x="25" y="19"/>
                  <a:pt x="25" y="18"/>
                  <a:pt x="26" y="19"/>
                </a:cubicBezTo>
                <a:cubicBezTo>
                  <a:pt x="26" y="19"/>
                  <a:pt x="26" y="19"/>
                  <a:pt x="26" y="19"/>
                </a:cubicBezTo>
                <a:cubicBezTo>
                  <a:pt x="30" y="22"/>
                  <a:pt x="30" y="22"/>
                  <a:pt x="30" y="22"/>
                </a:cubicBezTo>
                <a:cubicBezTo>
                  <a:pt x="32" y="22"/>
                  <a:pt x="32" y="22"/>
                  <a:pt x="32" y="22"/>
                </a:cubicBezTo>
                <a:cubicBezTo>
                  <a:pt x="33" y="22"/>
                  <a:pt x="33" y="21"/>
                  <a:pt x="33" y="21"/>
                </a:cubicBezTo>
                <a:cubicBezTo>
                  <a:pt x="33" y="21"/>
                  <a:pt x="33" y="21"/>
                  <a:pt x="33" y="21"/>
                </a:cubicBezTo>
                <a:cubicBezTo>
                  <a:pt x="35" y="20"/>
                  <a:pt x="37" y="20"/>
                  <a:pt x="38" y="21"/>
                </a:cubicBezTo>
                <a:close/>
                <a:moveTo>
                  <a:pt x="37" y="23"/>
                </a:moveTo>
                <a:cubicBezTo>
                  <a:pt x="37" y="23"/>
                  <a:pt x="37" y="23"/>
                  <a:pt x="37" y="23"/>
                </a:cubicBezTo>
                <a:cubicBezTo>
                  <a:pt x="36" y="22"/>
                  <a:pt x="35" y="22"/>
                  <a:pt x="35" y="23"/>
                </a:cubicBezTo>
                <a:cubicBezTo>
                  <a:pt x="35" y="23"/>
                  <a:pt x="34" y="23"/>
                  <a:pt x="34" y="23"/>
                </a:cubicBezTo>
                <a:cubicBezTo>
                  <a:pt x="34" y="23"/>
                  <a:pt x="34" y="23"/>
                  <a:pt x="34" y="23"/>
                </a:cubicBezTo>
                <a:cubicBezTo>
                  <a:pt x="34" y="24"/>
                  <a:pt x="34" y="24"/>
                  <a:pt x="34" y="24"/>
                </a:cubicBezTo>
                <a:cubicBezTo>
                  <a:pt x="34" y="24"/>
                  <a:pt x="34" y="24"/>
                  <a:pt x="34" y="24"/>
                </a:cubicBezTo>
                <a:cubicBezTo>
                  <a:pt x="34" y="24"/>
                  <a:pt x="35" y="24"/>
                  <a:pt x="35" y="24"/>
                </a:cubicBezTo>
                <a:cubicBezTo>
                  <a:pt x="35" y="25"/>
                  <a:pt x="36" y="25"/>
                  <a:pt x="37" y="24"/>
                </a:cubicBezTo>
                <a:cubicBezTo>
                  <a:pt x="37" y="24"/>
                  <a:pt x="37" y="24"/>
                  <a:pt x="37" y="23"/>
                </a:cubicBezTo>
                <a:cubicBezTo>
                  <a:pt x="37" y="23"/>
                  <a:pt x="37" y="23"/>
                  <a:pt x="37" y="23"/>
                </a:cubicBezTo>
                <a:close/>
                <a:moveTo>
                  <a:pt x="40" y="3"/>
                </a:moveTo>
                <a:cubicBezTo>
                  <a:pt x="40" y="3"/>
                  <a:pt x="40" y="3"/>
                  <a:pt x="40" y="3"/>
                </a:cubicBezTo>
                <a:cubicBezTo>
                  <a:pt x="9" y="3"/>
                  <a:pt x="9" y="3"/>
                  <a:pt x="9" y="3"/>
                </a:cubicBezTo>
                <a:cubicBezTo>
                  <a:pt x="7" y="3"/>
                  <a:pt x="6" y="4"/>
                  <a:pt x="5" y="5"/>
                </a:cubicBezTo>
                <a:cubicBezTo>
                  <a:pt x="5" y="5"/>
                  <a:pt x="5" y="5"/>
                  <a:pt x="5" y="5"/>
                </a:cubicBezTo>
                <a:cubicBezTo>
                  <a:pt x="4" y="6"/>
                  <a:pt x="4" y="7"/>
                  <a:pt x="4" y="9"/>
                </a:cubicBezTo>
                <a:cubicBezTo>
                  <a:pt x="4" y="33"/>
                  <a:pt x="4" y="33"/>
                  <a:pt x="4" y="33"/>
                </a:cubicBezTo>
                <a:cubicBezTo>
                  <a:pt x="4" y="34"/>
                  <a:pt x="4" y="35"/>
                  <a:pt x="5" y="36"/>
                </a:cubicBezTo>
                <a:cubicBezTo>
                  <a:pt x="6" y="37"/>
                  <a:pt x="7" y="38"/>
                  <a:pt x="9" y="38"/>
                </a:cubicBezTo>
                <a:cubicBezTo>
                  <a:pt x="40" y="38"/>
                  <a:pt x="40" y="38"/>
                  <a:pt x="40" y="38"/>
                </a:cubicBezTo>
                <a:cubicBezTo>
                  <a:pt x="42" y="38"/>
                  <a:pt x="43" y="37"/>
                  <a:pt x="44" y="36"/>
                </a:cubicBezTo>
                <a:cubicBezTo>
                  <a:pt x="44" y="36"/>
                  <a:pt x="44" y="36"/>
                  <a:pt x="44" y="36"/>
                </a:cubicBezTo>
                <a:cubicBezTo>
                  <a:pt x="45" y="35"/>
                  <a:pt x="46" y="34"/>
                  <a:pt x="46" y="33"/>
                </a:cubicBezTo>
                <a:cubicBezTo>
                  <a:pt x="46" y="9"/>
                  <a:pt x="46" y="9"/>
                  <a:pt x="46" y="9"/>
                </a:cubicBezTo>
                <a:cubicBezTo>
                  <a:pt x="46" y="7"/>
                  <a:pt x="45" y="6"/>
                  <a:pt x="44" y="5"/>
                </a:cubicBezTo>
                <a:cubicBezTo>
                  <a:pt x="43" y="4"/>
                  <a:pt x="42" y="3"/>
                  <a:pt x="40" y="3"/>
                </a:cubicBezTo>
                <a:close/>
              </a:path>
            </a:pathLst>
          </a:custGeom>
          <a:solidFill>
            <a:srgbClr val="FEFFFF"/>
          </a:solidFill>
          <a:ln>
            <a:noFill/>
          </a:ln>
          <a:effectLst/>
          <a:extLst/>
        </p:spPr>
        <p:txBody>
          <a:bodyPr/>
          <a:lstStyle/>
          <a:p>
            <a:endParaRPr lang="zh-CN" altLang="en-US" sz="2400"/>
          </a:p>
        </p:txBody>
      </p:sp>
      <p:sp>
        <p:nvSpPr>
          <p:cNvPr id="41" name="文本框 40"/>
          <p:cNvSpPr txBox="1"/>
          <p:nvPr/>
        </p:nvSpPr>
        <p:spPr>
          <a:xfrm>
            <a:off x="1981652" y="5432203"/>
            <a:ext cx="714375" cy="369332"/>
          </a:xfrm>
          <a:prstGeom prst="rect">
            <a:avLst/>
          </a:prstGeom>
          <a:noFill/>
        </p:spPr>
        <p:txBody>
          <a:bodyPr wrap="square" rtlCol="0">
            <a:spAutoFit/>
          </a:bodyPr>
          <a:lstStyle/>
          <a:p>
            <a:pPr algn="ctr"/>
            <a:r>
              <a:rPr lang="en-US" altLang="zh-CN" dirty="0"/>
              <a:t>62%</a:t>
            </a:r>
            <a:endParaRPr lang="zh-CN" altLang="en-US" dirty="0"/>
          </a:p>
        </p:txBody>
      </p:sp>
      <p:cxnSp>
        <p:nvCxnSpPr>
          <p:cNvPr id="42" name="直接连接符 41"/>
          <p:cNvCxnSpPr/>
          <p:nvPr/>
        </p:nvCxnSpPr>
        <p:spPr>
          <a:xfrm>
            <a:off x="6391729" y="1836964"/>
            <a:ext cx="0" cy="420097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圆角矩形 26"/>
          <p:cNvSpPr/>
          <p:nvPr/>
        </p:nvSpPr>
        <p:spPr>
          <a:xfrm>
            <a:off x="6880445" y="1836964"/>
            <a:ext cx="4585243" cy="7200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rgbClr val="FEFFFF"/>
                </a:solidFill>
                <a:latin typeface="幼圆" panose="02010509060101010101" pitchFamily="49" charset="-122"/>
                <a:ea typeface="幼圆" panose="02010509060101010101" pitchFamily="49" charset="-122"/>
              </a:rPr>
              <a:t>请输入文本请输入文本请输入文本</a:t>
            </a:r>
            <a:endParaRPr lang="zh-CN" altLang="zh-CN" sz="2000" dirty="0">
              <a:solidFill>
                <a:srgbClr val="FEFFFF"/>
              </a:solidFill>
              <a:latin typeface="幼圆" panose="02010509060101010101" pitchFamily="49" charset="-122"/>
              <a:ea typeface="幼圆" panose="02010509060101010101" pitchFamily="49" charset="-122"/>
            </a:endParaRPr>
          </a:p>
        </p:txBody>
      </p:sp>
      <p:sp>
        <p:nvSpPr>
          <p:cNvPr id="44" name="圆角矩形 27"/>
          <p:cNvSpPr/>
          <p:nvPr/>
        </p:nvSpPr>
        <p:spPr>
          <a:xfrm>
            <a:off x="6880445" y="2676944"/>
            <a:ext cx="4585243" cy="7200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rgbClr val="FEFFFF"/>
                </a:solidFill>
                <a:latin typeface="幼圆" panose="02010509060101010101" pitchFamily="49" charset="-122"/>
                <a:ea typeface="幼圆" panose="02010509060101010101" pitchFamily="49" charset="-122"/>
              </a:rPr>
              <a:t>请输入文本请输入文本请输入文本</a:t>
            </a:r>
            <a:endParaRPr lang="zh-CN" altLang="zh-CN" sz="2000" dirty="0">
              <a:solidFill>
                <a:srgbClr val="FEFFFF"/>
              </a:solidFill>
              <a:latin typeface="幼圆" panose="02010509060101010101" pitchFamily="49" charset="-122"/>
              <a:ea typeface="幼圆" panose="02010509060101010101" pitchFamily="49" charset="-122"/>
            </a:endParaRPr>
          </a:p>
        </p:txBody>
      </p:sp>
      <p:sp>
        <p:nvSpPr>
          <p:cNvPr id="45" name="圆角矩形 28"/>
          <p:cNvSpPr/>
          <p:nvPr/>
        </p:nvSpPr>
        <p:spPr>
          <a:xfrm>
            <a:off x="6880445" y="3516924"/>
            <a:ext cx="4585243" cy="7200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rgbClr val="FEFFFF"/>
                </a:solidFill>
                <a:latin typeface="幼圆" panose="02010509060101010101" pitchFamily="49" charset="-122"/>
                <a:ea typeface="幼圆" panose="02010509060101010101" pitchFamily="49" charset="-122"/>
              </a:rPr>
              <a:t>请输入文本请输入文本请输入文本</a:t>
            </a:r>
            <a:endParaRPr lang="zh-CN" altLang="zh-CN" sz="2000" dirty="0">
              <a:solidFill>
                <a:srgbClr val="FEFFFF"/>
              </a:solidFill>
              <a:latin typeface="幼圆" panose="02010509060101010101" pitchFamily="49" charset="-122"/>
              <a:ea typeface="幼圆" panose="02010509060101010101" pitchFamily="49" charset="-122"/>
            </a:endParaRPr>
          </a:p>
        </p:txBody>
      </p:sp>
      <p:sp>
        <p:nvSpPr>
          <p:cNvPr id="47" name="圆角矩形 33"/>
          <p:cNvSpPr/>
          <p:nvPr/>
        </p:nvSpPr>
        <p:spPr>
          <a:xfrm>
            <a:off x="6880445" y="4356904"/>
            <a:ext cx="4585243" cy="7200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rgbClr val="FEFFFF"/>
                </a:solidFill>
                <a:latin typeface="幼圆" panose="02010509060101010101" pitchFamily="49" charset="-122"/>
                <a:ea typeface="幼圆" panose="02010509060101010101" pitchFamily="49" charset="-122"/>
              </a:rPr>
              <a:t>请输入文本请输入文本请输入文本</a:t>
            </a:r>
            <a:endParaRPr lang="zh-CN" altLang="zh-CN" sz="2000" dirty="0">
              <a:solidFill>
                <a:srgbClr val="FEFFFF"/>
              </a:solidFill>
              <a:latin typeface="幼圆" panose="02010509060101010101" pitchFamily="49" charset="-122"/>
              <a:ea typeface="幼圆" panose="02010509060101010101" pitchFamily="49" charset="-122"/>
            </a:endParaRPr>
          </a:p>
        </p:txBody>
      </p:sp>
      <p:sp>
        <p:nvSpPr>
          <p:cNvPr id="48" name="圆角矩形 34"/>
          <p:cNvSpPr/>
          <p:nvPr/>
        </p:nvSpPr>
        <p:spPr>
          <a:xfrm>
            <a:off x="6880445" y="5196884"/>
            <a:ext cx="4585243" cy="7200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rgbClr val="FEFFFF"/>
                </a:solidFill>
                <a:latin typeface="幼圆" panose="02010509060101010101" pitchFamily="49" charset="-122"/>
                <a:ea typeface="幼圆" panose="02010509060101010101" pitchFamily="49" charset="-122"/>
              </a:rPr>
              <a:t>请输入文本请输入文本请输入文本</a:t>
            </a:r>
            <a:endParaRPr lang="zh-CN" altLang="zh-CN" sz="2000" dirty="0">
              <a:solidFill>
                <a:srgbClr val="FEFFFF"/>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360597634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en-US" altLang="zh-CN"/>
              <a:t>03</a:t>
            </a:r>
            <a:r>
              <a:rPr lang="zh-CN" altLang="en-US"/>
              <a:t>：请输入第三节标题</a:t>
            </a:r>
            <a:endParaRPr lang="zh-CN" altLang="en-US" dirty="0"/>
          </a:p>
        </p:txBody>
      </p:sp>
      <p:sp>
        <p:nvSpPr>
          <p:cNvPr id="9219" name="文本占位符 2"/>
          <p:cNvSpPr>
            <a:spLocks noGrp="1"/>
          </p:cNvSpPr>
          <p:nvPr>
            <p:ph type="body" idx="1"/>
          </p:nvPr>
        </p:nvSpPr>
        <p:spPr/>
        <p:txBody>
          <a:bodyPr/>
          <a:lstStyle/>
          <a:p>
            <a:r>
              <a:rPr lang="zh-CN" altLang="en-US"/>
              <a:t>请输入第三节的小标题</a:t>
            </a:r>
            <a:endParaRPr lang="zh-CN" altLang="en-US" dirty="0"/>
          </a:p>
        </p:txBody>
      </p:sp>
    </p:spTree>
    <p:extLst>
      <p:ext uri="{BB962C8B-B14F-4D97-AF65-F5344CB8AC3E}">
        <p14:creationId xmlns:p14="http://schemas.microsoft.com/office/powerpoint/2010/main" val="129506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dirty="0"/>
              <a:t>请在此添加您的大标题</a:t>
            </a:r>
            <a:endParaRPr lang="en-US" altLang="zh-CN" dirty="0"/>
          </a:p>
        </p:txBody>
      </p:sp>
      <p:sp>
        <p:nvSpPr>
          <p:cNvPr id="23" name="矩形 22"/>
          <p:cNvSpPr/>
          <p:nvPr/>
        </p:nvSpPr>
        <p:spPr>
          <a:xfrm>
            <a:off x="870916" y="1448354"/>
            <a:ext cx="10450168" cy="1334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4" name="椭圆 23"/>
          <p:cNvSpPr>
            <a:spLocks noChangeArrowheads="1"/>
          </p:cNvSpPr>
          <p:nvPr/>
        </p:nvSpPr>
        <p:spPr bwMode="auto">
          <a:xfrm>
            <a:off x="722559" y="3852182"/>
            <a:ext cx="2108200" cy="2106613"/>
          </a:xfrm>
          <a:prstGeom prst="ellipse">
            <a:avLst/>
          </a:prstGeom>
          <a:solidFill>
            <a:schemeClr val="accent1"/>
          </a:solidFill>
          <a:ln w="19050">
            <a:noFill/>
            <a:bevel/>
            <a:headEnd/>
            <a:tailEnd/>
          </a:ln>
        </p:spPr>
        <p:txBody>
          <a:bodyPr anchor="ctr"/>
          <a:lstStyle/>
          <a:p>
            <a:pPr algn="ctr"/>
            <a:r>
              <a:rPr lang="en-US" altLang="zh-CN" sz="4800" dirty="0">
                <a:solidFill>
                  <a:schemeClr val="accent1">
                    <a:lumMod val="20000"/>
                    <a:lumOff val="80000"/>
                  </a:schemeClr>
                </a:solidFill>
                <a:latin typeface="+mj-ea"/>
                <a:ea typeface="+mj-ea"/>
              </a:rPr>
              <a:t>58%</a:t>
            </a:r>
            <a:endParaRPr lang="zh-CN" altLang="zh-CN" sz="4800" dirty="0">
              <a:solidFill>
                <a:schemeClr val="accent1">
                  <a:lumMod val="20000"/>
                  <a:lumOff val="80000"/>
                </a:schemeClr>
              </a:solidFill>
              <a:latin typeface="+mj-ea"/>
              <a:ea typeface="+mj-ea"/>
            </a:endParaRPr>
          </a:p>
        </p:txBody>
      </p:sp>
      <p:sp>
        <p:nvSpPr>
          <p:cNvPr id="25" name="Freeform 599"/>
          <p:cNvSpPr>
            <a:spLocks noEditPoints="1"/>
          </p:cNvSpPr>
          <p:nvPr/>
        </p:nvSpPr>
        <p:spPr bwMode="auto">
          <a:xfrm rot="4975907">
            <a:off x="2152118" y="3375967"/>
            <a:ext cx="961770" cy="952430"/>
          </a:xfrm>
          <a:custGeom>
            <a:avLst/>
            <a:gdLst>
              <a:gd name="T0" fmla="*/ 36 w 51"/>
              <a:gd name="T1" fmla="*/ 19 h 51"/>
              <a:gd name="T2" fmla="*/ 27 w 51"/>
              <a:gd name="T3" fmla="*/ 19 h 51"/>
              <a:gd name="T4" fmla="*/ 15 w 51"/>
              <a:gd name="T5" fmla="*/ 9 h 51"/>
              <a:gd name="T6" fmla="*/ 16 w 51"/>
              <a:gd name="T7" fmla="*/ 6 h 51"/>
              <a:gd name="T8" fmla="*/ 14 w 51"/>
              <a:gd name="T9" fmla="*/ 4 h 51"/>
              <a:gd name="T10" fmla="*/ 4 w 51"/>
              <a:gd name="T11" fmla="*/ 15 h 51"/>
              <a:gd name="T12" fmla="*/ 6 w 51"/>
              <a:gd name="T13" fmla="*/ 16 h 51"/>
              <a:gd name="T14" fmla="*/ 6 w 51"/>
              <a:gd name="T15" fmla="*/ 15 h 51"/>
              <a:gd name="T16" fmla="*/ 18 w 51"/>
              <a:gd name="T17" fmla="*/ 27 h 51"/>
              <a:gd name="T18" fmla="*/ 19 w 51"/>
              <a:gd name="T19" fmla="*/ 36 h 51"/>
              <a:gd name="T20" fmla="*/ 40 w 51"/>
              <a:gd name="T21" fmla="*/ 21 h 51"/>
              <a:gd name="T22" fmla="*/ 36 w 51"/>
              <a:gd name="T23" fmla="*/ 21 h 51"/>
              <a:gd name="T24" fmla="*/ 36 w 51"/>
              <a:gd name="T25" fmla="*/ 23 h 51"/>
              <a:gd name="T26" fmla="*/ 30 w 51"/>
              <a:gd name="T27" fmla="*/ 23 h 51"/>
              <a:gd name="T28" fmla="*/ 29 w 51"/>
              <a:gd name="T29" fmla="*/ 21 h 51"/>
              <a:gd name="T30" fmla="*/ 36 w 51"/>
              <a:gd name="T31" fmla="*/ 21 h 51"/>
              <a:gd name="T32" fmla="*/ 35 w 51"/>
              <a:gd name="T33" fmla="*/ 32 h 51"/>
              <a:gd name="T34" fmla="*/ 50 w 51"/>
              <a:gd name="T35" fmla="*/ 50 h 51"/>
              <a:gd name="T36" fmla="*/ 32 w 51"/>
              <a:gd name="T37" fmla="*/ 35 h 51"/>
              <a:gd name="T38" fmla="*/ 20 w 51"/>
              <a:gd name="T39" fmla="*/ 45 h 51"/>
              <a:gd name="T40" fmla="*/ 15 w 51"/>
              <a:gd name="T41" fmla="*/ 37 h 51"/>
              <a:gd name="T42" fmla="*/ 7 w 51"/>
              <a:gd name="T43" fmla="*/ 20 h 51"/>
              <a:gd name="T44" fmla="*/ 3 w 51"/>
              <a:gd name="T45" fmla="*/ 19 h 51"/>
              <a:gd name="T46" fmla="*/ 3 w 51"/>
              <a:gd name="T47" fmla="*/ 19 h 51"/>
              <a:gd name="T48" fmla="*/ 1 w 51"/>
              <a:gd name="T49" fmla="*/ 17 h 51"/>
              <a:gd name="T50" fmla="*/ 0 w 51"/>
              <a:gd name="T51" fmla="*/ 15 h 51"/>
              <a:gd name="T52" fmla="*/ 12 w 51"/>
              <a:gd name="T53" fmla="*/ 1 h 51"/>
              <a:gd name="T54" fmla="*/ 17 w 51"/>
              <a:gd name="T55" fmla="*/ 1 h 51"/>
              <a:gd name="T56" fmla="*/ 19 w 51"/>
              <a:gd name="T57" fmla="*/ 3 h 51"/>
              <a:gd name="T58" fmla="*/ 19 w 51"/>
              <a:gd name="T59" fmla="*/ 3 h 51"/>
              <a:gd name="T60" fmla="*/ 19 w 51"/>
              <a:gd name="T61" fmla="*/ 3 h 51"/>
              <a:gd name="T62" fmla="*/ 19 w 51"/>
              <a:gd name="T63" fmla="*/ 7 h 51"/>
              <a:gd name="T64" fmla="*/ 37 w 51"/>
              <a:gd name="T65" fmla="*/ 15 h 51"/>
              <a:gd name="T66" fmla="*/ 45 w 51"/>
              <a:gd name="T67"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51">
                <a:moveTo>
                  <a:pt x="40" y="21"/>
                </a:moveTo>
                <a:cubicBezTo>
                  <a:pt x="39" y="20"/>
                  <a:pt x="37" y="20"/>
                  <a:pt x="36" y="19"/>
                </a:cubicBezTo>
                <a:cubicBezTo>
                  <a:pt x="33" y="19"/>
                  <a:pt x="31" y="19"/>
                  <a:pt x="29" y="19"/>
                </a:cubicBezTo>
                <a:cubicBezTo>
                  <a:pt x="28" y="19"/>
                  <a:pt x="27" y="19"/>
                  <a:pt x="27" y="19"/>
                </a:cubicBezTo>
                <a:cubicBezTo>
                  <a:pt x="15" y="9"/>
                  <a:pt x="15" y="9"/>
                  <a:pt x="15" y="9"/>
                </a:cubicBezTo>
                <a:cubicBezTo>
                  <a:pt x="15" y="9"/>
                  <a:pt x="15" y="9"/>
                  <a:pt x="15" y="9"/>
                </a:cubicBezTo>
                <a:cubicBezTo>
                  <a:pt x="15" y="8"/>
                  <a:pt x="15" y="7"/>
                  <a:pt x="15" y="6"/>
                </a:cubicBezTo>
                <a:cubicBezTo>
                  <a:pt x="16" y="6"/>
                  <a:pt x="16" y="6"/>
                  <a:pt x="16" y="6"/>
                </a:cubicBezTo>
                <a:cubicBezTo>
                  <a:pt x="16" y="6"/>
                  <a:pt x="16" y="6"/>
                  <a:pt x="16" y="6"/>
                </a:cubicBezTo>
                <a:cubicBezTo>
                  <a:pt x="14" y="4"/>
                  <a:pt x="14" y="4"/>
                  <a:pt x="14" y="4"/>
                </a:cubicBezTo>
                <a:cubicBezTo>
                  <a:pt x="14" y="4"/>
                  <a:pt x="14" y="4"/>
                  <a:pt x="14" y="4"/>
                </a:cubicBezTo>
                <a:cubicBezTo>
                  <a:pt x="4" y="15"/>
                  <a:pt x="4" y="15"/>
                  <a:pt x="4" y="15"/>
                </a:cubicBezTo>
                <a:cubicBezTo>
                  <a:pt x="5" y="16"/>
                  <a:pt x="5" y="16"/>
                  <a:pt x="5" y="16"/>
                </a:cubicBezTo>
                <a:cubicBezTo>
                  <a:pt x="6" y="16"/>
                  <a:pt x="6" y="16"/>
                  <a:pt x="6" y="16"/>
                </a:cubicBezTo>
                <a:cubicBezTo>
                  <a:pt x="6" y="16"/>
                  <a:pt x="6" y="16"/>
                  <a:pt x="6" y="16"/>
                </a:cubicBezTo>
                <a:cubicBezTo>
                  <a:pt x="6" y="15"/>
                  <a:pt x="6" y="15"/>
                  <a:pt x="6" y="15"/>
                </a:cubicBezTo>
                <a:cubicBezTo>
                  <a:pt x="7" y="15"/>
                  <a:pt x="8" y="15"/>
                  <a:pt x="9" y="16"/>
                </a:cubicBezTo>
                <a:cubicBezTo>
                  <a:pt x="18" y="27"/>
                  <a:pt x="18" y="27"/>
                  <a:pt x="18" y="27"/>
                </a:cubicBezTo>
                <a:cubicBezTo>
                  <a:pt x="19" y="27"/>
                  <a:pt x="19" y="28"/>
                  <a:pt x="19" y="29"/>
                </a:cubicBezTo>
                <a:cubicBezTo>
                  <a:pt x="18" y="31"/>
                  <a:pt x="18" y="34"/>
                  <a:pt x="19" y="36"/>
                </a:cubicBezTo>
                <a:cubicBezTo>
                  <a:pt x="19" y="38"/>
                  <a:pt x="20" y="39"/>
                  <a:pt x="21" y="41"/>
                </a:cubicBezTo>
                <a:cubicBezTo>
                  <a:pt x="28" y="34"/>
                  <a:pt x="34" y="28"/>
                  <a:pt x="40" y="21"/>
                </a:cubicBezTo>
                <a:close/>
                <a:moveTo>
                  <a:pt x="36" y="21"/>
                </a:moveTo>
                <a:cubicBezTo>
                  <a:pt x="36" y="21"/>
                  <a:pt x="36" y="21"/>
                  <a:pt x="36" y="21"/>
                </a:cubicBezTo>
                <a:cubicBezTo>
                  <a:pt x="37" y="21"/>
                  <a:pt x="37" y="22"/>
                  <a:pt x="37" y="22"/>
                </a:cubicBezTo>
                <a:cubicBezTo>
                  <a:pt x="37" y="23"/>
                  <a:pt x="36" y="23"/>
                  <a:pt x="36" y="23"/>
                </a:cubicBezTo>
                <a:cubicBezTo>
                  <a:pt x="35" y="23"/>
                  <a:pt x="34" y="23"/>
                  <a:pt x="33" y="22"/>
                </a:cubicBezTo>
                <a:cubicBezTo>
                  <a:pt x="32" y="22"/>
                  <a:pt x="31" y="23"/>
                  <a:pt x="30" y="23"/>
                </a:cubicBezTo>
                <a:cubicBezTo>
                  <a:pt x="29" y="23"/>
                  <a:pt x="28" y="23"/>
                  <a:pt x="28" y="22"/>
                </a:cubicBezTo>
                <a:cubicBezTo>
                  <a:pt x="28" y="21"/>
                  <a:pt x="28" y="21"/>
                  <a:pt x="29" y="21"/>
                </a:cubicBezTo>
                <a:cubicBezTo>
                  <a:pt x="30" y="20"/>
                  <a:pt x="31" y="20"/>
                  <a:pt x="33" y="20"/>
                </a:cubicBezTo>
                <a:cubicBezTo>
                  <a:pt x="34" y="20"/>
                  <a:pt x="35" y="21"/>
                  <a:pt x="36" y="21"/>
                </a:cubicBezTo>
                <a:close/>
                <a:moveTo>
                  <a:pt x="35" y="32"/>
                </a:moveTo>
                <a:cubicBezTo>
                  <a:pt x="35" y="32"/>
                  <a:pt x="35" y="32"/>
                  <a:pt x="35" y="32"/>
                </a:cubicBezTo>
                <a:cubicBezTo>
                  <a:pt x="50" y="48"/>
                  <a:pt x="50" y="48"/>
                  <a:pt x="50" y="48"/>
                </a:cubicBezTo>
                <a:cubicBezTo>
                  <a:pt x="51" y="48"/>
                  <a:pt x="51" y="50"/>
                  <a:pt x="50" y="50"/>
                </a:cubicBezTo>
                <a:cubicBezTo>
                  <a:pt x="49" y="51"/>
                  <a:pt x="48" y="51"/>
                  <a:pt x="47" y="50"/>
                </a:cubicBezTo>
                <a:cubicBezTo>
                  <a:pt x="32" y="35"/>
                  <a:pt x="32" y="35"/>
                  <a:pt x="32" y="35"/>
                </a:cubicBezTo>
                <a:cubicBezTo>
                  <a:pt x="22" y="45"/>
                  <a:pt x="22" y="45"/>
                  <a:pt x="22" y="45"/>
                </a:cubicBezTo>
                <a:cubicBezTo>
                  <a:pt x="22" y="46"/>
                  <a:pt x="21" y="46"/>
                  <a:pt x="20" y="45"/>
                </a:cubicBezTo>
                <a:cubicBezTo>
                  <a:pt x="20" y="45"/>
                  <a:pt x="20" y="45"/>
                  <a:pt x="20" y="45"/>
                </a:cubicBezTo>
                <a:cubicBezTo>
                  <a:pt x="17" y="43"/>
                  <a:pt x="16" y="40"/>
                  <a:pt x="15" y="37"/>
                </a:cubicBezTo>
                <a:cubicBezTo>
                  <a:pt x="14" y="34"/>
                  <a:pt x="14" y="32"/>
                  <a:pt x="15" y="29"/>
                </a:cubicBezTo>
                <a:cubicBezTo>
                  <a:pt x="7" y="20"/>
                  <a:pt x="7" y="20"/>
                  <a:pt x="7" y="20"/>
                </a:cubicBezTo>
                <a:cubicBezTo>
                  <a:pt x="6" y="20"/>
                  <a:pt x="6" y="20"/>
                  <a:pt x="5" y="20"/>
                </a:cubicBezTo>
                <a:cubicBezTo>
                  <a:pt x="4" y="20"/>
                  <a:pt x="3" y="20"/>
                  <a:pt x="3" y="19"/>
                </a:cubicBezTo>
                <a:cubicBezTo>
                  <a:pt x="3" y="19"/>
                  <a:pt x="3" y="19"/>
                  <a:pt x="3" y="19"/>
                </a:cubicBezTo>
                <a:cubicBezTo>
                  <a:pt x="3" y="19"/>
                  <a:pt x="3" y="19"/>
                  <a:pt x="3" y="19"/>
                </a:cubicBezTo>
                <a:cubicBezTo>
                  <a:pt x="3" y="19"/>
                  <a:pt x="3" y="19"/>
                  <a:pt x="3" y="19"/>
                </a:cubicBezTo>
                <a:cubicBezTo>
                  <a:pt x="1" y="17"/>
                  <a:pt x="1" y="17"/>
                  <a:pt x="1" y="17"/>
                </a:cubicBezTo>
                <a:cubicBezTo>
                  <a:pt x="1" y="17"/>
                  <a:pt x="1" y="17"/>
                  <a:pt x="1" y="17"/>
                </a:cubicBezTo>
                <a:cubicBezTo>
                  <a:pt x="0" y="16"/>
                  <a:pt x="0" y="16"/>
                  <a:pt x="0" y="15"/>
                </a:cubicBezTo>
                <a:cubicBezTo>
                  <a:pt x="0" y="14"/>
                  <a:pt x="0" y="13"/>
                  <a:pt x="1" y="12"/>
                </a:cubicBezTo>
                <a:cubicBezTo>
                  <a:pt x="12" y="1"/>
                  <a:pt x="12" y="1"/>
                  <a:pt x="12" y="1"/>
                </a:cubicBezTo>
                <a:cubicBezTo>
                  <a:pt x="13" y="1"/>
                  <a:pt x="13" y="0"/>
                  <a:pt x="14" y="0"/>
                </a:cubicBezTo>
                <a:cubicBezTo>
                  <a:pt x="15" y="0"/>
                  <a:pt x="16" y="1"/>
                  <a:pt x="17" y="1"/>
                </a:cubicBezTo>
                <a:cubicBezTo>
                  <a:pt x="17" y="1"/>
                  <a:pt x="17" y="1"/>
                  <a:pt x="17" y="1"/>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4"/>
                  <a:pt x="20" y="5"/>
                  <a:pt x="20" y="6"/>
                </a:cubicBezTo>
                <a:cubicBezTo>
                  <a:pt x="20" y="6"/>
                  <a:pt x="20" y="7"/>
                  <a:pt x="19" y="7"/>
                </a:cubicBezTo>
                <a:cubicBezTo>
                  <a:pt x="29" y="15"/>
                  <a:pt x="29" y="15"/>
                  <a:pt x="29" y="15"/>
                </a:cubicBezTo>
                <a:cubicBezTo>
                  <a:pt x="31" y="15"/>
                  <a:pt x="34" y="15"/>
                  <a:pt x="37" y="15"/>
                </a:cubicBezTo>
                <a:cubicBezTo>
                  <a:pt x="40" y="16"/>
                  <a:pt x="42" y="18"/>
                  <a:pt x="45" y="20"/>
                </a:cubicBezTo>
                <a:cubicBezTo>
                  <a:pt x="45" y="21"/>
                  <a:pt x="45" y="22"/>
                  <a:pt x="45" y="23"/>
                </a:cubicBezTo>
                <a:cubicBezTo>
                  <a:pt x="35" y="32"/>
                  <a:pt x="35" y="32"/>
                  <a:pt x="35" y="32"/>
                </a:cubicBezTo>
                <a:close/>
              </a:path>
            </a:pathLst>
          </a:custGeom>
          <a:solidFill>
            <a:schemeClr val="accent1"/>
          </a:solidFill>
          <a:ln>
            <a:solidFill>
              <a:schemeClr val="accent1">
                <a:lumMod val="20000"/>
                <a:lumOff val="80000"/>
              </a:schemeClr>
            </a:solidFill>
          </a:ln>
          <a:effectLst/>
          <a:extLst/>
        </p:spPr>
        <p:txBody>
          <a:bodyPr/>
          <a:lstStyle/>
          <a:p>
            <a:endParaRPr lang="zh-CN" altLang="en-US" sz="2400"/>
          </a:p>
        </p:txBody>
      </p:sp>
      <p:sp>
        <p:nvSpPr>
          <p:cNvPr id="26" name="椭圆 25"/>
          <p:cNvSpPr>
            <a:spLocks noChangeArrowheads="1"/>
          </p:cNvSpPr>
          <p:nvPr/>
        </p:nvSpPr>
        <p:spPr bwMode="auto">
          <a:xfrm>
            <a:off x="3509300" y="3852182"/>
            <a:ext cx="2108200" cy="2106613"/>
          </a:xfrm>
          <a:prstGeom prst="ellipse">
            <a:avLst/>
          </a:prstGeom>
          <a:solidFill>
            <a:schemeClr val="accent1"/>
          </a:solidFill>
          <a:ln w="19050">
            <a:noFill/>
            <a:bevel/>
            <a:headEnd/>
            <a:tailEnd/>
          </a:ln>
        </p:spPr>
        <p:txBody>
          <a:bodyPr anchor="ctr"/>
          <a:lstStyle/>
          <a:p>
            <a:pPr algn="ctr"/>
            <a:r>
              <a:rPr lang="en-US" altLang="zh-CN" sz="4800" dirty="0">
                <a:solidFill>
                  <a:schemeClr val="accent1">
                    <a:lumMod val="20000"/>
                    <a:lumOff val="80000"/>
                  </a:schemeClr>
                </a:solidFill>
                <a:latin typeface="+mj-ea"/>
                <a:ea typeface="+mj-ea"/>
              </a:rPr>
              <a:t>62%</a:t>
            </a:r>
            <a:endParaRPr lang="zh-CN" altLang="zh-CN" sz="4800" dirty="0">
              <a:solidFill>
                <a:schemeClr val="accent1">
                  <a:lumMod val="20000"/>
                  <a:lumOff val="80000"/>
                </a:schemeClr>
              </a:solidFill>
              <a:latin typeface="+mj-ea"/>
              <a:ea typeface="+mj-ea"/>
            </a:endParaRPr>
          </a:p>
        </p:txBody>
      </p:sp>
      <p:sp>
        <p:nvSpPr>
          <p:cNvPr id="27" name="Freeform 599"/>
          <p:cNvSpPr>
            <a:spLocks noEditPoints="1"/>
          </p:cNvSpPr>
          <p:nvPr/>
        </p:nvSpPr>
        <p:spPr bwMode="auto">
          <a:xfrm rot="4975907">
            <a:off x="4938859" y="3375967"/>
            <a:ext cx="961770" cy="952430"/>
          </a:xfrm>
          <a:custGeom>
            <a:avLst/>
            <a:gdLst>
              <a:gd name="T0" fmla="*/ 36 w 51"/>
              <a:gd name="T1" fmla="*/ 19 h 51"/>
              <a:gd name="T2" fmla="*/ 27 w 51"/>
              <a:gd name="T3" fmla="*/ 19 h 51"/>
              <a:gd name="T4" fmla="*/ 15 w 51"/>
              <a:gd name="T5" fmla="*/ 9 h 51"/>
              <a:gd name="T6" fmla="*/ 16 w 51"/>
              <a:gd name="T7" fmla="*/ 6 h 51"/>
              <a:gd name="T8" fmla="*/ 14 w 51"/>
              <a:gd name="T9" fmla="*/ 4 h 51"/>
              <a:gd name="T10" fmla="*/ 4 w 51"/>
              <a:gd name="T11" fmla="*/ 15 h 51"/>
              <a:gd name="T12" fmla="*/ 6 w 51"/>
              <a:gd name="T13" fmla="*/ 16 h 51"/>
              <a:gd name="T14" fmla="*/ 6 w 51"/>
              <a:gd name="T15" fmla="*/ 15 h 51"/>
              <a:gd name="T16" fmla="*/ 18 w 51"/>
              <a:gd name="T17" fmla="*/ 27 h 51"/>
              <a:gd name="T18" fmla="*/ 19 w 51"/>
              <a:gd name="T19" fmla="*/ 36 h 51"/>
              <a:gd name="T20" fmla="*/ 40 w 51"/>
              <a:gd name="T21" fmla="*/ 21 h 51"/>
              <a:gd name="T22" fmla="*/ 36 w 51"/>
              <a:gd name="T23" fmla="*/ 21 h 51"/>
              <a:gd name="T24" fmla="*/ 36 w 51"/>
              <a:gd name="T25" fmla="*/ 23 h 51"/>
              <a:gd name="T26" fmla="*/ 30 w 51"/>
              <a:gd name="T27" fmla="*/ 23 h 51"/>
              <a:gd name="T28" fmla="*/ 29 w 51"/>
              <a:gd name="T29" fmla="*/ 21 h 51"/>
              <a:gd name="T30" fmla="*/ 36 w 51"/>
              <a:gd name="T31" fmla="*/ 21 h 51"/>
              <a:gd name="T32" fmla="*/ 35 w 51"/>
              <a:gd name="T33" fmla="*/ 32 h 51"/>
              <a:gd name="T34" fmla="*/ 50 w 51"/>
              <a:gd name="T35" fmla="*/ 50 h 51"/>
              <a:gd name="T36" fmla="*/ 32 w 51"/>
              <a:gd name="T37" fmla="*/ 35 h 51"/>
              <a:gd name="T38" fmla="*/ 20 w 51"/>
              <a:gd name="T39" fmla="*/ 45 h 51"/>
              <a:gd name="T40" fmla="*/ 15 w 51"/>
              <a:gd name="T41" fmla="*/ 37 h 51"/>
              <a:gd name="T42" fmla="*/ 7 w 51"/>
              <a:gd name="T43" fmla="*/ 20 h 51"/>
              <a:gd name="T44" fmla="*/ 3 w 51"/>
              <a:gd name="T45" fmla="*/ 19 h 51"/>
              <a:gd name="T46" fmla="*/ 3 w 51"/>
              <a:gd name="T47" fmla="*/ 19 h 51"/>
              <a:gd name="T48" fmla="*/ 1 w 51"/>
              <a:gd name="T49" fmla="*/ 17 h 51"/>
              <a:gd name="T50" fmla="*/ 0 w 51"/>
              <a:gd name="T51" fmla="*/ 15 h 51"/>
              <a:gd name="T52" fmla="*/ 12 w 51"/>
              <a:gd name="T53" fmla="*/ 1 h 51"/>
              <a:gd name="T54" fmla="*/ 17 w 51"/>
              <a:gd name="T55" fmla="*/ 1 h 51"/>
              <a:gd name="T56" fmla="*/ 19 w 51"/>
              <a:gd name="T57" fmla="*/ 3 h 51"/>
              <a:gd name="T58" fmla="*/ 19 w 51"/>
              <a:gd name="T59" fmla="*/ 3 h 51"/>
              <a:gd name="T60" fmla="*/ 19 w 51"/>
              <a:gd name="T61" fmla="*/ 3 h 51"/>
              <a:gd name="T62" fmla="*/ 19 w 51"/>
              <a:gd name="T63" fmla="*/ 7 h 51"/>
              <a:gd name="T64" fmla="*/ 37 w 51"/>
              <a:gd name="T65" fmla="*/ 15 h 51"/>
              <a:gd name="T66" fmla="*/ 45 w 51"/>
              <a:gd name="T67"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51">
                <a:moveTo>
                  <a:pt x="40" y="21"/>
                </a:moveTo>
                <a:cubicBezTo>
                  <a:pt x="39" y="20"/>
                  <a:pt x="37" y="20"/>
                  <a:pt x="36" y="19"/>
                </a:cubicBezTo>
                <a:cubicBezTo>
                  <a:pt x="33" y="19"/>
                  <a:pt x="31" y="19"/>
                  <a:pt x="29" y="19"/>
                </a:cubicBezTo>
                <a:cubicBezTo>
                  <a:pt x="28" y="19"/>
                  <a:pt x="27" y="19"/>
                  <a:pt x="27" y="19"/>
                </a:cubicBezTo>
                <a:cubicBezTo>
                  <a:pt x="15" y="9"/>
                  <a:pt x="15" y="9"/>
                  <a:pt x="15" y="9"/>
                </a:cubicBezTo>
                <a:cubicBezTo>
                  <a:pt x="15" y="9"/>
                  <a:pt x="15" y="9"/>
                  <a:pt x="15" y="9"/>
                </a:cubicBezTo>
                <a:cubicBezTo>
                  <a:pt x="15" y="8"/>
                  <a:pt x="15" y="7"/>
                  <a:pt x="15" y="6"/>
                </a:cubicBezTo>
                <a:cubicBezTo>
                  <a:pt x="16" y="6"/>
                  <a:pt x="16" y="6"/>
                  <a:pt x="16" y="6"/>
                </a:cubicBezTo>
                <a:cubicBezTo>
                  <a:pt x="16" y="6"/>
                  <a:pt x="16" y="6"/>
                  <a:pt x="16" y="6"/>
                </a:cubicBezTo>
                <a:cubicBezTo>
                  <a:pt x="14" y="4"/>
                  <a:pt x="14" y="4"/>
                  <a:pt x="14" y="4"/>
                </a:cubicBezTo>
                <a:cubicBezTo>
                  <a:pt x="14" y="4"/>
                  <a:pt x="14" y="4"/>
                  <a:pt x="14" y="4"/>
                </a:cubicBezTo>
                <a:cubicBezTo>
                  <a:pt x="4" y="15"/>
                  <a:pt x="4" y="15"/>
                  <a:pt x="4" y="15"/>
                </a:cubicBezTo>
                <a:cubicBezTo>
                  <a:pt x="5" y="16"/>
                  <a:pt x="5" y="16"/>
                  <a:pt x="5" y="16"/>
                </a:cubicBezTo>
                <a:cubicBezTo>
                  <a:pt x="6" y="16"/>
                  <a:pt x="6" y="16"/>
                  <a:pt x="6" y="16"/>
                </a:cubicBezTo>
                <a:cubicBezTo>
                  <a:pt x="6" y="16"/>
                  <a:pt x="6" y="16"/>
                  <a:pt x="6" y="16"/>
                </a:cubicBezTo>
                <a:cubicBezTo>
                  <a:pt x="6" y="15"/>
                  <a:pt x="6" y="15"/>
                  <a:pt x="6" y="15"/>
                </a:cubicBezTo>
                <a:cubicBezTo>
                  <a:pt x="7" y="15"/>
                  <a:pt x="8" y="15"/>
                  <a:pt x="9" y="16"/>
                </a:cubicBezTo>
                <a:cubicBezTo>
                  <a:pt x="18" y="27"/>
                  <a:pt x="18" y="27"/>
                  <a:pt x="18" y="27"/>
                </a:cubicBezTo>
                <a:cubicBezTo>
                  <a:pt x="19" y="27"/>
                  <a:pt x="19" y="28"/>
                  <a:pt x="19" y="29"/>
                </a:cubicBezTo>
                <a:cubicBezTo>
                  <a:pt x="18" y="31"/>
                  <a:pt x="18" y="34"/>
                  <a:pt x="19" y="36"/>
                </a:cubicBezTo>
                <a:cubicBezTo>
                  <a:pt x="19" y="38"/>
                  <a:pt x="20" y="39"/>
                  <a:pt x="21" y="41"/>
                </a:cubicBezTo>
                <a:cubicBezTo>
                  <a:pt x="28" y="34"/>
                  <a:pt x="34" y="28"/>
                  <a:pt x="40" y="21"/>
                </a:cubicBezTo>
                <a:close/>
                <a:moveTo>
                  <a:pt x="36" y="21"/>
                </a:moveTo>
                <a:cubicBezTo>
                  <a:pt x="36" y="21"/>
                  <a:pt x="36" y="21"/>
                  <a:pt x="36" y="21"/>
                </a:cubicBezTo>
                <a:cubicBezTo>
                  <a:pt x="37" y="21"/>
                  <a:pt x="37" y="22"/>
                  <a:pt x="37" y="22"/>
                </a:cubicBezTo>
                <a:cubicBezTo>
                  <a:pt x="37" y="23"/>
                  <a:pt x="36" y="23"/>
                  <a:pt x="36" y="23"/>
                </a:cubicBezTo>
                <a:cubicBezTo>
                  <a:pt x="35" y="23"/>
                  <a:pt x="34" y="23"/>
                  <a:pt x="33" y="22"/>
                </a:cubicBezTo>
                <a:cubicBezTo>
                  <a:pt x="32" y="22"/>
                  <a:pt x="31" y="23"/>
                  <a:pt x="30" y="23"/>
                </a:cubicBezTo>
                <a:cubicBezTo>
                  <a:pt x="29" y="23"/>
                  <a:pt x="28" y="23"/>
                  <a:pt x="28" y="22"/>
                </a:cubicBezTo>
                <a:cubicBezTo>
                  <a:pt x="28" y="21"/>
                  <a:pt x="28" y="21"/>
                  <a:pt x="29" y="21"/>
                </a:cubicBezTo>
                <a:cubicBezTo>
                  <a:pt x="30" y="20"/>
                  <a:pt x="31" y="20"/>
                  <a:pt x="33" y="20"/>
                </a:cubicBezTo>
                <a:cubicBezTo>
                  <a:pt x="34" y="20"/>
                  <a:pt x="35" y="21"/>
                  <a:pt x="36" y="21"/>
                </a:cubicBezTo>
                <a:close/>
                <a:moveTo>
                  <a:pt x="35" y="32"/>
                </a:moveTo>
                <a:cubicBezTo>
                  <a:pt x="35" y="32"/>
                  <a:pt x="35" y="32"/>
                  <a:pt x="35" y="32"/>
                </a:cubicBezTo>
                <a:cubicBezTo>
                  <a:pt x="50" y="48"/>
                  <a:pt x="50" y="48"/>
                  <a:pt x="50" y="48"/>
                </a:cubicBezTo>
                <a:cubicBezTo>
                  <a:pt x="51" y="48"/>
                  <a:pt x="51" y="50"/>
                  <a:pt x="50" y="50"/>
                </a:cubicBezTo>
                <a:cubicBezTo>
                  <a:pt x="49" y="51"/>
                  <a:pt x="48" y="51"/>
                  <a:pt x="47" y="50"/>
                </a:cubicBezTo>
                <a:cubicBezTo>
                  <a:pt x="32" y="35"/>
                  <a:pt x="32" y="35"/>
                  <a:pt x="32" y="35"/>
                </a:cubicBezTo>
                <a:cubicBezTo>
                  <a:pt x="22" y="45"/>
                  <a:pt x="22" y="45"/>
                  <a:pt x="22" y="45"/>
                </a:cubicBezTo>
                <a:cubicBezTo>
                  <a:pt x="22" y="46"/>
                  <a:pt x="21" y="46"/>
                  <a:pt x="20" y="45"/>
                </a:cubicBezTo>
                <a:cubicBezTo>
                  <a:pt x="20" y="45"/>
                  <a:pt x="20" y="45"/>
                  <a:pt x="20" y="45"/>
                </a:cubicBezTo>
                <a:cubicBezTo>
                  <a:pt x="17" y="43"/>
                  <a:pt x="16" y="40"/>
                  <a:pt x="15" y="37"/>
                </a:cubicBezTo>
                <a:cubicBezTo>
                  <a:pt x="14" y="34"/>
                  <a:pt x="14" y="32"/>
                  <a:pt x="15" y="29"/>
                </a:cubicBezTo>
                <a:cubicBezTo>
                  <a:pt x="7" y="20"/>
                  <a:pt x="7" y="20"/>
                  <a:pt x="7" y="20"/>
                </a:cubicBezTo>
                <a:cubicBezTo>
                  <a:pt x="6" y="20"/>
                  <a:pt x="6" y="20"/>
                  <a:pt x="5" y="20"/>
                </a:cubicBezTo>
                <a:cubicBezTo>
                  <a:pt x="4" y="20"/>
                  <a:pt x="3" y="20"/>
                  <a:pt x="3" y="19"/>
                </a:cubicBezTo>
                <a:cubicBezTo>
                  <a:pt x="3" y="19"/>
                  <a:pt x="3" y="19"/>
                  <a:pt x="3" y="19"/>
                </a:cubicBezTo>
                <a:cubicBezTo>
                  <a:pt x="3" y="19"/>
                  <a:pt x="3" y="19"/>
                  <a:pt x="3" y="19"/>
                </a:cubicBezTo>
                <a:cubicBezTo>
                  <a:pt x="3" y="19"/>
                  <a:pt x="3" y="19"/>
                  <a:pt x="3" y="19"/>
                </a:cubicBezTo>
                <a:cubicBezTo>
                  <a:pt x="1" y="17"/>
                  <a:pt x="1" y="17"/>
                  <a:pt x="1" y="17"/>
                </a:cubicBezTo>
                <a:cubicBezTo>
                  <a:pt x="1" y="17"/>
                  <a:pt x="1" y="17"/>
                  <a:pt x="1" y="17"/>
                </a:cubicBezTo>
                <a:cubicBezTo>
                  <a:pt x="0" y="16"/>
                  <a:pt x="0" y="16"/>
                  <a:pt x="0" y="15"/>
                </a:cubicBezTo>
                <a:cubicBezTo>
                  <a:pt x="0" y="14"/>
                  <a:pt x="0" y="13"/>
                  <a:pt x="1" y="12"/>
                </a:cubicBezTo>
                <a:cubicBezTo>
                  <a:pt x="12" y="1"/>
                  <a:pt x="12" y="1"/>
                  <a:pt x="12" y="1"/>
                </a:cubicBezTo>
                <a:cubicBezTo>
                  <a:pt x="13" y="1"/>
                  <a:pt x="13" y="0"/>
                  <a:pt x="14" y="0"/>
                </a:cubicBezTo>
                <a:cubicBezTo>
                  <a:pt x="15" y="0"/>
                  <a:pt x="16" y="1"/>
                  <a:pt x="17" y="1"/>
                </a:cubicBezTo>
                <a:cubicBezTo>
                  <a:pt x="17" y="1"/>
                  <a:pt x="17" y="1"/>
                  <a:pt x="17" y="1"/>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4"/>
                  <a:pt x="20" y="5"/>
                  <a:pt x="20" y="6"/>
                </a:cubicBezTo>
                <a:cubicBezTo>
                  <a:pt x="20" y="6"/>
                  <a:pt x="20" y="7"/>
                  <a:pt x="19" y="7"/>
                </a:cubicBezTo>
                <a:cubicBezTo>
                  <a:pt x="29" y="15"/>
                  <a:pt x="29" y="15"/>
                  <a:pt x="29" y="15"/>
                </a:cubicBezTo>
                <a:cubicBezTo>
                  <a:pt x="31" y="15"/>
                  <a:pt x="34" y="15"/>
                  <a:pt x="37" y="15"/>
                </a:cubicBezTo>
                <a:cubicBezTo>
                  <a:pt x="40" y="16"/>
                  <a:pt x="42" y="18"/>
                  <a:pt x="45" y="20"/>
                </a:cubicBezTo>
                <a:cubicBezTo>
                  <a:pt x="45" y="21"/>
                  <a:pt x="45" y="22"/>
                  <a:pt x="45" y="23"/>
                </a:cubicBezTo>
                <a:cubicBezTo>
                  <a:pt x="35" y="32"/>
                  <a:pt x="35" y="32"/>
                  <a:pt x="35" y="32"/>
                </a:cubicBezTo>
                <a:close/>
              </a:path>
            </a:pathLst>
          </a:custGeom>
          <a:solidFill>
            <a:schemeClr val="accent1"/>
          </a:solidFill>
          <a:ln>
            <a:solidFill>
              <a:schemeClr val="accent1">
                <a:lumMod val="20000"/>
                <a:lumOff val="80000"/>
              </a:schemeClr>
            </a:solidFill>
          </a:ln>
          <a:effectLst/>
          <a:extLst/>
        </p:spPr>
        <p:txBody>
          <a:bodyPr/>
          <a:lstStyle/>
          <a:p>
            <a:endParaRPr lang="zh-CN" altLang="en-US" sz="2400"/>
          </a:p>
        </p:txBody>
      </p:sp>
      <p:sp>
        <p:nvSpPr>
          <p:cNvPr id="38" name="椭圆 37"/>
          <p:cNvSpPr>
            <a:spLocks noChangeArrowheads="1"/>
          </p:cNvSpPr>
          <p:nvPr/>
        </p:nvSpPr>
        <p:spPr bwMode="auto">
          <a:xfrm>
            <a:off x="6296041" y="3852182"/>
            <a:ext cx="2108200" cy="2106613"/>
          </a:xfrm>
          <a:prstGeom prst="ellipse">
            <a:avLst/>
          </a:prstGeom>
          <a:solidFill>
            <a:schemeClr val="accent1"/>
          </a:solidFill>
          <a:ln w="19050">
            <a:noFill/>
            <a:bevel/>
            <a:headEnd/>
            <a:tailEnd/>
          </a:ln>
        </p:spPr>
        <p:txBody>
          <a:bodyPr anchor="ctr"/>
          <a:lstStyle/>
          <a:p>
            <a:pPr algn="ctr"/>
            <a:r>
              <a:rPr lang="en-US" altLang="zh-CN" sz="4800" dirty="0">
                <a:solidFill>
                  <a:schemeClr val="accent1">
                    <a:lumMod val="20000"/>
                    <a:lumOff val="80000"/>
                  </a:schemeClr>
                </a:solidFill>
                <a:latin typeface="+mj-ea"/>
                <a:ea typeface="+mj-ea"/>
              </a:rPr>
              <a:t>88%</a:t>
            </a:r>
            <a:endParaRPr lang="zh-CN" altLang="zh-CN" sz="4800" dirty="0">
              <a:solidFill>
                <a:schemeClr val="accent1">
                  <a:lumMod val="20000"/>
                  <a:lumOff val="80000"/>
                </a:schemeClr>
              </a:solidFill>
              <a:latin typeface="+mj-ea"/>
              <a:ea typeface="+mj-ea"/>
            </a:endParaRPr>
          </a:p>
        </p:txBody>
      </p:sp>
      <p:sp>
        <p:nvSpPr>
          <p:cNvPr id="39" name="Freeform 599"/>
          <p:cNvSpPr>
            <a:spLocks noEditPoints="1"/>
          </p:cNvSpPr>
          <p:nvPr/>
        </p:nvSpPr>
        <p:spPr bwMode="auto">
          <a:xfrm rot="4975907">
            <a:off x="7725600" y="3375967"/>
            <a:ext cx="961770" cy="952430"/>
          </a:xfrm>
          <a:custGeom>
            <a:avLst/>
            <a:gdLst>
              <a:gd name="T0" fmla="*/ 36 w 51"/>
              <a:gd name="T1" fmla="*/ 19 h 51"/>
              <a:gd name="T2" fmla="*/ 27 w 51"/>
              <a:gd name="T3" fmla="*/ 19 h 51"/>
              <a:gd name="T4" fmla="*/ 15 w 51"/>
              <a:gd name="T5" fmla="*/ 9 h 51"/>
              <a:gd name="T6" fmla="*/ 16 w 51"/>
              <a:gd name="T7" fmla="*/ 6 h 51"/>
              <a:gd name="T8" fmla="*/ 14 w 51"/>
              <a:gd name="T9" fmla="*/ 4 h 51"/>
              <a:gd name="T10" fmla="*/ 4 w 51"/>
              <a:gd name="T11" fmla="*/ 15 h 51"/>
              <a:gd name="T12" fmla="*/ 6 w 51"/>
              <a:gd name="T13" fmla="*/ 16 h 51"/>
              <a:gd name="T14" fmla="*/ 6 w 51"/>
              <a:gd name="T15" fmla="*/ 15 h 51"/>
              <a:gd name="T16" fmla="*/ 18 w 51"/>
              <a:gd name="T17" fmla="*/ 27 h 51"/>
              <a:gd name="T18" fmla="*/ 19 w 51"/>
              <a:gd name="T19" fmla="*/ 36 h 51"/>
              <a:gd name="T20" fmla="*/ 40 w 51"/>
              <a:gd name="T21" fmla="*/ 21 h 51"/>
              <a:gd name="T22" fmla="*/ 36 w 51"/>
              <a:gd name="T23" fmla="*/ 21 h 51"/>
              <a:gd name="T24" fmla="*/ 36 w 51"/>
              <a:gd name="T25" fmla="*/ 23 h 51"/>
              <a:gd name="T26" fmla="*/ 30 w 51"/>
              <a:gd name="T27" fmla="*/ 23 h 51"/>
              <a:gd name="T28" fmla="*/ 29 w 51"/>
              <a:gd name="T29" fmla="*/ 21 h 51"/>
              <a:gd name="T30" fmla="*/ 36 w 51"/>
              <a:gd name="T31" fmla="*/ 21 h 51"/>
              <a:gd name="T32" fmla="*/ 35 w 51"/>
              <a:gd name="T33" fmla="*/ 32 h 51"/>
              <a:gd name="T34" fmla="*/ 50 w 51"/>
              <a:gd name="T35" fmla="*/ 50 h 51"/>
              <a:gd name="T36" fmla="*/ 32 w 51"/>
              <a:gd name="T37" fmla="*/ 35 h 51"/>
              <a:gd name="T38" fmla="*/ 20 w 51"/>
              <a:gd name="T39" fmla="*/ 45 h 51"/>
              <a:gd name="T40" fmla="*/ 15 w 51"/>
              <a:gd name="T41" fmla="*/ 37 h 51"/>
              <a:gd name="T42" fmla="*/ 7 w 51"/>
              <a:gd name="T43" fmla="*/ 20 h 51"/>
              <a:gd name="T44" fmla="*/ 3 w 51"/>
              <a:gd name="T45" fmla="*/ 19 h 51"/>
              <a:gd name="T46" fmla="*/ 3 w 51"/>
              <a:gd name="T47" fmla="*/ 19 h 51"/>
              <a:gd name="T48" fmla="*/ 1 w 51"/>
              <a:gd name="T49" fmla="*/ 17 h 51"/>
              <a:gd name="T50" fmla="*/ 0 w 51"/>
              <a:gd name="T51" fmla="*/ 15 h 51"/>
              <a:gd name="T52" fmla="*/ 12 w 51"/>
              <a:gd name="T53" fmla="*/ 1 h 51"/>
              <a:gd name="T54" fmla="*/ 17 w 51"/>
              <a:gd name="T55" fmla="*/ 1 h 51"/>
              <a:gd name="T56" fmla="*/ 19 w 51"/>
              <a:gd name="T57" fmla="*/ 3 h 51"/>
              <a:gd name="T58" fmla="*/ 19 w 51"/>
              <a:gd name="T59" fmla="*/ 3 h 51"/>
              <a:gd name="T60" fmla="*/ 19 w 51"/>
              <a:gd name="T61" fmla="*/ 3 h 51"/>
              <a:gd name="T62" fmla="*/ 19 w 51"/>
              <a:gd name="T63" fmla="*/ 7 h 51"/>
              <a:gd name="T64" fmla="*/ 37 w 51"/>
              <a:gd name="T65" fmla="*/ 15 h 51"/>
              <a:gd name="T66" fmla="*/ 45 w 51"/>
              <a:gd name="T67"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51">
                <a:moveTo>
                  <a:pt x="40" y="21"/>
                </a:moveTo>
                <a:cubicBezTo>
                  <a:pt x="39" y="20"/>
                  <a:pt x="37" y="20"/>
                  <a:pt x="36" y="19"/>
                </a:cubicBezTo>
                <a:cubicBezTo>
                  <a:pt x="33" y="19"/>
                  <a:pt x="31" y="19"/>
                  <a:pt x="29" y="19"/>
                </a:cubicBezTo>
                <a:cubicBezTo>
                  <a:pt x="28" y="19"/>
                  <a:pt x="27" y="19"/>
                  <a:pt x="27" y="19"/>
                </a:cubicBezTo>
                <a:cubicBezTo>
                  <a:pt x="15" y="9"/>
                  <a:pt x="15" y="9"/>
                  <a:pt x="15" y="9"/>
                </a:cubicBezTo>
                <a:cubicBezTo>
                  <a:pt x="15" y="9"/>
                  <a:pt x="15" y="9"/>
                  <a:pt x="15" y="9"/>
                </a:cubicBezTo>
                <a:cubicBezTo>
                  <a:pt x="15" y="8"/>
                  <a:pt x="15" y="7"/>
                  <a:pt x="15" y="6"/>
                </a:cubicBezTo>
                <a:cubicBezTo>
                  <a:pt x="16" y="6"/>
                  <a:pt x="16" y="6"/>
                  <a:pt x="16" y="6"/>
                </a:cubicBezTo>
                <a:cubicBezTo>
                  <a:pt x="16" y="6"/>
                  <a:pt x="16" y="6"/>
                  <a:pt x="16" y="6"/>
                </a:cubicBezTo>
                <a:cubicBezTo>
                  <a:pt x="14" y="4"/>
                  <a:pt x="14" y="4"/>
                  <a:pt x="14" y="4"/>
                </a:cubicBezTo>
                <a:cubicBezTo>
                  <a:pt x="14" y="4"/>
                  <a:pt x="14" y="4"/>
                  <a:pt x="14" y="4"/>
                </a:cubicBezTo>
                <a:cubicBezTo>
                  <a:pt x="4" y="15"/>
                  <a:pt x="4" y="15"/>
                  <a:pt x="4" y="15"/>
                </a:cubicBezTo>
                <a:cubicBezTo>
                  <a:pt x="5" y="16"/>
                  <a:pt x="5" y="16"/>
                  <a:pt x="5" y="16"/>
                </a:cubicBezTo>
                <a:cubicBezTo>
                  <a:pt x="6" y="16"/>
                  <a:pt x="6" y="16"/>
                  <a:pt x="6" y="16"/>
                </a:cubicBezTo>
                <a:cubicBezTo>
                  <a:pt x="6" y="16"/>
                  <a:pt x="6" y="16"/>
                  <a:pt x="6" y="16"/>
                </a:cubicBezTo>
                <a:cubicBezTo>
                  <a:pt x="6" y="15"/>
                  <a:pt x="6" y="15"/>
                  <a:pt x="6" y="15"/>
                </a:cubicBezTo>
                <a:cubicBezTo>
                  <a:pt x="7" y="15"/>
                  <a:pt x="8" y="15"/>
                  <a:pt x="9" y="16"/>
                </a:cubicBezTo>
                <a:cubicBezTo>
                  <a:pt x="18" y="27"/>
                  <a:pt x="18" y="27"/>
                  <a:pt x="18" y="27"/>
                </a:cubicBezTo>
                <a:cubicBezTo>
                  <a:pt x="19" y="27"/>
                  <a:pt x="19" y="28"/>
                  <a:pt x="19" y="29"/>
                </a:cubicBezTo>
                <a:cubicBezTo>
                  <a:pt x="18" y="31"/>
                  <a:pt x="18" y="34"/>
                  <a:pt x="19" y="36"/>
                </a:cubicBezTo>
                <a:cubicBezTo>
                  <a:pt x="19" y="38"/>
                  <a:pt x="20" y="39"/>
                  <a:pt x="21" y="41"/>
                </a:cubicBezTo>
                <a:cubicBezTo>
                  <a:pt x="28" y="34"/>
                  <a:pt x="34" y="28"/>
                  <a:pt x="40" y="21"/>
                </a:cubicBezTo>
                <a:close/>
                <a:moveTo>
                  <a:pt x="36" y="21"/>
                </a:moveTo>
                <a:cubicBezTo>
                  <a:pt x="36" y="21"/>
                  <a:pt x="36" y="21"/>
                  <a:pt x="36" y="21"/>
                </a:cubicBezTo>
                <a:cubicBezTo>
                  <a:pt x="37" y="21"/>
                  <a:pt x="37" y="22"/>
                  <a:pt x="37" y="22"/>
                </a:cubicBezTo>
                <a:cubicBezTo>
                  <a:pt x="37" y="23"/>
                  <a:pt x="36" y="23"/>
                  <a:pt x="36" y="23"/>
                </a:cubicBezTo>
                <a:cubicBezTo>
                  <a:pt x="35" y="23"/>
                  <a:pt x="34" y="23"/>
                  <a:pt x="33" y="22"/>
                </a:cubicBezTo>
                <a:cubicBezTo>
                  <a:pt x="32" y="22"/>
                  <a:pt x="31" y="23"/>
                  <a:pt x="30" y="23"/>
                </a:cubicBezTo>
                <a:cubicBezTo>
                  <a:pt x="29" y="23"/>
                  <a:pt x="28" y="23"/>
                  <a:pt x="28" y="22"/>
                </a:cubicBezTo>
                <a:cubicBezTo>
                  <a:pt x="28" y="21"/>
                  <a:pt x="28" y="21"/>
                  <a:pt x="29" y="21"/>
                </a:cubicBezTo>
                <a:cubicBezTo>
                  <a:pt x="30" y="20"/>
                  <a:pt x="31" y="20"/>
                  <a:pt x="33" y="20"/>
                </a:cubicBezTo>
                <a:cubicBezTo>
                  <a:pt x="34" y="20"/>
                  <a:pt x="35" y="21"/>
                  <a:pt x="36" y="21"/>
                </a:cubicBezTo>
                <a:close/>
                <a:moveTo>
                  <a:pt x="35" y="32"/>
                </a:moveTo>
                <a:cubicBezTo>
                  <a:pt x="35" y="32"/>
                  <a:pt x="35" y="32"/>
                  <a:pt x="35" y="32"/>
                </a:cubicBezTo>
                <a:cubicBezTo>
                  <a:pt x="50" y="48"/>
                  <a:pt x="50" y="48"/>
                  <a:pt x="50" y="48"/>
                </a:cubicBezTo>
                <a:cubicBezTo>
                  <a:pt x="51" y="48"/>
                  <a:pt x="51" y="50"/>
                  <a:pt x="50" y="50"/>
                </a:cubicBezTo>
                <a:cubicBezTo>
                  <a:pt x="49" y="51"/>
                  <a:pt x="48" y="51"/>
                  <a:pt x="47" y="50"/>
                </a:cubicBezTo>
                <a:cubicBezTo>
                  <a:pt x="32" y="35"/>
                  <a:pt x="32" y="35"/>
                  <a:pt x="32" y="35"/>
                </a:cubicBezTo>
                <a:cubicBezTo>
                  <a:pt x="22" y="45"/>
                  <a:pt x="22" y="45"/>
                  <a:pt x="22" y="45"/>
                </a:cubicBezTo>
                <a:cubicBezTo>
                  <a:pt x="22" y="46"/>
                  <a:pt x="21" y="46"/>
                  <a:pt x="20" y="45"/>
                </a:cubicBezTo>
                <a:cubicBezTo>
                  <a:pt x="20" y="45"/>
                  <a:pt x="20" y="45"/>
                  <a:pt x="20" y="45"/>
                </a:cubicBezTo>
                <a:cubicBezTo>
                  <a:pt x="17" y="43"/>
                  <a:pt x="16" y="40"/>
                  <a:pt x="15" y="37"/>
                </a:cubicBezTo>
                <a:cubicBezTo>
                  <a:pt x="14" y="34"/>
                  <a:pt x="14" y="32"/>
                  <a:pt x="15" y="29"/>
                </a:cubicBezTo>
                <a:cubicBezTo>
                  <a:pt x="7" y="20"/>
                  <a:pt x="7" y="20"/>
                  <a:pt x="7" y="20"/>
                </a:cubicBezTo>
                <a:cubicBezTo>
                  <a:pt x="6" y="20"/>
                  <a:pt x="6" y="20"/>
                  <a:pt x="5" y="20"/>
                </a:cubicBezTo>
                <a:cubicBezTo>
                  <a:pt x="4" y="20"/>
                  <a:pt x="3" y="20"/>
                  <a:pt x="3" y="19"/>
                </a:cubicBezTo>
                <a:cubicBezTo>
                  <a:pt x="3" y="19"/>
                  <a:pt x="3" y="19"/>
                  <a:pt x="3" y="19"/>
                </a:cubicBezTo>
                <a:cubicBezTo>
                  <a:pt x="3" y="19"/>
                  <a:pt x="3" y="19"/>
                  <a:pt x="3" y="19"/>
                </a:cubicBezTo>
                <a:cubicBezTo>
                  <a:pt x="3" y="19"/>
                  <a:pt x="3" y="19"/>
                  <a:pt x="3" y="19"/>
                </a:cubicBezTo>
                <a:cubicBezTo>
                  <a:pt x="1" y="17"/>
                  <a:pt x="1" y="17"/>
                  <a:pt x="1" y="17"/>
                </a:cubicBezTo>
                <a:cubicBezTo>
                  <a:pt x="1" y="17"/>
                  <a:pt x="1" y="17"/>
                  <a:pt x="1" y="17"/>
                </a:cubicBezTo>
                <a:cubicBezTo>
                  <a:pt x="0" y="16"/>
                  <a:pt x="0" y="16"/>
                  <a:pt x="0" y="15"/>
                </a:cubicBezTo>
                <a:cubicBezTo>
                  <a:pt x="0" y="14"/>
                  <a:pt x="0" y="13"/>
                  <a:pt x="1" y="12"/>
                </a:cubicBezTo>
                <a:cubicBezTo>
                  <a:pt x="12" y="1"/>
                  <a:pt x="12" y="1"/>
                  <a:pt x="12" y="1"/>
                </a:cubicBezTo>
                <a:cubicBezTo>
                  <a:pt x="13" y="1"/>
                  <a:pt x="13" y="0"/>
                  <a:pt x="14" y="0"/>
                </a:cubicBezTo>
                <a:cubicBezTo>
                  <a:pt x="15" y="0"/>
                  <a:pt x="16" y="1"/>
                  <a:pt x="17" y="1"/>
                </a:cubicBezTo>
                <a:cubicBezTo>
                  <a:pt x="17" y="1"/>
                  <a:pt x="17" y="1"/>
                  <a:pt x="17" y="1"/>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4"/>
                  <a:pt x="20" y="5"/>
                  <a:pt x="20" y="6"/>
                </a:cubicBezTo>
                <a:cubicBezTo>
                  <a:pt x="20" y="6"/>
                  <a:pt x="20" y="7"/>
                  <a:pt x="19" y="7"/>
                </a:cubicBezTo>
                <a:cubicBezTo>
                  <a:pt x="29" y="15"/>
                  <a:pt x="29" y="15"/>
                  <a:pt x="29" y="15"/>
                </a:cubicBezTo>
                <a:cubicBezTo>
                  <a:pt x="31" y="15"/>
                  <a:pt x="34" y="15"/>
                  <a:pt x="37" y="15"/>
                </a:cubicBezTo>
                <a:cubicBezTo>
                  <a:pt x="40" y="16"/>
                  <a:pt x="42" y="18"/>
                  <a:pt x="45" y="20"/>
                </a:cubicBezTo>
                <a:cubicBezTo>
                  <a:pt x="45" y="21"/>
                  <a:pt x="45" y="22"/>
                  <a:pt x="45" y="23"/>
                </a:cubicBezTo>
                <a:cubicBezTo>
                  <a:pt x="35" y="32"/>
                  <a:pt x="35" y="32"/>
                  <a:pt x="35" y="32"/>
                </a:cubicBezTo>
                <a:close/>
              </a:path>
            </a:pathLst>
          </a:custGeom>
          <a:solidFill>
            <a:schemeClr val="accent1"/>
          </a:solidFill>
          <a:ln>
            <a:solidFill>
              <a:schemeClr val="accent1">
                <a:lumMod val="20000"/>
                <a:lumOff val="80000"/>
              </a:schemeClr>
            </a:solidFill>
          </a:ln>
          <a:effectLst/>
          <a:extLst/>
        </p:spPr>
        <p:txBody>
          <a:bodyPr/>
          <a:lstStyle/>
          <a:p>
            <a:endParaRPr lang="zh-CN" altLang="en-US" sz="2400"/>
          </a:p>
        </p:txBody>
      </p:sp>
      <p:sp>
        <p:nvSpPr>
          <p:cNvPr id="40" name="椭圆 39"/>
          <p:cNvSpPr>
            <a:spLocks noChangeArrowheads="1"/>
          </p:cNvSpPr>
          <p:nvPr/>
        </p:nvSpPr>
        <p:spPr bwMode="auto">
          <a:xfrm>
            <a:off x="9082782" y="3852182"/>
            <a:ext cx="2108200" cy="2106613"/>
          </a:xfrm>
          <a:prstGeom prst="ellipse">
            <a:avLst/>
          </a:prstGeom>
          <a:solidFill>
            <a:schemeClr val="accent1"/>
          </a:solidFill>
          <a:ln w="19050">
            <a:noFill/>
            <a:bevel/>
            <a:headEnd/>
            <a:tailEnd/>
          </a:ln>
        </p:spPr>
        <p:txBody>
          <a:bodyPr anchor="ctr"/>
          <a:lstStyle/>
          <a:p>
            <a:pPr algn="ctr"/>
            <a:r>
              <a:rPr lang="en-US" altLang="zh-CN" sz="4800" dirty="0">
                <a:solidFill>
                  <a:schemeClr val="accent1">
                    <a:lumMod val="20000"/>
                    <a:lumOff val="80000"/>
                  </a:schemeClr>
                </a:solidFill>
                <a:latin typeface="+mj-ea"/>
                <a:ea typeface="+mj-ea"/>
              </a:rPr>
              <a:t>96%</a:t>
            </a:r>
            <a:endParaRPr lang="zh-CN" altLang="zh-CN" sz="4800" dirty="0">
              <a:solidFill>
                <a:schemeClr val="accent1">
                  <a:lumMod val="20000"/>
                  <a:lumOff val="80000"/>
                </a:schemeClr>
              </a:solidFill>
              <a:latin typeface="+mj-ea"/>
              <a:ea typeface="+mj-ea"/>
            </a:endParaRPr>
          </a:p>
        </p:txBody>
      </p:sp>
      <p:sp>
        <p:nvSpPr>
          <p:cNvPr id="41" name="Freeform 599"/>
          <p:cNvSpPr>
            <a:spLocks noEditPoints="1"/>
          </p:cNvSpPr>
          <p:nvPr/>
        </p:nvSpPr>
        <p:spPr bwMode="auto">
          <a:xfrm rot="4975907">
            <a:off x="10512341" y="3375967"/>
            <a:ext cx="961770" cy="952430"/>
          </a:xfrm>
          <a:custGeom>
            <a:avLst/>
            <a:gdLst>
              <a:gd name="T0" fmla="*/ 36 w 51"/>
              <a:gd name="T1" fmla="*/ 19 h 51"/>
              <a:gd name="T2" fmla="*/ 27 w 51"/>
              <a:gd name="T3" fmla="*/ 19 h 51"/>
              <a:gd name="T4" fmla="*/ 15 w 51"/>
              <a:gd name="T5" fmla="*/ 9 h 51"/>
              <a:gd name="T6" fmla="*/ 16 w 51"/>
              <a:gd name="T7" fmla="*/ 6 h 51"/>
              <a:gd name="T8" fmla="*/ 14 w 51"/>
              <a:gd name="T9" fmla="*/ 4 h 51"/>
              <a:gd name="T10" fmla="*/ 4 w 51"/>
              <a:gd name="T11" fmla="*/ 15 h 51"/>
              <a:gd name="T12" fmla="*/ 6 w 51"/>
              <a:gd name="T13" fmla="*/ 16 h 51"/>
              <a:gd name="T14" fmla="*/ 6 w 51"/>
              <a:gd name="T15" fmla="*/ 15 h 51"/>
              <a:gd name="T16" fmla="*/ 18 w 51"/>
              <a:gd name="T17" fmla="*/ 27 h 51"/>
              <a:gd name="T18" fmla="*/ 19 w 51"/>
              <a:gd name="T19" fmla="*/ 36 h 51"/>
              <a:gd name="T20" fmla="*/ 40 w 51"/>
              <a:gd name="T21" fmla="*/ 21 h 51"/>
              <a:gd name="T22" fmla="*/ 36 w 51"/>
              <a:gd name="T23" fmla="*/ 21 h 51"/>
              <a:gd name="T24" fmla="*/ 36 w 51"/>
              <a:gd name="T25" fmla="*/ 23 h 51"/>
              <a:gd name="T26" fmla="*/ 30 w 51"/>
              <a:gd name="T27" fmla="*/ 23 h 51"/>
              <a:gd name="T28" fmla="*/ 29 w 51"/>
              <a:gd name="T29" fmla="*/ 21 h 51"/>
              <a:gd name="T30" fmla="*/ 36 w 51"/>
              <a:gd name="T31" fmla="*/ 21 h 51"/>
              <a:gd name="T32" fmla="*/ 35 w 51"/>
              <a:gd name="T33" fmla="*/ 32 h 51"/>
              <a:gd name="T34" fmla="*/ 50 w 51"/>
              <a:gd name="T35" fmla="*/ 50 h 51"/>
              <a:gd name="T36" fmla="*/ 32 w 51"/>
              <a:gd name="T37" fmla="*/ 35 h 51"/>
              <a:gd name="T38" fmla="*/ 20 w 51"/>
              <a:gd name="T39" fmla="*/ 45 h 51"/>
              <a:gd name="T40" fmla="*/ 15 w 51"/>
              <a:gd name="T41" fmla="*/ 37 h 51"/>
              <a:gd name="T42" fmla="*/ 7 w 51"/>
              <a:gd name="T43" fmla="*/ 20 h 51"/>
              <a:gd name="T44" fmla="*/ 3 w 51"/>
              <a:gd name="T45" fmla="*/ 19 h 51"/>
              <a:gd name="T46" fmla="*/ 3 w 51"/>
              <a:gd name="T47" fmla="*/ 19 h 51"/>
              <a:gd name="T48" fmla="*/ 1 w 51"/>
              <a:gd name="T49" fmla="*/ 17 h 51"/>
              <a:gd name="T50" fmla="*/ 0 w 51"/>
              <a:gd name="T51" fmla="*/ 15 h 51"/>
              <a:gd name="T52" fmla="*/ 12 w 51"/>
              <a:gd name="T53" fmla="*/ 1 h 51"/>
              <a:gd name="T54" fmla="*/ 17 w 51"/>
              <a:gd name="T55" fmla="*/ 1 h 51"/>
              <a:gd name="T56" fmla="*/ 19 w 51"/>
              <a:gd name="T57" fmla="*/ 3 h 51"/>
              <a:gd name="T58" fmla="*/ 19 w 51"/>
              <a:gd name="T59" fmla="*/ 3 h 51"/>
              <a:gd name="T60" fmla="*/ 19 w 51"/>
              <a:gd name="T61" fmla="*/ 3 h 51"/>
              <a:gd name="T62" fmla="*/ 19 w 51"/>
              <a:gd name="T63" fmla="*/ 7 h 51"/>
              <a:gd name="T64" fmla="*/ 37 w 51"/>
              <a:gd name="T65" fmla="*/ 15 h 51"/>
              <a:gd name="T66" fmla="*/ 45 w 51"/>
              <a:gd name="T67"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51">
                <a:moveTo>
                  <a:pt x="40" y="21"/>
                </a:moveTo>
                <a:cubicBezTo>
                  <a:pt x="39" y="20"/>
                  <a:pt x="37" y="20"/>
                  <a:pt x="36" y="19"/>
                </a:cubicBezTo>
                <a:cubicBezTo>
                  <a:pt x="33" y="19"/>
                  <a:pt x="31" y="19"/>
                  <a:pt x="29" y="19"/>
                </a:cubicBezTo>
                <a:cubicBezTo>
                  <a:pt x="28" y="19"/>
                  <a:pt x="27" y="19"/>
                  <a:pt x="27" y="19"/>
                </a:cubicBezTo>
                <a:cubicBezTo>
                  <a:pt x="15" y="9"/>
                  <a:pt x="15" y="9"/>
                  <a:pt x="15" y="9"/>
                </a:cubicBezTo>
                <a:cubicBezTo>
                  <a:pt x="15" y="9"/>
                  <a:pt x="15" y="9"/>
                  <a:pt x="15" y="9"/>
                </a:cubicBezTo>
                <a:cubicBezTo>
                  <a:pt x="15" y="8"/>
                  <a:pt x="15" y="7"/>
                  <a:pt x="15" y="6"/>
                </a:cubicBezTo>
                <a:cubicBezTo>
                  <a:pt x="16" y="6"/>
                  <a:pt x="16" y="6"/>
                  <a:pt x="16" y="6"/>
                </a:cubicBezTo>
                <a:cubicBezTo>
                  <a:pt x="16" y="6"/>
                  <a:pt x="16" y="6"/>
                  <a:pt x="16" y="6"/>
                </a:cubicBezTo>
                <a:cubicBezTo>
                  <a:pt x="14" y="4"/>
                  <a:pt x="14" y="4"/>
                  <a:pt x="14" y="4"/>
                </a:cubicBezTo>
                <a:cubicBezTo>
                  <a:pt x="14" y="4"/>
                  <a:pt x="14" y="4"/>
                  <a:pt x="14" y="4"/>
                </a:cubicBezTo>
                <a:cubicBezTo>
                  <a:pt x="4" y="15"/>
                  <a:pt x="4" y="15"/>
                  <a:pt x="4" y="15"/>
                </a:cubicBezTo>
                <a:cubicBezTo>
                  <a:pt x="5" y="16"/>
                  <a:pt x="5" y="16"/>
                  <a:pt x="5" y="16"/>
                </a:cubicBezTo>
                <a:cubicBezTo>
                  <a:pt x="6" y="16"/>
                  <a:pt x="6" y="16"/>
                  <a:pt x="6" y="16"/>
                </a:cubicBezTo>
                <a:cubicBezTo>
                  <a:pt x="6" y="16"/>
                  <a:pt x="6" y="16"/>
                  <a:pt x="6" y="16"/>
                </a:cubicBezTo>
                <a:cubicBezTo>
                  <a:pt x="6" y="15"/>
                  <a:pt x="6" y="15"/>
                  <a:pt x="6" y="15"/>
                </a:cubicBezTo>
                <a:cubicBezTo>
                  <a:pt x="7" y="15"/>
                  <a:pt x="8" y="15"/>
                  <a:pt x="9" y="16"/>
                </a:cubicBezTo>
                <a:cubicBezTo>
                  <a:pt x="18" y="27"/>
                  <a:pt x="18" y="27"/>
                  <a:pt x="18" y="27"/>
                </a:cubicBezTo>
                <a:cubicBezTo>
                  <a:pt x="19" y="27"/>
                  <a:pt x="19" y="28"/>
                  <a:pt x="19" y="29"/>
                </a:cubicBezTo>
                <a:cubicBezTo>
                  <a:pt x="18" y="31"/>
                  <a:pt x="18" y="34"/>
                  <a:pt x="19" y="36"/>
                </a:cubicBezTo>
                <a:cubicBezTo>
                  <a:pt x="19" y="38"/>
                  <a:pt x="20" y="39"/>
                  <a:pt x="21" y="41"/>
                </a:cubicBezTo>
                <a:cubicBezTo>
                  <a:pt x="28" y="34"/>
                  <a:pt x="34" y="28"/>
                  <a:pt x="40" y="21"/>
                </a:cubicBezTo>
                <a:close/>
                <a:moveTo>
                  <a:pt x="36" y="21"/>
                </a:moveTo>
                <a:cubicBezTo>
                  <a:pt x="36" y="21"/>
                  <a:pt x="36" y="21"/>
                  <a:pt x="36" y="21"/>
                </a:cubicBezTo>
                <a:cubicBezTo>
                  <a:pt x="37" y="21"/>
                  <a:pt x="37" y="22"/>
                  <a:pt x="37" y="22"/>
                </a:cubicBezTo>
                <a:cubicBezTo>
                  <a:pt x="37" y="23"/>
                  <a:pt x="36" y="23"/>
                  <a:pt x="36" y="23"/>
                </a:cubicBezTo>
                <a:cubicBezTo>
                  <a:pt x="35" y="23"/>
                  <a:pt x="34" y="23"/>
                  <a:pt x="33" y="22"/>
                </a:cubicBezTo>
                <a:cubicBezTo>
                  <a:pt x="32" y="22"/>
                  <a:pt x="31" y="23"/>
                  <a:pt x="30" y="23"/>
                </a:cubicBezTo>
                <a:cubicBezTo>
                  <a:pt x="29" y="23"/>
                  <a:pt x="28" y="23"/>
                  <a:pt x="28" y="22"/>
                </a:cubicBezTo>
                <a:cubicBezTo>
                  <a:pt x="28" y="21"/>
                  <a:pt x="28" y="21"/>
                  <a:pt x="29" y="21"/>
                </a:cubicBezTo>
                <a:cubicBezTo>
                  <a:pt x="30" y="20"/>
                  <a:pt x="31" y="20"/>
                  <a:pt x="33" y="20"/>
                </a:cubicBezTo>
                <a:cubicBezTo>
                  <a:pt x="34" y="20"/>
                  <a:pt x="35" y="21"/>
                  <a:pt x="36" y="21"/>
                </a:cubicBezTo>
                <a:close/>
                <a:moveTo>
                  <a:pt x="35" y="32"/>
                </a:moveTo>
                <a:cubicBezTo>
                  <a:pt x="35" y="32"/>
                  <a:pt x="35" y="32"/>
                  <a:pt x="35" y="32"/>
                </a:cubicBezTo>
                <a:cubicBezTo>
                  <a:pt x="50" y="48"/>
                  <a:pt x="50" y="48"/>
                  <a:pt x="50" y="48"/>
                </a:cubicBezTo>
                <a:cubicBezTo>
                  <a:pt x="51" y="48"/>
                  <a:pt x="51" y="50"/>
                  <a:pt x="50" y="50"/>
                </a:cubicBezTo>
                <a:cubicBezTo>
                  <a:pt x="49" y="51"/>
                  <a:pt x="48" y="51"/>
                  <a:pt x="47" y="50"/>
                </a:cubicBezTo>
                <a:cubicBezTo>
                  <a:pt x="32" y="35"/>
                  <a:pt x="32" y="35"/>
                  <a:pt x="32" y="35"/>
                </a:cubicBezTo>
                <a:cubicBezTo>
                  <a:pt x="22" y="45"/>
                  <a:pt x="22" y="45"/>
                  <a:pt x="22" y="45"/>
                </a:cubicBezTo>
                <a:cubicBezTo>
                  <a:pt x="22" y="46"/>
                  <a:pt x="21" y="46"/>
                  <a:pt x="20" y="45"/>
                </a:cubicBezTo>
                <a:cubicBezTo>
                  <a:pt x="20" y="45"/>
                  <a:pt x="20" y="45"/>
                  <a:pt x="20" y="45"/>
                </a:cubicBezTo>
                <a:cubicBezTo>
                  <a:pt x="17" y="43"/>
                  <a:pt x="16" y="40"/>
                  <a:pt x="15" y="37"/>
                </a:cubicBezTo>
                <a:cubicBezTo>
                  <a:pt x="14" y="34"/>
                  <a:pt x="14" y="32"/>
                  <a:pt x="15" y="29"/>
                </a:cubicBezTo>
                <a:cubicBezTo>
                  <a:pt x="7" y="20"/>
                  <a:pt x="7" y="20"/>
                  <a:pt x="7" y="20"/>
                </a:cubicBezTo>
                <a:cubicBezTo>
                  <a:pt x="6" y="20"/>
                  <a:pt x="6" y="20"/>
                  <a:pt x="5" y="20"/>
                </a:cubicBezTo>
                <a:cubicBezTo>
                  <a:pt x="4" y="20"/>
                  <a:pt x="3" y="20"/>
                  <a:pt x="3" y="19"/>
                </a:cubicBezTo>
                <a:cubicBezTo>
                  <a:pt x="3" y="19"/>
                  <a:pt x="3" y="19"/>
                  <a:pt x="3" y="19"/>
                </a:cubicBezTo>
                <a:cubicBezTo>
                  <a:pt x="3" y="19"/>
                  <a:pt x="3" y="19"/>
                  <a:pt x="3" y="19"/>
                </a:cubicBezTo>
                <a:cubicBezTo>
                  <a:pt x="3" y="19"/>
                  <a:pt x="3" y="19"/>
                  <a:pt x="3" y="19"/>
                </a:cubicBezTo>
                <a:cubicBezTo>
                  <a:pt x="1" y="17"/>
                  <a:pt x="1" y="17"/>
                  <a:pt x="1" y="17"/>
                </a:cubicBezTo>
                <a:cubicBezTo>
                  <a:pt x="1" y="17"/>
                  <a:pt x="1" y="17"/>
                  <a:pt x="1" y="17"/>
                </a:cubicBezTo>
                <a:cubicBezTo>
                  <a:pt x="0" y="16"/>
                  <a:pt x="0" y="16"/>
                  <a:pt x="0" y="15"/>
                </a:cubicBezTo>
                <a:cubicBezTo>
                  <a:pt x="0" y="14"/>
                  <a:pt x="0" y="13"/>
                  <a:pt x="1" y="12"/>
                </a:cubicBezTo>
                <a:cubicBezTo>
                  <a:pt x="12" y="1"/>
                  <a:pt x="12" y="1"/>
                  <a:pt x="12" y="1"/>
                </a:cubicBezTo>
                <a:cubicBezTo>
                  <a:pt x="13" y="1"/>
                  <a:pt x="13" y="0"/>
                  <a:pt x="14" y="0"/>
                </a:cubicBezTo>
                <a:cubicBezTo>
                  <a:pt x="15" y="0"/>
                  <a:pt x="16" y="1"/>
                  <a:pt x="17" y="1"/>
                </a:cubicBezTo>
                <a:cubicBezTo>
                  <a:pt x="17" y="1"/>
                  <a:pt x="17" y="1"/>
                  <a:pt x="17" y="1"/>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4"/>
                  <a:pt x="20" y="5"/>
                  <a:pt x="20" y="6"/>
                </a:cubicBezTo>
                <a:cubicBezTo>
                  <a:pt x="20" y="6"/>
                  <a:pt x="20" y="7"/>
                  <a:pt x="19" y="7"/>
                </a:cubicBezTo>
                <a:cubicBezTo>
                  <a:pt x="29" y="15"/>
                  <a:pt x="29" y="15"/>
                  <a:pt x="29" y="15"/>
                </a:cubicBezTo>
                <a:cubicBezTo>
                  <a:pt x="31" y="15"/>
                  <a:pt x="34" y="15"/>
                  <a:pt x="37" y="15"/>
                </a:cubicBezTo>
                <a:cubicBezTo>
                  <a:pt x="40" y="16"/>
                  <a:pt x="42" y="18"/>
                  <a:pt x="45" y="20"/>
                </a:cubicBezTo>
                <a:cubicBezTo>
                  <a:pt x="45" y="21"/>
                  <a:pt x="45" y="22"/>
                  <a:pt x="45" y="23"/>
                </a:cubicBezTo>
                <a:cubicBezTo>
                  <a:pt x="35" y="32"/>
                  <a:pt x="35" y="32"/>
                  <a:pt x="35" y="32"/>
                </a:cubicBezTo>
                <a:close/>
              </a:path>
            </a:pathLst>
          </a:custGeom>
          <a:solidFill>
            <a:schemeClr val="accent1"/>
          </a:solidFill>
          <a:ln>
            <a:solidFill>
              <a:schemeClr val="accent1">
                <a:lumMod val="20000"/>
                <a:lumOff val="80000"/>
              </a:schemeClr>
            </a:solidFill>
          </a:ln>
          <a:effectLst/>
          <a:extLst/>
        </p:spPr>
        <p:txBody>
          <a:bodyPr/>
          <a:lstStyle/>
          <a:p>
            <a:endParaRPr lang="zh-CN" altLang="en-US" sz="2400"/>
          </a:p>
        </p:txBody>
      </p:sp>
    </p:spTree>
    <p:extLst>
      <p:ext uri="{BB962C8B-B14F-4D97-AF65-F5344CB8AC3E}">
        <p14:creationId xmlns:p14="http://schemas.microsoft.com/office/powerpoint/2010/main" val="326914273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dirty="0"/>
              <a:t>请在此添加您的大标题</a:t>
            </a:r>
            <a:endParaRPr lang="en-US" altLang="zh-CN" dirty="0"/>
          </a:p>
        </p:txBody>
      </p:sp>
      <p:sp>
        <p:nvSpPr>
          <p:cNvPr id="28" name="六边形 27"/>
          <p:cNvSpPr/>
          <p:nvPr/>
        </p:nvSpPr>
        <p:spPr>
          <a:xfrm rot="5400000">
            <a:off x="1496218" y="2167732"/>
            <a:ext cx="1474787" cy="12700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9" name="六边形 28"/>
          <p:cNvSpPr/>
          <p:nvPr/>
        </p:nvSpPr>
        <p:spPr>
          <a:xfrm rot="5400000">
            <a:off x="1349374" y="2039938"/>
            <a:ext cx="1768475" cy="152400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0" name="椭圆 29"/>
          <p:cNvSpPr/>
          <p:nvPr/>
        </p:nvSpPr>
        <p:spPr>
          <a:xfrm>
            <a:off x="2024061" y="1614488"/>
            <a:ext cx="419100" cy="41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FFFF"/>
                </a:solidFill>
              </a:rPr>
              <a:t>A</a:t>
            </a:r>
            <a:endParaRPr lang="zh-CN" altLang="en-US" dirty="0">
              <a:solidFill>
                <a:srgbClr val="FFFFFF"/>
              </a:solidFill>
            </a:endParaRPr>
          </a:p>
        </p:txBody>
      </p:sp>
      <p:sp>
        <p:nvSpPr>
          <p:cNvPr id="31" name="KSO_Shape"/>
          <p:cNvSpPr/>
          <p:nvPr/>
        </p:nvSpPr>
        <p:spPr>
          <a:xfrm>
            <a:off x="1897061" y="2488999"/>
            <a:ext cx="673100" cy="627466"/>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矩形 31"/>
          <p:cNvSpPr/>
          <p:nvPr/>
        </p:nvSpPr>
        <p:spPr>
          <a:xfrm>
            <a:off x="1366873" y="3833814"/>
            <a:ext cx="1733476" cy="2595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3" name="六边形 32"/>
          <p:cNvSpPr/>
          <p:nvPr/>
        </p:nvSpPr>
        <p:spPr>
          <a:xfrm rot="5400000">
            <a:off x="4071144" y="2167733"/>
            <a:ext cx="1474787" cy="12700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4" name="六边形 33"/>
          <p:cNvSpPr/>
          <p:nvPr/>
        </p:nvSpPr>
        <p:spPr>
          <a:xfrm rot="5400000">
            <a:off x="3924300" y="2039939"/>
            <a:ext cx="1768475" cy="152400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5" name="椭圆 34"/>
          <p:cNvSpPr/>
          <p:nvPr/>
        </p:nvSpPr>
        <p:spPr>
          <a:xfrm>
            <a:off x="4598987" y="1614489"/>
            <a:ext cx="419100" cy="41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FFFF"/>
                </a:solidFill>
              </a:rPr>
              <a:t>B</a:t>
            </a:r>
            <a:endParaRPr lang="zh-CN" altLang="en-US" dirty="0">
              <a:solidFill>
                <a:srgbClr val="FFFFFF"/>
              </a:solidFill>
            </a:endParaRPr>
          </a:p>
        </p:txBody>
      </p:sp>
      <p:sp>
        <p:nvSpPr>
          <p:cNvPr id="36" name="Freeform 490"/>
          <p:cNvSpPr>
            <a:spLocks noEditPoints="1"/>
          </p:cNvSpPr>
          <p:nvPr/>
        </p:nvSpPr>
        <p:spPr bwMode="auto">
          <a:xfrm>
            <a:off x="4515776" y="2455504"/>
            <a:ext cx="585523" cy="694458"/>
          </a:xfrm>
          <a:custGeom>
            <a:avLst/>
            <a:gdLst>
              <a:gd name="T0" fmla="*/ 38 w 43"/>
              <a:gd name="T1" fmla="*/ 36 h 51"/>
              <a:gd name="T2" fmla="*/ 39 w 43"/>
              <a:gd name="T3" fmla="*/ 22 h 51"/>
              <a:gd name="T4" fmla="*/ 36 w 43"/>
              <a:gd name="T5" fmla="*/ 22 h 51"/>
              <a:gd name="T6" fmla="*/ 36 w 43"/>
              <a:gd name="T7" fmla="*/ 22 h 51"/>
              <a:gd name="T8" fmla="*/ 34 w 43"/>
              <a:gd name="T9" fmla="*/ 21 h 51"/>
              <a:gd name="T10" fmla="*/ 34 w 43"/>
              <a:gd name="T11" fmla="*/ 20 h 51"/>
              <a:gd name="T12" fmla="*/ 32 w 43"/>
              <a:gd name="T13" fmla="*/ 19 h 51"/>
              <a:gd name="T14" fmla="*/ 31 w 43"/>
              <a:gd name="T15" fmla="*/ 20 h 51"/>
              <a:gd name="T16" fmla="*/ 29 w 43"/>
              <a:gd name="T17" fmla="*/ 20 h 51"/>
              <a:gd name="T18" fmla="*/ 28 w 43"/>
              <a:gd name="T19" fmla="*/ 19 h 51"/>
              <a:gd name="T20" fmla="*/ 28 w 43"/>
              <a:gd name="T21" fmla="*/ 18 h 51"/>
              <a:gd name="T22" fmla="*/ 25 w 43"/>
              <a:gd name="T23" fmla="*/ 19 h 51"/>
              <a:gd name="T24" fmla="*/ 21 w 43"/>
              <a:gd name="T25" fmla="*/ 6 h 51"/>
              <a:gd name="T26" fmla="*/ 19 w 43"/>
              <a:gd name="T27" fmla="*/ 27 h 51"/>
              <a:gd name="T28" fmla="*/ 19 w 43"/>
              <a:gd name="T29" fmla="*/ 28 h 51"/>
              <a:gd name="T30" fmla="*/ 18 w 43"/>
              <a:gd name="T31" fmla="*/ 30 h 51"/>
              <a:gd name="T32" fmla="*/ 15 w 43"/>
              <a:gd name="T33" fmla="*/ 30 h 51"/>
              <a:gd name="T34" fmla="*/ 9 w 43"/>
              <a:gd name="T35" fmla="*/ 28 h 51"/>
              <a:gd name="T36" fmla="*/ 6 w 43"/>
              <a:gd name="T37" fmla="*/ 29 h 51"/>
              <a:gd name="T38" fmla="*/ 16 w 43"/>
              <a:gd name="T39" fmla="*/ 35 h 51"/>
              <a:gd name="T40" fmla="*/ 21 w 43"/>
              <a:gd name="T41" fmla="*/ 40 h 51"/>
              <a:gd name="T42" fmla="*/ 18 w 43"/>
              <a:gd name="T43" fmla="*/ 42 h 51"/>
              <a:gd name="T44" fmla="*/ 13 w 43"/>
              <a:gd name="T45" fmla="*/ 38 h 51"/>
              <a:gd name="T46" fmla="*/ 4 w 43"/>
              <a:gd name="T47" fmla="*/ 32 h 51"/>
              <a:gd name="T48" fmla="*/ 11 w 43"/>
              <a:gd name="T49" fmla="*/ 24 h 51"/>
              <a:gd name="T50" fmla="*/ 15 w 43"/>
              <a:gd name="T51" fmla="*/ 26 h 51"/>
              <a:gd name="T52" fmla="*/ 25 w 43"/>
              <a:gd name="T53" fmla="*/ 6 h 51"/>
              <a:gd name="T54" fmla="*/ 30 w 43"/>
              <a:gd name="T55" fmla="*/ 16 h 51"/>
              <a:gd name="T56" fmla="*/ 43 w 43"/>
              <a:gd name="T57" fmla="*/ 22 h 51"/>
              <a:gd name="T58" fmla="*/ 41 w 43"/>
              <a:gd name="T59" fmla="*/ 37 h 51"/>
              <a:gd name="T60" fmla="*/ 41 w 43"/>
              <a:gd name="T61" fmla="*/ 43 h 51"/>
              <a:gd name="T62" fmla="*/ 40 w 43"/>
              <a:gd name="T63" fmla="*/ 50 h 51"/>
              <a:gd name="T64" fmla="*/ 37 w 43"/>
              <a:gd name="T65" fmla="*/ 51 h 51"/>
              <a:gd name="T66" fmla="*/ 19 w 43"/>
              <a:gd name="T67" fmla="*/ 50 h 51"/>
              <a:gd name="T68" fmla="*/ 18 w 43"/>
              <a:gd name="T69" fmla="*/ 47 h 51"/>
              <a:gd name="T70" fmla="*/ 18 w 43"/>
              <a:gd name="T71" fmla="*/ 42 h 51"/>
              <a:gd name="T72" fmla="*/ 22 w 43"/>
              <a:gd name="T73" fmla="*/ 44 h 51"/>
              <a:gd name="T74" fmla="*/ 37 w 43"/>
              <a:gd name="T75" fmla="*/ 47 h 51"/>
              <a:gd name="T76" fmla="*/ 22 w 43"/>
              <a:gd name="T7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51">
                <a:moveTo>
                  <a:pt x="36" y="40"/>
                </a:moveTo>
                <a:cubicBezTo>
                  <a:pt x="37" y="39"/>
                  <a:pt x="37" y="37"/>
                  <a:pt x="38" y="36"/>
                </a:cubicBezTo>
                <a:cubicBezTo>
                  <a:pt x="38" y="35"/>
                  <a:pt x="39" y="33"/>
                  <a:pt x="39" y="31"/>
                </a:cubicBezTo>
                <a:cubicBezTo>
                  <a:pt x="39" y="22"/>
                  <a:pt x="39" y="22"/>
                  <a:pt x="39" y="22"/>
                </a:cubicBezTo>
                <a:cubicBezTo>
                  <a:pt x="39" y="21"/>
                  <a:pt x="38" y="21"/>
                  <a:pt x="38" y="21"/>
                </a:cubicBezTo>
                <a:cubicBezTo>
                  <a:pt x="37" y="22"/>
                  <a:pt x="37" y="22"/>
                  <a:pt x="36" y="22"/>
                </a:cubicBezTo>
                <a:cubicBezTo>
                  <a:pt x="36" y="22"/>
                  <a:pt x="36" y="22"/>
                  <a:pt x="36" y="22"/>
                </a:cubicBezTo>
                <a:cubicBezTo>
                  <a:pt x="36" y="22"/>
                  <a:pt x="36" y="22"/>
                  <a:pt x="36" y="22"/>
                </a:cubicBezTo>
                <a:cubicBezTo>
                  <a:pt x="36" y="22"/>
                  <a:pt x="35" y="22"/>
                  <a:pt x="35" y="22"/>
                </a:cubicBezTo>
                <a:cubicBezTo>
                  <a:pt x="35" y="22"/>
                  <a:pt x="34" y="21"/>
                  <a:pt x="34" y="21"/>
                </a:cubicBezTo>
                <a:cubicBezTo>
                  <a:pt x="34" y="21"/>
                  <a:pt x="34" y="21"/>
                  <a:pt x="34" y="21"/>
                </a:cubicBezTo>
                <a:cubicBezTo>
                  <a:pt x="34" y="21"/>
                  <a:pt x="34" y="20"/>
                  <a:pt x="34" y="20"/>
                </a:cubicBezTo>
                <a:cubicBezTo>
                  <a:pt x="33" y="19"/>
                  <a:pt x="32" y="19"/>
                  <a:pt x="32" y="19"/>
                </a:cubicBezTo>
                <a:cubicBezTo>
                  <a:pt x="32" y="19"/>
                  <a:pt x="32" y="19"/>
                  <a:pt x="32" y="19"/>
                </a:cubicBezTo>
                <a:cubicBezTo>
                  <a:pt x="32" y="19"/>
                  <a:pt x="32" y="19"/>
                  <a:pt x="32" y="19"/>
                </a:cubicBezTo>
                <a:cubicBezTo>
                  <a:pt x="32" y="20"/>
                  <a:pt x="31" y="20"/>
                  <a:pt x="31" y="20"/>
                </a:cubicBezTo>
                <a:cubicBezTo>
                  <a:pt x="30" y="20"/>
                  <a:pt x="30" y="20"/>
                  <a:pt x="30" y="20"/>
                </a:cubicBezTo>
                <a:cubicBezTo>
                  <a:pt x="29" y="20"/>
                  <a:pt x="29" y="20"/>
                  <a:pt x="29" y="20"/>
                </a:cubicBezTo>
                <a:cubicBezTo>
                  <a:pt x="29" y="20"/>
                  <a:pt x="29" y="20"/>
                  <a:pt x="28" y="19"/>
                </a:cubicBezTo>
                <a:cubicBezTo>
                  <a:pt x="28" y="19"/>
                  <a:pt x="28" y="19"/>
                  <a:pt x="28" y="19"/>
                </a:cubicBezTo>
                <a:cubicBezTo>
                  <a:pt x="28" y="19"/>
                  <a:pt x="28" y="19"/>
                  <a:pt x="28" y="19"/>
                </a:cubicBezTo>
                <a:cubicBezTo>
                  <a:pt x="28" y="19"/>
                  <a:pt x="28" y="19"/>
                  <a:pt x="28" y="18"/>
                </a:cubicBezTo>
                <a:cubicBezTo>
                  <a:pt x="28" y="18"/>
                  <a:pt x="28" y="18"/>
                  <a:pt x="28" y="18"/>
                </a:cubicBezTo>
                <a:cubicBezTo>
                  <a:pt x="27" y="18"/>
                  <a:pt x="26" y="18"/>
                  <a:pt x="25" y="19"/>
                </a:cubicBezTo>
                <a:cubicBezTo>
                  <a:pt x="25" y="21"/>
                  <a:pt x="21" y="21"/>
                  <a:pt x="21" y="18"/>
                </a:cubicBezTo>
                <a:cubicBezTo>
                  <a:pt x="21" y="6"/>
                  <a:pt x="21" y="6"/>
                  <a:pt x="21" y="6"/>
                </a:cubicBezTo>
                <a:cubicBezTo>
                  <a:pt x="21" y="5"/>
                  <a:pt x="19" y="5"/>
                  <a:pt x="19" y="6"/>
                </a:cubicBezTo>
                <a:cubicBezTo>
                  <a:pt x="19" y="13"/>
                  <a:pt x="19" y="20"/>
                  <a:pt x="19" y="27"/>
                </a:cubicBezTo>
                <a:cubicBezTo>
                  <a:pt x="19" y="27"/>
                  <a:pt x="19" y="28"/>
                  <a:pt x="19" y="28"/>
                </a:cubicBezTo>
                <a:cubicBezTo>
                  <a:pt x="19" y="28"/>
                  <a:pt x="19" y="28"/>
                  <a:pt x="19" y="28"/>
                </a:cubicBezTo>
                <a:cubicBezTo>
                  <a:pt x="18" y="29"/>
                  <a:pt x="18" y="29"/>
                  <a:pt x="18" y="30"/>
                </a:cubicBezTo>
                <a:cubicBezTo>
                  <a:pt x="18" y="30"/>
                  <a:pt x="18" y="30"/>
                  <a:pt x="18" y="30"/>
                </a:cubicBezTo>
                <a:cubicBezTo>
                  <a:pt x="17" y="30"/>
                  <a:pt x="17" y="30"/>
                  <a:pt x="16" y="30"/>
                </a:cubicBezTo>
                <a:cubicBezTo>
                  <a:pt x="16" y="30"/>
                  <a:pt x="15" y="30"/>
                  <a:pt x="15" y="30"/>
                </a:cubicBezTo>
                <a:cubicBezTo>
                  <a:pt x="14" y="29"/>
                  <a:pt x="13" y="29"/>
                  <a:pt x="12" y="29"/>
                </a:cubicBezTo>
                <a:cubicBezTo>
                  <a:pt x="11" y="28"/>
                  <a:pt x="10" y="28"/>
                  <a:pt x="9" y="28"/>
                </a:cubicBezTo>
                <a:cubicBezTo>
                  <a:pt x="9" y="27"/>
                  <a:pt x="8" y="27"/>
                  <a:pt x="8" y="27"/>
                </a:cubicBezTo>
                <a:cubicBezTo>
                  <a:pt x="7" y="27"/>
                  <a:pt x="5" y="28"/>
                  <a:pt x="6" y="29"/>
                </a:cubicBezTo>
                <a:cubicBezTo>
                  <a:pt x="7" y="30"/>
                  <a:pt x="8" y="30"/>
                  <a:pt x="9" y="30"/>
                </a:cubicBezTo>
                <a:cubicBezTo>
                  <a:pt x="11" y="32"/>
                  <a:pt x="14" y="33"/>
                  <a:pt x="16" y="35"/>
                </a:cubicBezTo>
                <a:cubicBezTo>
                  <a:pt x="18" y="36"/>
                  <a:pt x="19" y="38"/>
                  <a:pt x="21" y="40"/>
                </a:cubicBezTo>
                <a:cubicBezTo>
                  <a:pt x="21" y="40"/>
                  <a:pt x="21" y="40"/>
                  <a:pt x="21" y="40"/>
                </a:cubicBezTo>
                <a:cubicBezTo>
                  <a:pt x="36" y="40"/>
                  <a:pt x="36" y="40"/>
                  <a:pt x="36" y="40"/>
                </a:cubicBezTo>
                <a:close/>
                <a:moveTo>
                  <a:pt x="18" y="42"/>
                </a:moveTo>
                <a:cubicBezTo>
                  <a:pt x="18" y="42"/>
                  <a:pt x="18" y="42"/>
                  <a:pt x="18" y="42"/>
                </a:cubicBezTo>
                <a:cubicBezTo>
                  <a:pt x="16" y="41"/>
                  <a:pt x="15" y="39"/>
                  <a:pt x="13" y="38"/>
                </a:cubicBezTo>
                <a:cubicBezTo>
                  <a:pt x="11" y="36"/>
                  <a:pt x="9" y="35"/>
                  <a:pt x="7" y="34"/>
                </a:cubicBezTo>
                <a:cubicBezTo>
                  <a:pt x="6" y="33"/>
                  <a:pt x="5" y="33"/>
                  <a:pt x="4" y="32"/>
                </a:cubicBezTo>
                <a:cubicBezTo>
                  <a:pt x="0" y="29"/>
                  <a:pt x="3" y="23"/>
                  <a:pt x="8" y="23"/>
                </a:cubicBezTo>
                <a:cubicBezTo>
                  <a:pt x="9" y="23"/>
                  <a:pt x="10" y="24"/>
                  <a:pt x="11" y="24"/>
                </a:cubicBezTo>
                <a:cubicBezTo>
                  <a:pt x="12" y="24"/>
                  <a:pt x="13" y="25"/>
                  <a:pt x="14" y="25"/>
                </a:cubicBezTo>
                <a:cubicBezTo>
                  <a:pt x="14" y="25"/>
                  <a:pt x="15" y="26"/>
                  <a:pt x="15" y="26"/>
                </a:cubicBezTo>
                <a:cubicBezTo>
                  <a:pt x="15" y="19"/>
                  <a:pt x="15" y="13"/>
                  <a:pt x="15" y="6"/>
                </a:cubicBezTo>
                <a:cubicBezTo>
                  <a:pt x="15" y="0"/>
                  <a:pt x="25" y="0"/>
                  <a:pt x="25" y="6"/>
                </a:cubicBezTo>
                <a:cubicBezTo>
                  <a:pt x="25" y="14"/>
                  <a:pt x="25" y="14"/>
                  <a:pt x="25" y="14"/>
                </a:cubicBezTo>
                <a:cubicBezTo>
                  <a:pt x="27" y="14"/>
                  <a:pt x="29" y="14"/>
                  <a:pt x="30" y="16"/>
                </a:cubicBezTo>
                <a:cubicBezTo>
                  <a:pt x="33" y="15"/>
                  <a:pt x="36" y="15"/>
                  <a:pt x="37" y="18"/>
                </a:cubicBezTo>
                <a:cubicBezTo>
                  <a:pt x="40" y="17"/>
                  <a:pt x="43" y="19"/>
                  <a:pt x="43" y="22"/>
                </a:cubicBezTo>
                <a:cubicBezTo>
                  <a:pt x="43" y="31"/>
                  <a:pt x="43" y="31"/>
                  <a:pt x="43" y="31"/>
                </a:cubicBezTo>
                <a:cubicBezTo>
                  <a:pt x="43" y="33"/>
                  <a:pt x="42" y="35"/>
                  <a:pt x="41" y="37"/>
                </a:cubicBezTo>
                <a:cubicBezTo>
                  <a:pt x="41" y="39"/>
                  <a:pt x="40" y="40"/>
                  <a:pt x="40" y="41"/>
                </a:cubicBezTo>
                <a:cubicBezTo>
                  <a:pt x="40" y="42"/>
                  <a:pt x="41" y="43"/>
                  <a:pt x="41" y="43"/>
                </a:cubicBezTo>
                <a:cubicBezTo>
                  <a:pt x="41" y="47"/>
                  <a:pt x="41" y="47"/>
                  <a:pt x="41" y="47"/>
                </a:cubicBezTo>
                <a:cubicBezTo>
                  <a:pt x="41" y="48"/>
                  <a:pt x="40" y="49"/>
                  <a:pt x="40" y="50"/>
                </a:cubicBezTo>
                <a:cubicBezTo>
                  <a:pt x="40" y="50"/>
                  <a:pt x="40" y="50"/>
                  <a:pt x="40" y="50"/>
                </a:cubicBezTo>
                <a:cubicBezTo>
                  <a:pt x="39" y="51"/>
                  <a:pt x="38" y="51"/>
                  <a:pt x="37" y="51"/>
                </a:cubicBezTo>
                <a:cubicBezTo>
                  <a:pt x="21" y="51"/>
                  <a:pt x="21" y="51"/>
                  <a:pt x="21" y="51"/>
                </a:cubicBezTo>
                <a:cubicBezTo>
                  <a:pt x="20" y="51"/>
                  <a:pt x="20" y="51"/>
                  <a:pt x="19" y="50"/>
                </a:cubicBezTo>
                <a:cubicBezTo>
                  <a:pt x="19" y="50"/>
                  <a:pt x="19" y="50"/>
                  <a:pt x="19" y="50"/>
                </a:cubicBezTo>
                <a:cubicBezTo>
                  <a:pt x="18" y="49"/>
                  <a:pt x="18" y="48"/>
                  <a:pt x="18" y="47"/>
                </a:cubicBezTo>
                <a:cubicBezTo>
                  <a:pt x="18" y="43"/>
                  <a:pt x="18" y="43"/>
                  <a:pt x="18" y="43"/>
                </a:cubicBezTo>
                <a:cubicBezTo>
                  <a:pt x="18" y="43"/>
                  <a:pt x="18" y="43"/>
                  <a:pt x="18" y="42"/>
                </a:cubicBezTo>
                <a:close/>
                <a:moveTo>
                  <a:pt x="22" y="44"/>
                </a:moveTo>
                <a:cubicBezTo>
                  <a:pt x="22" y="44"/>
                  <a:pt x="22" y="44"/>
                  <a:pt x="22" y="44"/>
                </a:cubicBezTo>
                <a:cubicBezTo>
                  <a:pt x="22" y="47"/>
                  <a:pt x="22" y="47"/>
                  <a:pt x="22" y="47"/>
                </a:cubicBezTo>
                <a:cubicBezTo>
                  <a:pt x="37" y="47"/>
                  <a:pt x="37" y="47"/>
                  <a:pt x="37" y="47"/>
                </a:cubicBezTo>
                <a:cubicBezTo>
                  <a:pt x="37" y="44"/>
                  <a:pt x="37" y="44"/>
                  <a:pt x="37" y="44"/>
                </a:cubicBezTo>
                <a:cubicBezTo>
                  <a:pt x="22" y="44"/>
                  <a:pt x="22" y="44"/>
                  <a:pt x="22" y="44"/>
                </a:cubicBezTo>
                <a:close/>
              </a:path>
            </a:pathLst>
          </a:custGeom>
          <a:solidFill>
            <a:srgbClr val="FEFFFF"/>
          </a:solidFill>
          <a:ln>
            <a:noFill/>
          </a:ln>
          <a:extLst/>
        </p:spPr>
        <p:txBody>
          <a:bodyPr/>
          <a:lstStyle/>
          <a:p>
            <a:endParaRPr lang="zh-CN" altLang="en-US" sz="2400"/>
          </a:p>
        </p:txBody>
      </p:sp>
      <p:sp>
        <p:nvSpPr>
          <p:cNvPr id="37" name="矩形 36"/>
          <p:cNvSpPr/>
          <p:nvPr/>
        </p:nvSpPr>
        <p:spPr>
          <a:xfrm>
            <a:off x="3941799" y="3833814"/>
            <a:ext cx="1733476" cy="2595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43" name="六边形 42"/>
          <p:cNvSpPr/>
          <p:nvPr/>
        </p:nvSpPr>
        <p:spPr>
          <a:xfrm rot="5400000">
            <a:off x="6646070" y="2167735"/>
            <a:ext cx="1474787" cy="12700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4" name="六边形 43"/>
          <p:cNvSpPr/>
          <p:nvPr/>
        </p:nvSpPr>
        <p:spPr>
          <a:xfrm rot="5400000">
            <a:off x="6499226" y="2039941"/>
            <a:ext cx="1768475" cy="152400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5" name="椭圆 44"/>
          <p:cNvSpPr/>
          <p:nvPr/>
        </p:nvSpPr>
        <p:spPr>
          <a:xfrm>
            <a:off x="7173913" y="1614491"/>
            <a:ext cx="419100" cy="41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FFFF"/>
                </a:solidFill>
              </a:rPr>
              <a:t>C</a:t>
            </a:r>
            <a:endParaRPr lang="zh-CN" altLang="en-US" dirty="0">
              <a:solidFill>
                <a:srgbClr val="FFFFFF"/>
              </a:solidFill>
            </a:endParaRPr>
          </a:p>
        </p:txBody>
      </p:sp>
      <p:sp>
        <p:nvSpPr>
          <p:cNvPr id="46" name="Freeform 688"/>
          <p:cNvSpPr>
            <a:spLocks noEditPoints="1"/>
          </p:cNvSpPr>
          <p:nvPr/>
        </p:nvSpPr>
        <p:spPr bwMode="auto">
          <a:xfrm>
            <a:off x="7049562" y="2527468"/>
            <a:ext cx="667803" cy="550535"/>
          </a:xfrm>
          <a:custGeom>
            <a:avLst/>
            <a:gdLst>
              <a:gd name="T0" fmla="*/ 2 w 49"/>
              <a:gd name="T1" fmla="*/ 0 h 42"/>
              <a:gd name="T2" fmla="*/ 2 w 49"/>
              <a:gd name="T3" fmla="*/ 0 h 42"/>
              <a:gd name="T4" fmla="*/ 47 w 49"/>
              <a:gd name="T5" fmla="*/ 0 h 42"/>
              <a:gd name="T6" fmla="*/ 49 w 49"/>
              <a:gd name="T7" fmla="*/ 2 h 42"/>
              <a:gd name="T8" fmla="*/ 49 w 49"/>
              <a:gd name="T9" fmla="*/ 2 h 42"/>
              <a:gd name="T10" fmla="*/ 49 w 49"/>
              <a:gd name="T11" fmla="*/ 35 h 42"/>
              <a:gd name="T12" fmla="*/ 47 w 49"/>
              <a:gd name="T13" fmla="*/ 37 h 42"/>
              <a:gd name="T14" fmla="*/ 47 w 49"/>
              <a:gd name="T15" fmla="*/ 37 h 42"/>
              <a:gd name="T16" fmla="*/ 26 w 49"/>
              <a:gd name="T17" fmla="*/ 37 h 42"/>
              <a:gd name="T18" fmla="*/ 26 w 49"/>
              <a:gd name="T19" fmla="*/ 39 h 42"/>
              <a:gd name="T20" fmla="*/ 26 w 49"/>
              <a:gd name="T21" fmla="*/ 40 h 42"/>
              <a:gd name="T22" fmla="*/ 37 w 49"/>
              <a:gd name="T23" fmla="*/ 40 h 42"/>
              <a:gd name="T24" fmla="*/ 38 w 49"/>
              <a:gd name="T25" fmla="*/ 41 h 42"/>
              <a:gd name="T26" fmla="*/ 37 w 49"/>
              <a:gd name="T27" fmla="*/ 42 h 42"/>
              <a:gd name="T28" fmla="*/ 12 w 49"/>
              <a:gd name="T29" fmla="*/ 42 h 42"/>
              <a:gd name="T30" fmla="*/ 11 w 49"/>
              <a:gd name="T31" fmla="*/ 41 h 42"/>
              <a:gd name="T32" fmla="*/ 12 w 49"/>
              <a:gd name="T33" fmla="*/ 40 h 42"/>
              <a:gd name="T34" fmla="*/ 23 w 49"/>
              <a:gd name="T35" fmla="*/ 40 h 42"/>
              <a:gd name="T36" fmla="*/ 23 w 49"/>
              <a:gd name="T37" fmla="*/ 39 h 42"/>
              <a:gd name="T38" fmla="*/ 23 w 49"/>
              <a:gd name="T39" fmla="*/ 37 h 42"/>
              <a:gd name="T40" fmla="*/ 2 w 49"/>
              <a:gd name="T41" fmla="*/ 37 h 42"/>
              <a:gd name="T42" fmla="*/ 0 w 49"/>
              <a:gd name="T43" fmla="*/ 35 h 42"/>
              <a:gd name="T44" fmla="*/ 0 w 49"/>
              <a:gd name="T45" fmla="*/ 35 h 42"/>
              <a:gd name="T46" fmla="*/ 0 w 49"/>
              <a:gd name="T47" fmla="*/ 2 h 42"/>
              <a:gd name="T48" fmla="*/ 2 w 49"/>
              <a:gd name="T49" fmla="*/ 0 h 42"/>
              <a:gd name="T50" fmla="*/ 42 w 49"/>
              <a:gd name="T51" fmla="*/ 28 h 42"/>
              <a:gd name="T52" fmla="*/ 42 w 49"/>
              <a:gd name="T53" fmla="*/ 28 h 42"/>
              <a:gd name="T54" fmla="*/ 40 w 49"/>
              <a:gd name="T55" fmla="*/ 30 h 42"/>
              <a:gd name="T56" fmla="*/ 42 w 49"/>
              <a:gd name="T57" fmla="*/ 32 h 42"/>
              <a:gd name="T58" fmla="*/ 44 w 49"/>
              <a:gd name="T59" fmla="*/ 30 h 42"/>
              <a:gd name="T60" fmla="*/ 42 w 49"/>
              <a:gd name="T61" fmla="*/ 28 h 42"/>
              <a:gd name="T62" fmla="*/ 46 w 49"/>
              <a:gd name="T63" fmla="*/ 4 h 42"/>
              <a:gd name="T64" fmla="*/ 46 w 49"/>
              <a:gd name="T65" fmla="*/ 4 h 42"/>
              <a:gd name="T66" fmla="*/ 3 w 49"/>
              <a:gd name="T67" fmla="*/ 4 h 42"/>
              <a:gd name="T68" fmla="*/ 3 w 49"/>
              <a:gd name="T69" fmla="*/ 33 h 42"/>
              <a:gd name="T70" fmla="*/ 46 w 49"/>
              <a:gd name="T71" fmla="*/ 33 h 42"/>
              <a:gd name="T72" fmla="*/ 46 w 49"/>
              <a:gd name="T73"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42">
                <a:moveTo>
                  <a:pt x="2" y="0"/>
                </a:moveTo>
                <a:cubicBezTo>
                  <a:pt x="2" y="0"/>
                  <a:pt x="2" y="0"/>
                  <a:pt x="2" y="0"/>
                </a:cubicBezTo>
                <a:cubicBezTo>
                  <a:pt x="47" y="0"/>
                  <a:pt x="47" y="0"/>
                  <a:pt x="47" y="0"/>
                </a:cubicBezTo>
                <a:cubicBezTo>
                  <a:pt x="49" y="0"/>
                  <a:pt x="49" y="1"/>
                  <a:pt x="49" y="2"/>
                </a:cubicBezTo>
                <a:cubicBezTo>
                  <a:pt x="49" y="2"/>
                  <a:pt x="49" y="2"/>
                  <a:pt x="49" y="2"/>
                </a:cubicBezTo>
                <a:cubicBezTo>
                  <a:pt x="49" y="35"/>
                  <a:pt x="49" y="35"/>
                  <a:pt x="49" y="35"/>
                </a:cubicBezTo>
                <a:cubicBezTo>
                  <a:pt x="49" y="36"/>
                  <a:pt x="49" y="37"/>
                  <a:pt x="47" y="37"/>
                </a:cubicBezTo>
                <a:cubicBezTo>
                  <a:pt x="47" y="37"/>
                  <a:pt x="47" y="37"/>
                  <a:pt x="47" y="37"/>
                </a:cubicBezTo>
                <a:cubicBezTo>
                  <a:pt x="26" y="37"/>
                  <a:pt x="26" y="37"/>
                  <a:pt x="26" y="37"/>
                </a:cubicBezTo>
                <a:cubicBezTo>
                  <a:pt x="26" y="39"/>
                  <a:pt x="26" y="39"/>
                  <a:pt x="26" y="39"/>
                </a:cubicBezTo>
                <a:cubicBezTo>
                  <a:pt x="26" y="40"/>
                  <a:pt x="26" y="40"/>
                  <a:pt x="26" y="40"/>
                </a:cubicBezTo>
                <a:cubicBezTo>
                  <a:pt x="37" y="40"/>
                  <a:pt x="37" y="40"/>
                  <a:pt x="37" y="40"/>
                </a:cubicBezTo>
                <a:cubicBezTo>
                  <a:pt x="38" y="40"/>
                  <a:pt x="38" y="40"/>
                  <a:pt x="38" y="41"/>
                </a:cubicBezTo>
                <a:cubicBezTo>
                  <a:pt x="38" y="41"/>
                  <a:pt x="38" y="42"/>
                  <a:pt x="37" y="42"/>
                </a:cubicBezTo>
                <a:cubicBezTo>
                  <a:pt x="12" y="42"/>
                  <a:pt x="12" y="42"/>
                  <a:pt x="12" y="42"/>
                </a:cubicBezTo>
                <a:cubicBezTo>
                  <a:pt x="11" y="42"/>
                  <a:pt x="11" y="41"/>
                  <a:pt x="11" y="41"/>
                </a:cubicBezTo>
                <a:cubicBezTo>
                  <a:pt x="11" y="40"/>
                  <a:pt x="11" y="40"/>
                  <a:pt x="12" y="40"/>
                </a:cubicBezTo>
                <a:cubicBezTo>
                  <a:pt x="23" y="40"/>
                  <a:pt x="23" y="40"/>
                  <a:pt x="23" y="40"/>
                </a:cubicBezTo>
                <a:cubicBezTo>
                  <a:pt x="23" y="39"/>
                  <a:pt x="23" y="39"/>
                  <a:pt x="23" y="39"/>
                </a:cubicBezTo>
                <a:cubicBezTo>
                  <a:pt x="23" y="37"/>
                  <a:pt x="23" y="37"/>
                  <a:pt x="23" y="37"/>
                </a:cubicBezTo>
                <a:cubicBezTo>
                  <a:pt x="2" y="37"/>
                  <a:pt x="2" y="37"/>
                  <a:pt x="2" y="37"/>
                </a:cubicBezTo>
                <a:cubicBezTo>
                  <a:pt x="1" y="37"/>
                  <a:pt x="0" y="36"/>
                  <a:pt x="0" y="35"/>
                </a:cubicBezTo>
                <a:cubicBezTo>
                  <a:pt x="0" y="35"/>
                  <a:pt x="0" y="35"/>
                  <a:pt x="0" y="35"/>
                </a:cubicBezTo>
                <a:cubicBezTo>
                  <a:pt x="0" y="2"/>
                  <a:pt x="0" y="2"/>
                  <a:pt x="0" y="2"/>
                </a:cubicBezTo>
                <a:cubicBezTo>
                  <a:pt x="0" y="1"/>
                  <a:pt x="1" y="0"/>
                  <a:pt x="2" y="0"/>
                </a:cubicBezTo>
                <a:close/>
                <a:moveTo>
                  <a:pt x="42" y="28"/>
                </a:moveTo>
                <a:cubicBezTo>
                  <a:pt x="42" y="28"/>
                  <a:pt x="42" y="28"/>
                  <a:pt x="42" y="28"/>
                </a:cubicBezTo>
                <a:cubicBezTo>
                  <a:pt x="41" y="28"/>
                  <a:pt x="40" y="29"/>
                  <a:pt x="40" y="30"/>
                </a:cubicBezTo>
                <a:cubicBezTo>
                  <a:pt x="40" y="31"/>
                  <a:pt x="41" y="32"/>
                  <a:pt x="42" y="32"/>
                </a:cubicBezTo>
                <a:cubicBezTo>
                  <a:pt x="43" y="32"/>
                  <a:pt x="44" y="31"/>
                  <a:pt x="44" y="30"/>
                </a:cubicBezTo>
                <a:cubicBezTo>
                  <a:pt x="44" y="29"/>
                  <a:pt x="43" y="28"/>
                  <a:pt x="42" y="28"/>
                </a:cubicBezTo>
                <a:close/>
                <a:moveTo>
                  <a:pt x="46" y="4"/>
                </a:moveTo>
                <a:cubicBezTo>
                  <a:pt x="46" y="4"/>
                  <a:pt x="46" y="4"/>
                  <a:pt x="46" y="4"/>
                </a:cubicBezTo>
                <a:cubicBezTo>
                  <a:pt x="3" y="4"/>
                  <a:pt x="3" y="4"/>
                  <a:pt x="3" y="4"/>
                </a:cubicBezTo>
                <a:cubicBezTo>
                  <a:pt x="3" y="14"/>
                  <a:pt x="3" y="24"/>
                  <a:pt x="3" y="33"/>
                </a:cubicBezTo>
                <a:cubicBezTo>
                  <a:pt x="17" y="33"/>
                  <a:pt x="32" y="33"/>
                  <a:pt x="46" y="33"/>
                </a:cubicBezTo>
                <a:cubicBezTo>
                  <a:pt x="46" y="24"/>
                  <a:pt x="46" y="14"/>
                  <a:pt x="46" y="4"/>
                </a:cubicBezTo>
                <a:close/>
              </a:path>
            </a:pathLst>
          </a:custGeom>
          <a:solidFill>
            <a:srgbClr val="FEFFFF"/>
          </a:solidFill>
          <a:ln>
            <a:noFill/>
          </a:ln>
          <a:extLst/>
        </p:spPr>
        <p:txBody>
          <a:bodyPr/>
          <a:lstStyle/>
          <a:p>
            <a:endParaRPr lang="zh-CN" altLang="en-US" sz="2400"/>
          </a:p>
        </p:txBody>
      </p:sp>
      <p:sp>
        <p:nvSpPr>
          <p:cNvPr id="47" name="矩形 46"/>
          <p:cNvSpPr/>
          <p:nvPr/>
        </p:nvSpPr>
        <p:spPr>
          <a:xfrm>
            <a:off x="6516725" y="3833814"/>
            <a:ext cx="1733476" cy="2595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48" name="六边形 47"/>
          <p:cNvSpPr/>
          <p:nvPr/>
        </p:nvSpPr>
        <p:spPr>
          <a:xfrm rot="5400000">
            <a:off x="9220997" y="2167736"/>
            <a:ext cx="1474787" cy="12700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六边形 48"/>
          <p:cNvSpPr/>
          <p:nvPr/>
        </p:nvSpPr>
        <p:spPr>
          <a:xfrm rot="5400000">
            <a:off x="9074153" y="2039942"/>
            <a:ext cx="1768475" cy="152400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0" name="椭圆 49"/>
          <p:cNvSpPr/>
          <p:nvPr/>
        </p:nvSpPr>
        <p:spPr>
          <a:xfrm>
            <a:off x="9748840" y="1614492"/>
            <a:ext cx="419100" cy="41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FFFF"/>
                </a:solidFill>
              </a:rPr>
              <a:t>D</a:t>
            </a:r>
            <a:endParaRPr lang="zh-CN" altLang="en-US" dirty="0">
              <a:solidFill>
                <a:srgbClr val="FFFFFF"/>
              </a:solidFill>
            </a:endParaRPr>
          </a:p>
        </p:txBody>
      </p:sp>
      <p:sp>
        <p:nvSpPr>
          <p:cNvPr id="51" name="Freeform 446"/>
          <p:cNvSpPr>
            <a:spLocks noEditPoints="1"/>
          </p:cNvSpPr>
          <p:nvPr/>
        </p:nvSpPr>
        <p:spPr bwMode="auto">
          <a:xfrm>
            <a:off x="9654385" y="2448064"/>
            <a:ext cx="608011" cy="709345"/>
          </a:xfrm>
          <a:custGeom>
            <a:avLst/>
            <a:gdLst>
              <a:gd name="T0" fmla="*/ 5 w 42"/>
              <a:gd name="T1" fmla="*/ 48 h 49"/>
              <a:gd name="T2" fmla="*/ 0 w 42"/>
              <a:gd name="T3" fmla="*/ 33 h 49"/>
              <a:gd name="T4" fmla="*/ 14 w 42"/>
              <a:gd name="T5" fmla="*/ 1 h 49"/>
              <a:gd name="T6" fmla="*/ 40 w 42"/>
              <a:gd name="T7" fmla="*/ 37 h 49"/>
              <a:gd name="T8" fmla="*/ 16 w 42"/>
              <a:gd name="T9" fmla="*/ 7 h 49"/>
              <a:gd name="T10" fmla="*/ 16 w 42"/>
              <a:gd name="T11" fmla="*/ 33 h 49"/>
              <a:gd name="T12" fmla="*/ 16 w 42"/>
              <a:gd name="T13" fmla="*/ 33 h 49"/>
              <a:gd name="T14" fmla="*/ 16 w 42"/>
              <a:gd name="T15" fmla="*/ 33 h 49"/>
              <a:gd name="T16" fmla="*/ 16 w 42"/>
              <a:gd name="T17" fmla="*/ 33 h 49"/>
              <a:gd name="T18" fmla="*/ 16 w 42"/>
              <a:gd name="T19" fmla="*/ 33 h 49"/>
              <a:gd name="T20" fmla="*/ 16 w 42"/>
              <a:gd name="T21" fmla="*/ 34 h 49"/>
              <a:gd name="T22" fmla="*/ 16 w 42"/>
              <a:gd name="T23" fmla="*/ 34 h 49"/>
              <a:gd name="T24" fmla="*/ 16 w 42"/>
              <a:gd name="T25" fmla="*/ 34 h 49"/>
              <a:gd name="T26" fmla="*/ 16 w 42"/>
              <a:gd name="T27" fmla="*/ 34 h 49"/>
              <a:gd name="T28" fmla="*/ 16 w 42"/>
              <a:gd name="T29" fmla="*/ 34 h 49"/>
              <a:gd name="T30" fmla="*/ 16 w 42"/>
              <a:gd name="T31" fmla="*/ 34 h 49"/>
              <a:gd name="T32" fmla="*/ 16 w 42"/>
              <a:gd name="T33" fmla="*/ 35 h 49"/>
              <a:gd name="T34" fmla="*/ 16 w 42"/>
              <a:gd name="T35" fmla="*/ 35 h 49"/>
              <a:gd name="T36" fmla="*/ 16 w 42"/>
              <a:gd name="T37" fmla="*/ 35 h 49"/>
              <a:gd name="T38" fmla="*/ 16 w 42"/>
              <a:gd name="T39" fmla="*/ 35 h 49"/>
              <a:gd name="T40" fmla="*/ 38 w 42"/>
              <a:gd name="T41" fmla="*/ 9 h 49"/>
              <a:gd name="T42" fmla="*/ 6 w 42"/>
              <a:gd name="T43" fmla="*/ 41 h 49"/>
              <a:gd name="T44" fmla="*/ 11 w 42"/>
              <a:gd name="T45" fmla="*/ 44 h 49"/>
              <a:gd name="T46" fmla="*/ 6 w 42"/>
              <a:gd name="T47" fmla="*/ 3 h 49"/>
              <a:gd name="T48" fmla="*/ 5 w 42"/>
              <a:gd name="T49" fmla="*/ 35 h 49"/>
              <a:gd name="T50" fmla="*/ 10 w 42"/>
              <a:gd name="T51" fmla="*/ 35 h 49"/>
              <a:gd name="T52" fmla="*/ 10 w 42"/>
              <a:gd name="T53" fmla="*/ 35 h 49"/>
              <a:gd name="T54" fmla="*/ 10 w 42"/>
              <a:gd name="T55" fmla="*/ 35 h 49"/>
              <a:gd name="T56" fmla="*/ 10 w 42"/>
              <a:gd name="T57" fmla="*/ 35 h 49"/>
              <a:gd name="T58" fmla="*/ 10 w 42"/>
              <a:gd name="T59" fmla="*/ 35 h 49"/>
              <a:gd name="T60" fmla="*/ 11 w 42"/>
              <a:gd name="T61" fmla="*/ 35 h 49"/>
              <a:gd name="T62" fmla="*/ 11 w 42"/>
              <a:gd name="T63" fmla="*/ 35 h 49"/>
              <a:gd name="T64" fmla="*/ 11 w 42"/>
              <a:gd name="T65" fmla="*/ 35 h 49"/>
              <a:gd name="T66" fmla="*/ 11 w 42"/>
              <a:gd name="T67" fmla="*/ 35 h 49"/>
              <a:gd name="T68" fmla="*/ 11 w 42"/>
              <a:gd name="T69" fmla="*/ 35 h 49"/>
              <a:gd name="T70" fmla="*/ 11 w 42"/>
              <a:gd name="T71" fmla="*/ 35 h 49"/>
              <a:gd name="T72" fmla="*/ 11 w 42"/>
              <a:gd name="T73" fmla="*/ 35 h 49"/>
              <a:gd name="T74" fmla="*/ 11 w 42"/>
              <a:gd name="T75" fmla="*/ 34 h 49"/>
              <a:gd name="T76" fmla="*/ 11 w 42"/>
              <a:gd name="T77" fmla="*/ 34 h 49"/>
              <a:gd name="T78" fmla="*/ 11 w 42"/>
              <a:gd name="T79" fmla="*/ 34 h 49"/>
              <a:gd name="T80" fmla="*/ 12 w 42"/>
              <a:gd name="T81" fmla="*/ 6 h 49"/>
              <a:gd name="T82" fmla="*/ 36 w 42"/>
              <a:gd name="T83" fmla="*/ 9 h 49"/>
              <a:gd name="T84" fmla="*/ 19 w 42"/>
              <a:gd name="T85" fmla="*/ 18 h 49"/>
              <a:gd name="T86" fmla="*/ 35 w 42"/>
              <a:gd name="T87" fmla="*/ 11 h 49"/>
              <a:gd name="T88" fmla="*/ 19 w 42"/>
              <a:gd name="T89" fmla="*/ 22 h 49"/>
              <a:gd name="T90" fmla="*/ 19 w 42"/>
              <a:gd name="T91" fmla="*/ 22 h 49"/>
              <a:gd name="T92" fmla="*/ 30 w 42"/>
              <a:gd name="T93" fmla="*/ 21 h 49"/>
              <a:gd name="T94" fmla="*/ 32 w 42"/>
              <a:gd name="T95" fmla="*/ 20 h 49"/>
              <a:gd name="T96" fmla="*/ 19 w 42"/>
              <a:gd name="T97" fmla="*/ 28 h 49"/>
              <a:gd name="T98" fmla="*/ 19 w 42"/>
              <a:gd name="T99" fmla="*/ 28 h 49"/>
              <a:gd name="T100" fmla="*/ 30 w 42"/>
              <a:gd name="T101" fmla="*/ 27 h 49"/>
              <a:gd name="T102" fmla="*/ 32 w 42"/>
              <a:gd name="T103" fmla="*/ 25 h 49"/>
              <a:gd name="T104" fmla="*/ 19 w 42"/>
              <a:gd name="T105" fmla="*/ 33 h 49"/>
              <a:gd name="T106" fmla="*/ 19 w 42"/>
              <a:gd name="T107" fmla="*/ 33 h 49"/>
              <a:gd name="T108" fmla="*/ 30 w 42"/>
              <a:gd name="T109" fmla="*/ 32 h 49"/>
              <a:gd name="T110" fmla="*/ 32 w 42"/>
              <a:gd name="T11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 h="49">
                <a:moveTo>
                  <a:pt x="11" y="39"/>
                </a:moveTo>
                <a:cubicBezTo>
                  <a:pt x="11" y="39"/>
                  <a:pt x="11" y="40"/>
                  <a:pt x="11" y="40"/>
                </a:cubicBezTo>
                <a:cubicBezTo>
                  <a:pt x="12" y="41"/>
                  <a:pt x="13" y="43"/>
                  <a:pt x="13" y="45"/>
                </a:cubicBezTo>
                <a:cubicBezTo>
                  <a:pt x="12" y="46"/>
                  <a:pt x="12" y="47"/>
                  <a:pt x="10" y="48"/>
                </a:cubicBezTo>
                <a:cubicBezTo>
                  <a:pt x="10" y="48"/>
                  <a:pt x="9" y="49"/>
                  <a:pt x="8" y="49"/>
                </a:cubicBezTo>
                <a:cubicBezTo>
                  <a:pt x="7" y="49"/>
                  <a:pt x="6" y="48"/>
                  <a:pt x="5" y="48"/>
                </a:cubicBezTo>
                <a:cubicBezTo>
                  <a:pt x="5" y="48"/>
                  <a:pt x="5" y="48"/>
                  <a:pt x="5" y="48"/>
                </a:cubicBezTo>
                <a:cubicBezTo>
                  <a:pt x="4" y="47"/>
                  <a:pt x="3" y="46"/>
                  <a:pt x="3" y="45"/>
                </a:cubicBezTo>
                <a:cubicBezTo>
                  <a:pt x="3" y="43"/>
                  <a:pt x="4" y="41"/>
                  <a:pt x="4" y="40"/>
                </a:cubicBezTo>
                <a:cubicBezTo>
                  <a:pt x="5" y="39"/>
                  <a:pt x="5" y="39"/>
                  <a:pt x="5" y="39"/>
                </a:cubicBezTo>
                <a:cubicBezTo>
                  <a:pt x="4" y="38"/>
                  <a:pt x="3" y="38"/>
                  <a:pt x="2" y="37"/>
                </a:cubicBezTo>
                <a:cubicBezTo>
                  <a:pt x="1" y="36"/>
                  <a:pt x="0" y="34"/>
                  <a:pt x="0" y="33"/>
                </a:cubicBezTo>
                <a:cubicBezTo>
                  <a:pt x="0" y="6"/>
                  <a:pt x="0" y="6"/>
                  <a:pt x="0" y="6"/>
                </a:cubicBezTo>
                <a:cubicBezTo>
                  <a:pt x="0" y="4"/>
                  <a:pt x="1" y="2"/>
                  <a:pt x="2" y="1"/>
                </a:cubicBezTo>
                <a:cubicBezTo>
                  <a:pt x="2" y="1"/>
                  <a:pt x="2" y="1"/>
                  <a:pt x="2" y="1"/>
                </a:cubicBezTo>
                <a:cubicBezTo>
                  <a:pt x="3" y="0"/>
                  <a:pt x="4" y="0"/>
                  <a:pt x="6" y="0"/>
                </a:cubicBezTo>
                <a:cubicBezTo>
                  <a:pt x="10" y="0"/>
                  <a:pt x="10" y="0"/>
                  <a:pt x="10" y="0"/>
                </a:cubicBezTo>
                <a:cubicBezTo>
                  <a:pt x="12" y="0"/>
                  <a:pt x="13" y="0"/>
                  <a:pt x="14" y="1"/>
                </a:cubicBezTo>
                <a:cubicBezTo>
                  <a:pt x="15" y="2"/>
                  <a:pt x="15" y="3"/>
                  <a:pt x="16" y="3"/>
                </a:cubicBezTo>
                <a:cubicBezTo>
                  <a:pt x="36" y="3"/>
                  <a:pt x="36" y="3"/>
                  <a:pt x="36" y="3"/>
                </a:cubicBezTo>
                <a:cubicBezTo>
                  <a:pt x="38" y="3"/>
                  <a:pt x="39" y="4"/>
                  <a:pt x="40" y="5"/>
                </a:cubicBezTo>
                <a:cubicBezTo>
                  <a:pt x="42" y="6"/>
                  <a:pt x="42" y="8"/>
                  <a:pt x="42" y="9"/>
                </a:cubicBezTo>
                <a:cubicBezTo>
                  <a:pt x="42" y="33"/>
                  <a:pt x="42" y="33"/>
                  <a:pt x="42" y="33"/>
                </a:cubicBezTo>
                <a:cubicBezTo>
                  <a:pt x="42" y="34"/>
                  <a:pt x="42" y="36"/>
                  <a:pt x="40" y="37"/>
                </a:cubicBezTo>
                <a:cubicBezTo>
                  <a:pt x="40" y="37"/>
                  <a:pt x="40" y="37"/>
                  <a:pt x="40" y="37"/>
                </a:cubicBezTo>
                <a:cubicBezTo>
                  <a:pt x="40" y="37"/>
                  <a:pt x="40" y="37"/>
                  <a:pt x="40" y="37"/>
                </a:cubicBezTo>
                <a:cubicBezTo>
                  <a:pt x="40" y="37"/>
                  <a:pt x="40" y="37"/>
                  <a:pt x="40" y="37"/>
                </a:cubicBezTo>
                <a:cubicBezTo>
                  <a:pt x="39" y="38"/>
                  <a:pt x="38" y="39"/>
                  <a:pt x="36" y="39"/>
                </a:cubicBezTo>
                <a:cubicBezTo>
                  <a:pt x="11" y="39"/>
                  <a:pt x="11" y="39"/>
                  <a:pt x="11" y="39"/>
                </a:cubicBezTo>
                <a:close/>
                <a:moveTo>
                  <a:pt x="16" y="7"/>
                </a:moveTo>
                <a:cubicBezTo>
                  <a:pt x="16" y="7"/>
                  <a:pt x="16" y="7"/>
                  <a:pt x="16" y="7"/>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4"/>
                  <a:pt x="16" y="34"/>
                  <a:pt x="16" y="34"/>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36" y="35"/>
                  <a:pt x="36" y="35"/>
                  <a:pt x="36" y="35"/>
                </a:cubicBezTo>
                <a:cubicBezTo>
                  <a:pt x="37" y="35"/>
                  <a:pt x="37" y="35"/>
                  <a:pt x="38" y="34"/>
                </a:cubicBezTo>
                <a:cubicBezTo>
                  <a:pt x="38" y="34"/>
                  <a:pt x="38" y="34"/>
                  <a:pt x="38" y="34"/>
                </a:cubicBezTo>
                <a:cubicBezTo>
                  <a:pt x="38" y="34"/>
                  <a:pt x="38" y="34"/>
                  <a:pt x="38" y="34"/>
                </a:cubicBezTo>
                <a:cubicBezTo>
                  <a:pt x="38" y="34"/>
                  <a:pt x="38" y="33"/>
                  <a:pt x="38" y="33"/>
                </a:cubicBezTo>
                <a:cubicBezTo>
                  <a:pt x="38" y="9"/>
                  <a:pt x="38" y="9"/>
                  <a:pt x="38" y="9"/>
                </a:cubicBezTo>
                <a:cubicBezTo>
                  <a:pt x="38" y="9"/>
                  <a:pt x="38" y="8"/>
                  <a:pt x="38" y="8"/>
                </a:cubicBezTo>
                <a:cubicBezTo>
                  <a:pt x="37" y="7"/>
                  <a:pt x="37" y="7"/>
                  <a:pt x="36" y="7"/>
                </a:cubicBezTo>
                <a:cubicBezTo>
                  <a:pt x="16" y="7"/>
                  <a:pt x="16" y="7"/>
                  <a:pt x="16" y="7"/>
                </a:cubicBezTo>
                <a:close/>
                <a:moveTo>
                  <a:pt x="8" y="39"/>
                </a:moveTo>
                <a:cubicBezTo>
                  <a:pt x="8" y="39"/>
                  <a:pt x="8" y="39"/>
                  <a:pt x="8" y="39"/>
                </a:cubicBezTo>
                <a:cubicBezTo>
                  <a:pt x="7" y="40"/>
                  <a:pt x="7" y="40"/>
                  <a:pt x="6" y="41"/>
                </a:cubicBezTo>
                <a:cubicBezTo>
                  <a:pt x="6" y="42"/>
                  <a:pt x="5" y="43"/>
                  <a:pt x="5" y="44"/>
                </a:cubicBezTo>
                <a:cubicBezTo>
                  <a:pt x="5" y="45"/>
                  <a:pt x="6" y="46"/>
                  <a:pt x="6" y="46"/>
                </a:cubicBezTo>
                <a:cubicBezTo>
                  <a:pt x="7" y="46"/>
                  <a:pt x="7" y="46"/>
                  <a:pt x="7" y="46"/>
                </a:cubicBezTo>
                <a:cubicBezTo>
                  <a:pt x="7" y="46"/>
                  <a:pt x="7" y="46"/>
                  <a:pt x="8" y="46"/>
                </a:cubicBezTo>
                <a:cubicBezTo>
                  <a:pt x="8" y="46"/>
                  <a:pt x="9" y="46"/>
                  <a:pt x="9" y="46"/>
                </a:cubicBezTo>
                <a:cubicBezTo>
                  <a:pt x="10" y="46"/>
                  <a:pt x="10" y="45"/>
                  <a:pt x="11" y="44"/>
                </a:cubicBezTo>
                <a:cubicBezTo>
                  <a:pt x="11" y="43"/>
                  <a:pt x="10" y="42"/>
                  <a:pt x="10" y="41"/>
                </a:cubicBezTo>
                <a:cubicBezTo>
                  <a:pt x="9" y="40"/>
                  <a:pt x="9" y="40"/>
                  <a:pt x="8" y="39"/>
                </a:cubicBezTo>
                <a:cubicBezTo>
                  <a:pt x="8" y="39"/>
                  <a:pt x="8" y="39"/>
                  <a:pt x="8" y="39"/>
                </a:cubicBezTo>
                <a:close/>
                <a:moveTo>
                  <a:pt x="10" y="3"/>
                </a:moveTo>
                <a:cubicBezTo>
                  <a:pt x="10" y="3"/>
                  <a:pt x="10" y="3"/>
                  <a:pt x="10" y="3"/>
                </a:cubicBezTo>
                <a:cubicBezTo>
                  <a:pt x="6" y="3"/>
                  <a:pt x="6" y="3"/>
                  <a:pt x="6" y="3"/>
                </a:cubicBezTo>
                <a:cubicBezTo>
                  <a:pt x="5" y="3"/>
                  <a:pt x="5" y="4"/>
                  <a:pt x="4" y="4"/>
                </a:cubicBezTo>
                <a:cubicBezTo>
                  <a:pt x="4" y="4"/>
                  <a:pt x="4" y="4"/>
                  <a:pt x="4" y="4"/>
                </a:cubicBezTo>
                <a:cubicBezTo>
                  <a:pt x="4" y="4"/>
                  <a:pt x="4" y="5"/>
                  <a:pt x="4" y="6"/>
                </a:cubicBezTo>
                <a:cubicBezTo>
                  <a:pt x="4" y="33"/>
                  <a:pt x="4" y="33"/>
                  <a:pt x="4" y="33"/>
                </a:cubicBezTo>
                <a:cubicBezTo>
                  <a:pt x="4" y="33"/>
                  <a:pt x="4" y="34"/>
                  <a:pt x="4" y="34"/>
                </a:cubicBezTo>
                <a:cubicBezTo>
                  <a:pt x="4" y="34"/>
                  <a:pt x="5" y="34"/>
                  <a:pt x="5" y="35"/>
                </a:cubicBezTo>
                <a:cubicBezTo>
                  <a:pt x="5" y="35"/>
                  <a:pt x="5" y="35"/>
                  <a:pt x="6" y="35"/>
                </a:cubicBezTo>
                <a:cubicBezTo>
                  <a:pt x="6" y="35"/>
                  <a:pt x="6" y="35"/>
                  <a:pt x="6"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2" y="34"/>
                  <a:pt x="12" y="33"/>
                  <a:pt x="12" y="33"/>
                </a:cubicBezTo>
                <a:cubicBezTo>
                  <a:pt x="12" y="6"/>
                  <a:pt x="12" y="6"/>
                  <a:pt x="12" y="6"/>
                </a:cubicBezTo>
                <a:cubicBezTo>
                  <a:pt x="12" y="5"/>
                  <a:pt x="12" y="4"/>
                  <a:pt x="11" y="4"/>
                </a:cubicBezTo>
                <a:cubicBezTo>
                  <a:pt x="11" y="4"/>
                  <a:pt x="11" y="3"/>
                  <a:pt x="10" y="3"/>
                </a:cubicBezTo>
                <a:close/>
                <a:moveTo>
                  <a:pt x="19" y="9"/>
                </a:moveTo>
                <a:cubicBezTo>
                  <a:pt x="19" y="9"/>
                  <a:pt x="19" y="9"/>
                  <a:pt x="19" y="9"/>
                </a:cubicBezTo>
                <a:cubicBezTo>
                  <a:pt x="19" y="9"/>
                  <a:pt x="19" y="9"/>
                  <a:pt x="19" y="9"/>
                </a:cubicBezTo>
                <a:cubicBezTo>
                  <a:pt x="36" y="9"/>
                  <a:pt x="36" y="9"/>
                  <a:pt x="36" y="9"/>
                </a:cubicBezTo>
                <a:cubicBezTo>
                  <a:pt x="37" y="9"/>
                  <a:pt x="37" y="10"/>
                  <a:pt x="37" y="10"/>
                </a:cubicBezTo>
                <a:cubicBezTo>
                  <a:pt x="37" y="10"/>
                  <a:pt x="37" y="10"/>
                  <a:pt x="37" y="10"/>
                </a:cubicBezTo>
                <a:cubicBezTo>
                  <a:pt x="37" y="17"/>
                  <a:pt x="37" y="17"/>
                  <a:pt x="37" y="17"/>
                </a:cubicBezTo>
                <a:cubicBezTo>
                  <a:pt x="37" y="17"/>
                  <a:pt x="37" y="18"/>
                  <a:pt x="36" y="18"/>
                </a:cubicBezTo>
                <a:cubicBezTo>
                  <a:pt x="36" y="18"/>
                  <a:pt x="36" y="18"/>
                  <a:pt x="36" y="18"/>
                </a:cubicBezTo>
                <a:cubicBezTo>
                  <a:pt x="19" y="18"/>
                  <a:pt x="19" y="18"/>
                  <a:pt x="19" y="18"/>
                </a:cubicBezTo>
                <a:cubicBezTo>
                  <a:pt x="18" y="18"/>
                  <a:pt x="17" y="17"/>
                  <a:pt x="17" y="17"/>
                </a:cubicBezTo>
                <a:cubicBezTo>
                  <a:pt x="17" y="17"/>
                  <a:pt x="17" y="17"/>
                  <a:pt x="17" y="17"/>
                </a:cubicBezTo>
                <a:cubicBezTo>
                  <a:pt x="17" y="10"/>
                  <a:pt x="17" y="10"/>
                  <a:pt x="17" y="10"/>
                </a:cubicBezTo>
                <a:cubicBezTo>
                  <a:pt x="17" y="10"/>
                  <a:pt x="18" y="9"/>
                  <a:pt x="19" y="9"/>
                </a:cubicBezTo>
                <a:close/>
                <a:moveTo>
                  <a:pt x="35" y="11"/>
                </a:moveTo>
                <a:cubicBezTo>
                  <a:pt x="35" y="11"/>
                  <a:pt x="35" y="11"/>
                  <a:pt x="35" y="11"/>
                </a:cubicBezTo>
                <a:cubicBezTo>
                  <a:pt x="20" y="11"/>
                  <a:pt x="20" y="11"/>
                  <a:pt x="20" y="11"/>
                </a:cubicBezTo>
                <a:cubicBezTo>
                  <a:pt x="20" y="16"/>
                  <a:pt x="20" y="16"/>
                  <a:pt x="20" y="16"/>
                </a:cubicBezTo>
                <a:cubicBezTo>
                  <a:pt x="35" y="16"/>
                  <a:pt x="35" y="16"/>
                  <a:pt x="35" y="16"/>
                </a:cubicBezTo>
                <a:cubicBezTo>
                  <a:pt x="35" y="11"/>
                  <a:pt x="35" y="11"/>
                  <a:pt x="35" y="11"/>
                </a:cubicBezTo>
                <a:close/>
                <a:moveTo>
                  <a:pt x="19" y="22"/>
                </a:moveTo>
                <a:cubicBezTo>
                  <a:pt x="19" y="22"/>
                  <a:pt x="19" y="22"/>
                  <a:pt x="19" y="22"/>
                </a:cubicBezTo>
                <a:cubicBezTo>
                  <a:pt x="18" y="22"/>
                  <a:pt x="18" y="22"/>
                  <a:pt x="18" y="21"/>
                </a:cubicBezTo>
                <a:cubicBezTo>
                  <a:pt x="18" y="21"/>
                  <a:pt x="18" y="20"/>
                  <a:pt x="19" y="20"/>
                </a:cubicBezTo>
                <a:cubicBezTo>
                  <a:pt x="22" y="20"/>
                  <a:pt x="22" y="20"/>
                  <a:pt x="22" y="20"/>
                </a:cubicBezTo>
                <a:cubicBezTo>
                  <a:pt x="23" y="20"/>
                  <a:pt x="24" y="21"/>
                  <a:pt x="24" y="21"/>
                </a:cubicBezTo>
                <a:cubicBezTo>
                  <a:pt x="24" y="22"/>
                  <a:pt x="23" y="22"/>
                  <a:pt x="22" y="22"/>
                </a:cubicBezTo>
                <a:cubicBezTo>
                  <a:pt x="19" y="22"/>
                  <a:pt x="19" y="22"/>
                  <a:pt x="19" y="22"/>
                </a:cubicBezTo>
                <a:close/>
                <a:moveTo>
                  <a:pt x="25" y="22"/>
                </a:moveTo>
                <a:cubicBezTo>
                  <a:pt x="25" y="22"/>
                  <a:pt x="25" y="22"/>
                  <a:pt x="25" y="22"/>
                </a:cubicBezTo>
                <a:cubicBezTo>
                  <a:pt x="25" y="22"/>
                  <a:pt x="24" y="22"/>
                  <a:pt x="24" y="21"/>
                </a:cubicBezTo>
                <a:cubicBezTo>
                  <a:pt x="24" y="21"/>
                  <a:pt x="25" y="20"/>
                  <a:pt x="25" y="20"/>
                </a:cubicBezTo>
                <a:cubicBezTo>
                  <a:pt x="29" y="20"/>
                  <a:pt x="29" y="20"/>
                  <a:pt x="29" y="20"/>
                </a:cubicBezTo>
                <a:cubicBezTo>
                  <a:pt x="30" y="20"/>
                  <a:pt x="30" y="21"/>
                  <a:pt x="30" y="21"/>
                </a:cubicBezTo>
                <a:cubicBezTo>
                  <a:pt x="30" y="22"/>
                  <a:pt x="30" y="22"/>
                  <a:pt x="29" y="22"/>
                </a:cubicBezTo>
                <a:cubicBezTo>
                  <a:pt x="25" y="22"/>
                  <a:pt x="25" y="22"/>
                  <a:pt x="25" y="22"/>
                </a:cubicBezTo>
                <a:close/>
                <a:moveTo>
                  <a:pt x="32" y="22"/>
                </a:moveTo>
                <a:cubicBezTo>
                  <a:pt x="32" y="22"/>
                  <a:pt x="32" y="22"/>
                  <a:pt x="32" y="22"/>
                </a:cubicBezTo>
                <a:cubicBezTo>
                  <a:pt x="31" y="22"/>
                  <a:pt x="31" y="22"/>
                  <a:pt x="31" y="21"/>
                </a:cubicBezTo>
                <a:cubicBezTo>
                  <a:pt x="31" y="21"/>
                  <a:pt x="31" y="20"/>
                  <a:pt x="32" y="20"/>
                </a:cubicBezTo>
                <a:cubicBezTo>
                  <a:pt x="36" y="20"/>
                  <a:pt x="36" y="20"/>
                  <a:pt x="36" y="20"/>
                </a:cubicBezTo>
                <a:cubicBezTo>
                  <a:pt x="36" y="20"/>
                  <a:pt x="37" y="21"/>
                  <a:pt x="37" y="21"/>
                </a:cubicBezTo>
                <a:cubicBezTo>
                  <a:pt x="37" y="22"/>
                  <a:pt x="36" y="22"/>
                  <a:pt x="36" y="22"/>
                </a:cubicBezTo>
                <a:cubicBezTo>
                  <a:pt x="32" y="22"/>
                  <a:pt x="32" y="22"/>
                  <a:pt x="32" y="22"/>
                </a:cubicBezTo>
                <a:close/>
                <a:moveTo>
                  <a:pt x="19" y="28"/>
                </a:moveTo>
                <a:cubicBezTo>
                  <a:pt x="19" y="28"/>
                  <a:pt x="19" y="28"/>
                  <a:pt x="19" y="28"/>
                </a:cubicBezTo>
                <a:cubicBezTo>
                  <a:pt x="18" y="28"/>
                  <a:pt x="18" y="27"/>
                  <a:pt x="18" y="27"/>
                </a:cubicBezTo>
                <a:cubicBezTo>
                  <a:pt x="18" y="26"/>
                  <a:pt x="18" y="25"/>
                  <a:pt x="19" y="25"/>
                </a:cubicBezTo>
                <a:cubicBezTo>
                  <a:pt x="22" y="25"/>
                  <a:pt x="22" y="25"/>
                  <a:pt x="22" y="25"/>
                </a:cubicBezTo>
                <a:cubicBezTo>
                  <a:pt x="23" y="25"/>
                  <a:pt x="24" y="26"/>
                  <a:pt x="24" y="27"/>
                </a:cubicBezTo>
                <a:cubicBezTo>
                  <a:pt x="24" y="27"/>
                  <a:pt x="23" y="28"/>
                  <a:pt x="22" y="28"/>
                </a:cubicBezTo>
                <a:cubicBezTo>
                  <a:pt x="19" y="28"/>
                  <a:pt x="19" y="28"/>
                  <a:pt x="19" y="28"/>
                </a:cubicBezTo>
                <a:close/>
                <a:moveTo>
                  <a:pt x="25" y="28"/>
                </a:moveTo>
                <a:cubicBezTo>
                  <a:pt x="25" y="28"/>
                  <a:pt x="25" y="28"/>
                  <a:pt x="25" y="28"/>
                </a:cubicBezTo>
                <a:cubicBezTo>
                  <a:pt x="25" y="28"/>
                  <a:pt x="24" y="27"/>
                  <a:pt x="24" y="27"/>
                </a:cubicBezTo>
                <a:cubicBezTo>
                  <a:pt x="24" y="26"/>
                  <a:pt x="25" y="25"/>
                  <a:pt x="25" y="25"/>
                </a:cubicBezTo>
                <a:cubicBezTo>
                  <a:pt x="29" y="25"/>
                  <a:pt x="29" y="25"/>
                  <a:pt x="29" y="25"/>
                </a:cubicBezTo>
                <a:cubicBezTo>
                  <a:pt x="30" y="25"/>
                  <a:pt x="30" y="26"/>
                  <a:pt x="30" y="27"/>
                </a:cubicBezTo>
                <a:cubicBezTo>
                  <a:pt x="30" y="27"/>
                  <a:pt x="30" y="28"/>
                  <a:pt x="29" y="28"/>
                </a:cubicBezTo>
                <a:cubicBezTo>
                  <a:pt x="25" y="28"/>
                  <a:pt x="25" y="28"/>
                  <a:pt x="25" y="28"/>
                </a:cubicBezTo>
                <a:close/>
                <a:moveTo>
                  <a:pt x="32" y="28"/>
                </a:moveTo>
                <a:cubicBezTo>
                  <a:pt x="32" y="28"/>
                  <a:pt x="32" y="28"/>
                  <a:pt x="32" y="28"/>
                </a:cubicBezTo>
                <a:cubicBezTo>
                  <a:pt x="31" y="28"/>
                  <a:pt x="31" y="27"/>
                  <a:pt x="31" y="27"/>
                </a:cubicBezTo>
                <a:cubicBezTo>
                  <a:pt x="31" y="26"/>
                  <a:pt x="31" y="25"/>
                  <a:pt x="32" y="25"/>
                </a:cubicBezTo>
                <a:cubicBezTo>
                  <a:pt x="36" y="25"/>
                  <a:pt x="36" y="25"/>
                  <a:pt x="36" y="25"/>
                </a:cubicBezTo>
                <a:cubicBezTo>
                  <a:pt x="36" y="25"/>
                  <a:pt x="37" y="26"/>
                  <a:pt x="37" y="27"/>
                </a:cubicBezTo>
                <a:cubicBezTo>
                  <a:pt x="37" y="27"/>
                  <a:pt x="36" y="28"/>
                  <a:pt x="36" y="28"/>
                </a:cubicBezTo>
                <a:cubicBezTo>
                  <a:pt x="32" y="28"/>
                  <a:pt x="32" y="28"/>
                  <a:pt x="32" y="28"/>
                </a:cubicBezTo>
                <a:close/>
                <a:moveTo>
                  <a:pt x="19" y="33"/>
                </a:moveTo>
                <a:cubicBezTo>
                  <a:pt x="19" y="33"/>
                  <a:pt x="19" y="33"/>
                  <a:pt x="19" y="33"/>
                </a:cubicBezTo>
                <a:cubicBezTo>
                  <a:pt x="18" y="33"/>
                  <a:pt x="18" y="33"/>
                  <a:pt x="18" y="32"/>
                </a:cubicBezTo>
                <a:cubicBezTo>
                  <a:pt x="18" y="31"/>
                  <a:pt x="18" y="31"/>
                  <a:pt x="19" y="31"/>
                </a:cubicBezTo>
                <a:cubicBezTo>
                  <a:pt x="22" y="31"/>
                  <a:pt x="22" y="31"/>
                  <a:pt x="22" y="31"/>
                </a:cubicBezTo>
                <a:cubicBezTo>
                  <a:pt x="23" y="31"/>
                  <a:pt x="24" y="31"/>
                  <a:pt x="24" y="32"/>
                </a:cubicBezTo>
                <a:cubicBezTo>
                  <a:pt x="24" y="33"/>
                  <a:pt x="23" y="33"/>
                  <a:pt x="22" y="33"/>
                </a:cubicBezTo>
                <a:cubicBezTo>
                  <a:pt x="19" y="33"/>
                  <a:pt x="19" y="33"/>
                  <a:pt x="19" y="33"/>
                </a:cubicBezTo>
                <a:close/>
                <a:moveTo>
                  <a:pt x="25" y="33"/>
                </a:moveTo>
                <a:cubicBezTo>
                  <a:pt x="25" y="33"/>
                  <a:pt x="25" y="33"/>
                  <a:pt x="25" y="33"/>
                </a:cubicBezTo>
                <a:cubicBezTo>
                  <a:pt x="25" y="33"/>
                  <a:pt x="24" y="33"/>
                  <a:pt x="24" y="32"/>
                </a:cubicBezTo>
                <a:cubicBezTo>
                  <a:pt x="24" y="31"/>
                  <a:pt x="25" y="31"/>
                  <a:pt x="25" y="31"/>
                </a:cubicBezTo>
                <a:cubicBezTo>
                  <a:pt x="29" y="31"/>
                  <a:pt x="29" y="31"/>
                  <a:pt x="29" y="31"/>
                </a:cubicBezTo>
                <a:cubicBezTo>
                  <a:pt x="30" y="31"/>
                  <a:pt x="30" y="31"/>
                  <a:pt x="30" y="32"/>
                </a:cubicBezTo>
                <a:cubicBezTo>
                  <a:pt x="30" y="33"/>
                  <a:pt x="30" y="33"/>
                  <a:pt x="29" y="33"/>
                </a:cubicBezTo>
                <a:cubicBezTo>
                  <a:pt x="25" y="33"/>
                  <a:pt x="25" y="33"/>
                  <a:pt x="25" y="33"/>
                </a:cubicBezTo>
                <a:close/>
                <a:moveTo>
                  <a:pt x="32" y="33"/>
                </a:moveTo>
                <a:cubicBezTo>
                  <a:pt x="32" y="33"/>
                  <a:pt x="32" y="33"/>
                  <a:pt x="32" y="33"/>
                </a:cubicBezTo>
                <a:cubicBezTo>
                  <a:pt x="31" y="33"/>
                  <a:pt x="31" y="33"/>
                  <a:pt x="31" y="32"/>
                </a:cubicBezTo>
                <a:cubicBezTo>
                  <a:pt x="31" y="31"/>
                  <a:pt x="31" y="31"/>
                  <a:pt x="32" y="31"/>
                </a:cubicBezTo>
                <a:cubicBezTo>
                  <a:pt x="36" y="31"/>
                  <a:pt x="36" y="31"/>
                  <a:pt x="36" y="31"/>
                </a:cubicBezTo>
                <a:cubicBezTo>
                  <a:pt x="36" y="31"/>
                  <a:pt x="37" y="31"/>
                  <a:pt x="37" y="32"/>
                </a:cubicBezTo>
                <a:cubicBezTo>
                  <a:pt x="37" y="33"/>
                  <a:pt x="36" y="33"/>
                  <a:pt x="36" y="33"/>
                </a:cubicBezTo>
                <a:cubicBezTo>
                  <a:pt x="32" y="33"/>
                  <a:pt x="32" y="33"/>
                  <a:pt x="32" y="33"/>
                </a:cubicBezTo>
                <a:close/>
              </a:path>
            </a:pathLst>
          </a:custGeom>
          <a:solidFill>
            <a:srgbClr val="FEFFFF"/>
          </a:solidFill>
          <a:ln>
            <a:noFill/>
          </a:ln>
          <a:extLst/>
        </p:spPr>
        <p:txBody>
          <a:bodyPr/>
          <a:lstStyle/>
          <a:p>
            <a:endParaRPr lang="zh-CN" altLang="en-US" sz="2400"/>
          </a:p>
        </p:txBody>
      </p:sp>
      <p:sp>
        <p:nvSpPr>
          <p:cNvPr id="52" name="矩形 51"/>
          <p:cNvSpPr/>
          <p:nvPr/>
        </p:nvSpPr>
        <p:spPr>
          <a:xfrm>
            <a:off x="9091652" y="3833814"/>
            <a:ext cx="1733476" cy="2595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228326317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147"/>
          <p:cNvSpPr txBox="1">
            <a:spLocks noChangeArrowheads="1"/>
          </p:cNvSpPr>
          <p:nvPr/>
        </p:nvSpPr>
        <p:spPr bwMode="auto">
          <a:xfrm>
            <a:off x="4360866" y="484870"/>
            <a:ext cx="34702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defRPr/>
            </a:pPr>
            <a:r>
              <a:rPr lang="zh-CN" altLang="en-US" sz="7200" b="1" dirty="0">
                <a:latin typeface="+mj-ea"/>
                <a:ea typeface="+mj-ea"/>
              </a:rPr>
              <a:t>目录</a:t>
            </a:r>
            <a:endParaRPr lang="en-US" altLang="zh-CN" sz="7200" b="1" dirty="0">
              <a:latin typeface="+mj-ea"/>
              <a:ea typeface="+mj-ea"/>
            </a:endParaRPr>
          </a:p>
        </p:txBody>
      </p:sp>
      <p:sp>
        <p:nvSpPr>
          <p:cNvPr id="8194" name="Rectangle 144"/>
          <p:cNvSpPr>
            <a:spLocks noChangeArrowheads="1"/>
          </p:cNvSpPr>
          <p:nvPr/>
        </p:nvSpPr>
        <p:spPr bwMode="auto">
          <a:xfrm>
            <a:off x="1126339" y="2976608"/>
            <a:ext cx="4306550" cy="661749"/>
          </a:xfrm>
          <a:prstGeom prst="roundRect">
            <a:avLst>
              <a:gd name="adj" fmla="val 50000"/>
            </a:avLst>
          </a:prstGeom>
          <a:solidFill>
            <a:schemeClr val="accent1"/>
          </a:solidFill>
          <a:ln w="38100">
            <a:noFill/>
            <a:miter lim="800000"/>
            <a:headEnd/>
            <a:tailEnd/>
          </a:ln>
        </p:spPr>
        <p:txBody>
          <a:bodyPr wrap="none" lIns="72000" tIns="72000" rIns="72000" bIns="72000" anchor="ctr"/>
          <a:lstStyle/>
          <a:p>
            <a:pPr algn="r">
              <a:buFont typeface="Arial" panose="020B0604020202020204" pitchFamily="34" charset="0"/>
              <a:buNone/>
            </a:pPr>
            <a:r>
              <a:rPr lang="zh-CN" altLang="en-US" dirty="0">
                <a:solidFill>
                  <a:srgbClr val="FEFFFF"/>
                </a:solidFill>
                <a:ea typeface="微软雅黑" panose="020B0503020204020204" pitchFamily="34" charset="-122"/>
              </a:rPr>
              <a:t>请在此添加文本</a:t>
            </a:r>
            <a:endParaRPr lang="zh-CN" altLang="en-US" sz="1800" dirty="0">
              <a:solidFill>
                <a:srgbClr val="FEFFFF"/>
              </a:solidFill>
            </a:endParaRPr>
          </a:p>
        </p:txBody>
      </p:sp>
      <p:sp>
        <p:nvSpPr>
          <p:cNvPr id="450" name="Rectangle 144"/>
          <p:cNvSpPr>
            <a:spLocks noChangeArrowheads="1"/>
          </p:cNvSpPr>
          <p:nvPr/>
        </p:nvSpPr>
        <p:spPr bwMode="auto">
          <a:xfrm>
            <a:off x="6966047" y="2976608"/>
            <a:ext cx="4306550" cy="661749"/>
          </a:xfrm>
          <a:prstGeom prst="roundRect">
            <a:avLst>
              <a:gd name="adj" fmla="val 50000"/>
            </a:avLst>
          </a:prstGeom>
          <a:solidFill>
            <a:schemeClr val="accent1"/>
          </a:solidFill>
          <a:ln w="38100">
            <a:noFill/>
            <a:miter lim="800000"/>
            <a:headEnd/>
            <a:tailEnd/>
          </a:ln>
        </p:spPr>
        <p:txBody>
          <a:bodyPr wrap="none" lIns="72000" tIns="72000" rIns="72000" bIns="72000" anchor="ctr"/>
          <a:lstStyle/>
          <a:p>
            <a:pPr algn="r">
              <a:buFont typeface="Arial" panose="020B0604020202020204" pitchFamily="34" charset="0"/>
              <a:buNone/>
            </a:pPr>
            <a:r>
              <a:rPr lang="zh-CN" altLang="en-US" dirty="0">
                <a:solidFill>
                  <a:srgbClr val="FEFFFF"/>
                </a:solidFill>
                <a:ea typeface="微软雅黑" panose="020B0503020204020204" pitchFamily="34" charset="-122"/>
              </a:rPr>
              <a:t>请在此添加文本</a:t>
            </a:r>
            <a:endParaRPr lang="zh-CN" altLang="en-US" sz="1800" dirty="0">
              <a:solidFill>
                <a:srgbClr val="FEFFFF"/>
              </a:solidFill>
            </a:endParaRPr>
          </a:p>
        </p:txBody>
      </p:sp>
      <p:sp>
        <p:nvSpPr>
          <p:cNvPr id="453" name="Rectangle 144"/>
          <p:cNvSpPr>
            <a:spLocks noChangeArrowheads="1"/>
          </p:cNvSpPr>
          <p:nvPr/>
        </p:nvSpPr>
        <p:spPr bwMode="auto">
          <a:xfrm>
            <a:off x="1126339" y="4965251"/>
            <a:ext cx="4306550" cy="661749"/>
          </a:xfrm>
          <a:prstGeom prst="roundRect">
            <a:avLst>
              <a:gd name="adj" fmla="val 50000"/>
            </a:avLst>
          </a:prstGeom>
          <a:solidFill>
            <a:schemeClr val="accent1"/>
          </a:solidFill>
          <a:ln w="38100">
            <a:noFill/>
            <a:miter lim="800000"/>
            <a:headEnd/>
            <a:tailEnd/>
          </a:ln>
        </p:spPr>
        <p:txBody>
          <a:bodyPr wrap="none" lIns="72000" tIns="72000" rIns="72000" bIns="72000" anchor="ctr"/>
          <a:lstStyle/>
          <a:p>
            <a:pPr algn="r">
              <a:buFont typeface="Arial" panose="020B0604020202020204" pitchFamily="34" charset="0"/>
              <a:buNone/>
            </a:pPr>
            <a:r>
              <a:rPr lang="zh-CN" altLang="en-US" dirty="0">
                <a:solidFill>
                  <a:srgbClr val="FEFFFF"/>
                </a:solidFill>
                <a:ea typeface="微软雅黑" panose="020B0503020204020204" pitchFamily="34" charset="-122"/>
              </a:rPr>
              <a:t>请在此添加文本</a:t>
            </a:r>
            <a:endParaRPr lang="zh-CN" altLang="en-US" sz="1800" dirty="0">
              <a:solidFill>
                <a:srgbClr val="FEFFFF"/>
              </a:solidFill>
            </a:endParaRPr>
          </a:p>
        </p:txBody>
      </p:sp>
      <p:sp>
        <p:nvSpPr>
          <p:cNvPr id="456" name="Rectangle 144"/>
          <p:cNvSpPr>
            <a:spLocks noChangeArrowheads="1"/>
          </p:cNvSpPr>
          <p:nvPr/>
        </p:nvSpPr>
        <p:spPr bwMode="auto">
          <a:xfrm>
            <a:off x="6966047" y="4965251"/>
            <a:ext cx="4306550" cy="661749"/>
          </a:xfrm>
          <a:prstGeom prst="roundRect">
            <a:avLst>
              <a:gd name="adj" fmla="val 50000"/>
            </a:avLst>
          </a:prstGeom>
          <a:solidFill>
            <a:schemeClr val="accent1"/>
          </a:solidFill>
          <a:ln w="38100">
            <a:noFill/>
            <a:miter lim="800000"/>
            <a:headEnd/>
            <a:tailEnd/>
          </a:ln>
        </p:spPr>
        <p:txBody>
          <a:bodyPr wrap="none" lIns="72000" tIns="72000" rIns="72000" bIns="72000" anchor="ctr"/>
          <a:lstStyle/>
          <a:p>
            <a:pPr algn="r">
              <a:buFont typeface="Arial" panose="020B0604020202020204" pitchFamily="34" charset="0"/>
              <a:buNone/>
            </a:pPr>
            <a:r>
              <a:rPr lang="zh-CN" altLang="en-US" dirty="0">
                <a:solidFill>
                  <a:srgbClr val="FEFFFF"/>
                </a:solidFill>
                <a:ea typeface="微软雅黑" panose="020B0503020204020204" pitchFamily="34" charset="-122"/>
              </a:rPr>
              <a:t>请在此添加文本</a:t>
            </a:r>
            <a:endParaRPr lang="zh-CN" altLang="en-US" sz="1800" dirty="0">
              <a:solidFill>
                <a:srgbClr val="FEFFFF"/>
              </a:solidFill>
            </a:endParaRPr>
          </a:p>
        </p:txBody>
      </p:sp>
      <p:sp>
        <p:nvSpPr>
          <p:cNvPr id="2" name="文本框 1"/>
          <p:cNvSpPr txBox="1"/>
          <p:nvPr/>
        </p:nvSpPr>
        <p:spPr>
          <a:xfrm>
            <a:off x="819150" y="2753484"/>
            <a:ext cx="1771650" cy="1107996"/>
          </a:xfrm>
          <a:prstGeom prst="rect">
            <a:avLst/>
          </a:prstGeom>
          <a:noFill/>
        </p:spPr>
        <p:txBody>
          <a:bodyPr wrap="square" rtlCol="0">
            <a:spAutoFit/>
          </a:bodyPr>
          <a:lstStyle/>
          <a:p>
            <a:pPr algn="ctr"/>
            <a:r>
              <a:rPr lang="en-US" altLang="zh-CN" sz="6600" b="1" i="1" dirty="0">
                <a:ln>
                  <a:solidFill>
                    <a:schemeClr val="accent1"/>
                  </a:solidFill>
                </a:ln>
                <a:effectLst>
                  <a:outerShdw blurRad="38100" dist="38100" dir="2700000" algn="tl">
                    <a:srgbClr val="000000">
                      <a:alpha val="43137"/>
                    </a:srgbClr>
                  </a:outerShdw>
                </a:effectLst>
                <a:latin typeface="+mj-ea"/>
                <a:ea typeface="+mj-ea"/>
              </a:rPr>
              <a:t>01</a:t>
            </a:r>
            <a:endParaRPr lang="zh-CN" altLang="en-US" sz="6600" b="1" i="1" dirty="0">
              <a:ln>
                <a:solidFill>
                  <a:schemeClr val="accent1"/>
                </a:solidFill>
              </a:ln>
              <a:effectLst>
                <a:outerShdw blurRad="38100" dist="38100" dir="2700000" algn="tl">
                  <a:srgbClr val="000000">
                    <a:alpha val="43137"/>
                  </a:srgbClr>
                </a:outerShdw>
              </a:effectLst>
              <a:latin typeface="+mj-ea"/>
              <a:ea typeface="+mj-ea"/>
            </a:endParaRPr>
          </a:p>
        </p:txBody>
      </p:sp>
      <p:sp>
        <p:nvSpPr>
          <p:cNvPr id="103" name="文本框 102"/>
          <p:cNvSpPr txBox="1"/>
          <p:nvPr/>
        </p:nvSpPr>
        <p:spPr>
          <a:xfrm>
            <a:off x="6678609" y="2753484"/>
            <a:ext cx="1771650" cy="1107996"/>
          </a:xfrm>
          <a:prstGeom prst="rect">
            <a:avLst/>
          </a:prstGeom>
          <a:noFill/>
        </p:spPr>
        <p:txBody>
          <a:bodyPr wrap="square" rtlCol="0">
            <a:spAutoFit/>
          </a:bodyPr>
          <a:lstStyle/>
          <a:p>
            <a:pPr algn="ctr"/>
            <a:r>
              <a:rPr lang="en-US" altLang="zh-CN" sz="6600" b="1" i="1" dirty="0">
                <a:ln>
                  <a:solidFill>
                    <a:schemeClr val="accent1"/>
                  </a:solidFill>
                </a:ln>
                <a:effectLst>
                  <a:outerShdw blurRad="38100" dist="38100" dir="2700000" algn="tl">
                    <a:srgbClr val="000000">
                      <a:alpha val="43137"/>
                    </a:srgbClr>
                  </a:outerShdw>
                </a:effectLst>
                <a:latin typeface="+mj-ea"/>
                <a:ea typeface="+mj-ea"/>
              </a:rPr>
              <a:t>02</a:t>
            </a:r>
            <a:endParaRPr lang="zh-CN" altLang="en-US" sz="6600" b="1" i="1" dirty="0">
              <a:ln>
                <a:solidFill>
                  <a:schemeClr val="accent1"/>
                </a:solidFill>
              </a:ln>
              <a:effectLst>
                <a:outerShdw blurRad="38100" dist="38100" dir="2700000" algn="tl">
                  <a:srgbClr val="000000">
                    <a:alpha val="43137"/>
                  </a:srgbClr>
                </a:outerShdw>
              </a:effectLst>
              <a:latin typeface="+mj-ea"/>
              <a:ea typeface="+mj-ea"/>
            </a:endParaRPr>
          </a:p>
        </p:txBody>
      </p:sp>
      <p:sp>
        <p:nvSpPr>
          <p:cNvPr id="104" name="文本框 103"/>
          <p:cNvSpPr txBox="1"/>
          <p:nvPr/>
        </p:nvSpPr>
        <p:spPr>
          <a:xfrm>
            <a:off x="819150" y="4764507"/>
            <a:ext cx="1771650" cy="1107996"/>
          </a:xfrm>
          <a:prstGeom prst="rect">
            <a:avLst/>
          </a:prstGeom>
          <a:noFill/>
        </p:spPr>
        <p:txBody>
          <a:bodyPr wrap="square" rtlCol="0">
            <a:spAutoFit/>
          </a:bodyPr>
          <a:lstStyle/>
          <a:p>
            <a:pPr algn="ctr"/>
            <a:r>
              <a:rPr lang="en-US" altLang="zh-CN" sz="6600" b="1" i="1" dirty="0">
                <a:ln>
                  <a:solidFill>
                    <a:schemeClr val="accent1"/>
                  </a:solidFill>
                </a:ln>
                <a:effectLst>
                  <a:outerShdw blurRad="38100" dist="38100" dir="2700000" algn="tl">
                    <a:srgbClr val="000000">
                      <a:alpha val="43137"/>
                    </a:srgbClr>
                  </a:outerShdw>
                </a:effectLst>
                <a:latin typeface="+mj-ea"/>
                <a:ea typeface="+mj-ea"/>
              </a:rPr>
              <a:t>03</a:t>
            </a:r>
            <a:endParaRPr lang="zh-CN" altLang="en-US" sz="6600" b="1" i="1" dirty="0">
              <a:ln>
                <a:solidFill>
                  <a:schemeClr val="accent1"/>
                </a:solidFill>
              </a:ln>
              <a:effectLst>
                <a:outerShdw blurRad="38100" dist="38100" dir="2700000" algn="tl">
                  <a:srgbClr val="000000">
                    <a:alpha val="43137"/>
                  </a:srgbClr>
                </a:outerShdw>
              </a:effectLst>
              <a:latin typeface="+mj-ea"/>
              <a:ea typeface="+mj-ea"/>
            </a:endParaRPr>
          </a:p>
        </p:txBody>
      </p:sp>
      <p:sp>
        <p:nvSpPr>
          <p:cNvPr id="105" name="文本框 104"/>
          <p:cNvSpPr txBox="1"/>
          <p:nvPr/>
        </p:nvSpPr>
        <p:spPr>
          <a:xfrm>
            <a:off x="6678609" y="4764507"/>
            <a:ext cx="1771650" cy="1107996"/>
          </a:xfrm>
          <a:prstGeom prst="rect">
            <a:avLst/>
          </a:prstGeom>
          <a:noFill/>
        </p:spPr>
        <p:txBody>
          <a:bodyPr wrap="square" rtlCol="0">
            <a:spAutoFit/>
          </a:bodyPr>
          <a:lstStyle/>
          <a:p>
            <a:pPr algn="ctr"/>
            <a:r>
              <a:rPr lang="en-US" altLang="zh-CN" sz="6600" b="1" i="1" dirty="0">
                <a:ln>
                  <a:solidFill>
                    <a:schemeClr val="accent1"/>
                  </a:solidFill>
                </a:ln>
                <a:effectLst>
                  <a:outerShdw blurRad="38100" dist="38100" dir="2700000" algn="tl">
                    <a:srgbClr val="000000">
                      <a:alpha val="43137"/>
                    </a:srgbClr>
                  </a:outerShdw>
                </a:effectLst>
                <a:latin typeface="+mj-ea"/>
                <a:ea typeface="+mj-ea"/>
              </a:rPr>
              <a:t>04</a:t>
            </a:r>
            <a:endParaRPr lang="zh-CN" altLang="en-US" sz="6600" b="1" i="1" dirty="0">
              <a:ln>
                <a:solidFill>
                  <a:schemeClr val="accent1"/>
                </a:solidFill>
              </a:ln>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9249885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dirty="0"/>
              <a:t>请在此添加您的大标题</a:t>
            </a:r>
            <a:endParaRPr lang="en-US" altLang="zh-CN" dirty="0"/>
          </a:p>
        </p:txBody>
      </p:sp>
      <p:sp>
        <p:nvSpPr>
          <p:cNvPr id="54" name="椭圆 53"/>
          <p:cNvSpPr/>
          <p:nvPr/>
        </p:nvSpPr>
        <p:spPr>
          <a:xfrm>
            <a:off x="5386800" y="2445591"/>
            <a:ext cx="1418404" cy="1418404"/>
          </a:xfrm>
          <a:prstGeom prst="ellipse">
            <a:avLst/>
          </a:prstGeom>
          <a:solidFill>
            <a:schemeClr val="accent1"/>
          </a:solidFill>
          <a:ln w="952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457106"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38" name="Freeform 537"/>
          <p:cNvSpPr>
            <a:spLocks noEditPoints="1"/>
          </p:cNvSpPr>
          <p:nvPr/>
        </p:nvSpPr>
        <p:spPr bwMode="auto">
          <a:xfrm>
            <a:off x="5731068" y="2808105"/>
            <a:ext cx="729868" cy="693376"/>
          </a:xfrm>
          <a:custGeom>
            <a:avLst/>
            <a:gdLst>
              <a:gd name="T0" fmla="*/ 39 w 50"/>
              <a:gd name="T1" fmla="*/ 26 h 47"/>
              <a:gd name="T2" fmla="*/ 41 w 50"/>
              <a:gd name="T3" fmla="*/ 24 h 47"/>
              <a:gd name="T4" fmla="*/ 43 w 50"/>
              <a:gd name="T5" fmla="*/ 26 h 47"/>
              <a:gd name="T6" fmla="*/ 43 w 50"/>
              <a:gd name="T7" fmla="*/ 45 h 47"/>
              <a:gd name="T8" fmla="*/ 41 w 50"/>
              <a:gd name="T9" fmla="*/ 47 h 47"/>
              <a:gd name="T10" fmla="*/ 41 w 50"/>
              <a:gd name="T11" fmla="*/ 47 h 47"/>
              <a:gd name="T12" fmla="*/ 9 w 50"/>
              <a:gd name="T13" fmla="*/ 47 h 47"/>
              <a:gd name="T14" fmla="*/ 8 w 50"/>
              <a:gd name="T15" fmla="*/ 45 h 47"/>
              <a:gd name="T16" fmla="*/ 8 w 50"/>
              <a:gd name="T17" fmla="*/ 45 h 47"/>
              <a:gd name="T18" fmla="*/ 8 w 50"/>
              <a:gd name="T19" fmla="*/ 26 h 47"/>
              <a:gd name="T20" fmla="*/ 9 w 50"/>
              <a:gd name="T21" fmla="*/ 24 h 47"/>
              <a:gd name="T22" fmla="*/ 11 w 50"/>
              <a:gd name="T23" fmla="*/ 26 h 47"/>
              <a:gd name="T24" fmla="*/ 11 w 50"/>
              <a:gd name="T25" fmla="*/ 43 h 47"/>
              <a:gd name="T26" fmla="*/ 18 w 50"/>
              <a:gd name="T27" fmla="*/ 43 h 47"/>
              <a:gd name="T28" fmla="*/ 18 w 50"/>
              <a:gd name="T29" fmla="*/ 24 h 47"/>
              <a:gd name="T30" fmla="*/ 19 w 50"/>
              <a:gd name="T31" fmla="*/ 23 h 47"/>
              <a:gd name="T32" fmla="*/ 19 w 50"/>
              <a:gd name="T33" fmla="*/ 23 h 47"/>
              <a:gd name="T34" fmla="*/ 32 w 50"/>
              <a:gd name="T35" fmla="*/ 23 h 47"/>
              <a:gd name="T36" fmla="*/ 33 w 50"/>
              <a:gd name="T37" fmla="*/ 24 h 47"/>
              <a:gd name="T38" fmla="*/ 33 w 50"/>
              <a:gd name="T39" fmla="*/ 24 h 47"/>
              <a:gd name="T40" fmla="*/ 33 w 50"/>
              <a:gd name="T41" fmla="*/ 43 h 47"/>
              <a:gd name="T42" fmla="*/ 39 w 50"/>
              <a:gd name="T43" fmla="*/ 43 h 47"/>
              <a:gd name="T44" fmla="*/ 39 w 50"/>
              <a:gd name="T45" fmla="*/ 26 h 47"/>
              <a:gd name="T46" fmla="*/ 20 w 50"/>
              <a:gd name="T47" fmla="*/ 43 h 47"/>
              <a:gd name="T48" fmla="*/ 20 w 50"/>
              <a:gd name="T49" fmla="*/ 43 h 47"/>
              <a:gd name="T50" fmla="*/ 31 w 50"/>
              <a:gd name="T51" fmla="*/ 43 h 47"/>
              <a:gd name="T52" fmla="*/ 31 w 50"/>
              <a:gd name="T53" fmla="*/ 25 h 47"/>
              <a:gd name="T54" fmla="*/ 20 w 50"/>
              <a:gd name="T55" fmla="*/ 25 h 47"/>
              <a:gd name="T56" fmla="*/ 20 w 50"/>
              <a:gd name="T57" fmla="*/ 43 h 47"/>
              <a:gd name="T58" fmla="*/ 4 w 50"/>
              <a:gd name="T59" fmla="*/ 27 h 47"/>
              <a:gd name="T60" fmla="*/ 4 w 50"/>
              <a:gd name="T61" fmla="*/ 27 h 47"/>
              <a:gd name="T62" fmla="*/ 1 w 50"/>
              <a:gd name="T63" fmla="*/ 27 h 47"/>
              <a:gd name="T64" fmla="*/ 1 w 50"/>
              <a:gd name="T65" fmla="*/ 24 h 47"/>
              <a:gd name="T66" fmla="*/ 24 w 50"/>
              <a:gd name="T67" fmla="*/ 1 h 47"/>
              <a:gd name="T68" fmla="*/ 27 w 50"/>
              <a:gd name="T69" fmla="*/ 1 h 47"/>
              <a:gd name="T70" fmla="*/ 27 w 50"/>
              <a:gd name="T71" fmla="*/ 1 h 47"/>
              <a:gd name="T72" fmla="*/ 50 w 50"/>
              <a:gd name="T73" fmla="*/ 24 h 47"/>
              <a:gd name="T74" fmla="*/ 50 w 50"/>
              <a:gd name="T75" fmla="*/ 27 h 47"/>
              <a:gd name="T76" fmla="*/ 47 w 50"/>
              <a:gd name="T77" fmla="*/ 27 h 47"/>
              <a:gd name="T78" fmla="*/ 25 w 50"/>
              <a:gd name="T79" fmla="*/ 5 h 47"/>
              <a:gd name="T80" fmla="*/ 4 w 50"/>
              <a:gd name="T81"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47">
                <a:moveTo>
                  <a:pt x="39" y="26"/>
                </a:moveTo>
                <a:cubicBezTo>
                  <a:pt x="39" y="25"/>
                  <a:pt x="40" y="24"/>
                  <a:pt x="41" y="24"/>
                </a:cubicBezTo>
                <a:cubicBezTo>
                  <a:pt x="42" y="24"/>
                  <a:pt x="43" y="25"/>
                  <a:pt x="43" y="26"/>
                </a:cubicBezTo>
                <a:cubicBezTo>
                  <a:pt x="43" y="45"/>
                  <a:pt x="43" y="45"/>
                  <a:pt x="43" y="45"/>
                </a:cubicBezTo>
                <a:cubicBezTo>
                  <a:pt x="43" y="46"/>
                  <a:pt x="42" y="47"/>
                  <a:pt x="41" y="47"/>
                </a:cubicBezTo>
                <a:cubicBezTo>
                  <a:pt x="41" y="47"/>
                  <a:pt x="41" y="47"/>
                  <a:pt x="41" y="47"/>
                </a:cubicBezTo>
                <a:cubicBezTo>
                  <a:pt x="9" y="47"/>
                  <a:pt x="9" y="47"/>
                  <a:pt x="9" y="47"/>
                </a:cubicBezTo>
                <a:cubicBezTo>
                  <a:pt x="8" y="47"/>
                  <a:pt x="8" y="46"/>
                  <a:pt x="8" y="45"/>
                </a:cubicBezTo>
                <a:cubicBezTo>
                  <a:pt x="8" y="45"/>
                  <a:pt x="8" y="45"/>
                  <a:pt x="8" y="45"/>
                </a:cubicBezTo>
                <a:cubicBezTo>
                  <a:pt x="8" y="26"/>
                  <a:pt x="8" y="26"/>
                  <a:pt x="8" y="26"/>
                </a:cubicBezTo>
                <a:cubicBezTo>
                  <a:pt x="8" y="25"/>
                  <a:pt x="8" y="24"/>
                  <a:pt x="9" y="24"/>
                </a:cubicBezTo>
                <a:cubicBezTo>
                  <a:pt x="11" y="24"/>
                  <a:pt x="11" y="25"/>
                  <a:pt x="11" y="26"/>
                </a:cubicBezTo>
                <a:cubicBezTo>
                  <a:pt x="11" y="43"/>
                  <a:pt x="11" y="43"/>
                  <a:pt x="11" y="43"/>
                </a:cubicBezTo>
                <a:cubicBezTo>
                  <a:pt x="18" y="43"/>
                  <a:pt x="18" y="43"/>
                  <a:pt x="18" y="43"/>
                </a:cubicBezTo>
                <a:cubicBezTo>
                  <a:pt x="18" y="24"/>
                  <a:pt x="18" y="24"/>
                  <a:pt x="18" y="24"/>
                </a:cubicBezTo>
                <a:cubicBezTo>
                  <a:pt x="18" y="24"/>
                  <a:pt x="18" y="23"/>
                  <a:pt x="19" y="23"/>
                </a:cubicBezTo>
                <a:cubicBezTo>
                  <a:pt x="19" y="23"/>
                  <a:pt x="19" y="23"/>
                  <a:pt x="19" y="23"/>
                </a:cubicBezTo>
                <a:cubicBezTo>
                  <a:pt x="32" y="23"/>
                  <a:pt x="32" y="23"/>
                  <a:pt x="32" y="23"/>
                </a:cubicBezTo>
                <a:cubicBezTo>
                  <a:pt x="32" y="23"/>
                  <a:pt x="33" y="24"/>
                  <a:pt x="33" y="24"/>
                </a:cubicBezTo>
                <a:cubicBezTo>
                  <a:pt x="33" y="24"/>
                  <a:pt x="33" y="24"/>
                  <a:pt x="33" y="24"/>
                </a:cubicBezTo>
                <a:cubicBezTo>
                  <a:pt x="33" y="43"/>
                  <a:pt x="33" y="43"/>
                  <a:pt x="33" y="43"/>
                </a:cubicBezTo>
                <a:cubicBezTo>
                  <a:pt x="39" y="43"/>
                  <a:pt x="39" y="43"/>
                  <a:pt x="39" y="43"/>
                </a:cubicBezTo>
                <a:cubicBezTo>
                  <a:pt x="39" y="26"/>
                  <a:pt x="39" y="26"/>
                  <a:pt x="39" y="26"/>
                </a:cubicBezTo>
                <a:close/>
                <a:moveTo>
                  <a:pt x="20" y="43"/>
                </a:moveTo>
                <a:cubicBezTo>
                  <a:pt x="20" y="43"/>
                  <a:pt x="20" y="43"/>
                  <a:pt x="20" y="43"/>
                </a:cubicBezTo>
                <a:cubicBezTo>
                  <a:pt x="31" y="43"/>
                  <a:pt x="31" y="43"/>
                  <a:pt x="31" y="43"/>
                </a:cubicBezTo>
                <a:cubicBezTo>
                  <a:pt x="31" y="25"/>
                  <a:pt x="31" y="25"/>
                  <a:pt x="31" y="25"/>
                </a:cubicBezTo>
                <a:cubicBezTo>
                  <a:pt x="20" y="25"/>
                  <a:pt x="20" y="25"/>
                  <a:pt x="20" y="25"/>
                </a:cubicBezTo>
                <a:cubicBezTo>
                  <a:pt x="20" y="43"/>
                  <a:pt x="20" y="43"/>
                  <a:pt x="20" y="43"/>
                </a:cubicBezTo>
                <a:close/>
                <a:moveTo>
                  <a:pt x="4" y="27"/>
                </a:moveTo>
                <a:cubicBezTo>
                  <a:pt x="4" y="27"/>
                  <a:pt x="4" y="27"/>
                  <a:pt x="4" y="27"/>
                </a:cubicBezTo>
                <a:cubicBezTo>
                  <a:pt x="3" y="28"/>
                  <a:pt x="2" y="28"/>
                  <a:pt x="1" y="27"/>
                </a:cubicBezTo>
                <a:cubicBezTo>
                  <a:pt x="0" y="26"/>
                  <a:pt x="0" y="25"/>
                  <a:pt x="1" y="24"/>
                </a:cubicBezTo>
                <a:cubicBezTo>
                  <a:pt x="24" y="1"/>
                  <a:pt x="24" y="1"/>
                  <a:pt x="24" y="1"/>
                </a:cubicBezTo>
                <a:cubicBezTo>
                  <a:pt x="25" y="0"/>
                  <a:pt x="26" y="0"/>
                  <a:pt x="27" y="1"/>
                </a:cubicBezTo>
                <a:cubicBezTo>
                  <a:pt x="27" y="1"/>
                  <a:pt x="27" y="1"/>
                  <a:pt x="27" y="1"/>
                </a:cubicBezTo>
                <a:cubicBezTo>
                  <a:pt x="50" y="24"/>
                  <a:pt x="50" y="24"/>
                  <a:pt x="50" y="24"/>
                </a:cubicBezTo>
                <a:cubicBezTo>
                  <a:pt x="50" y="25"/>
                  <a:pt x="50" y="26"/>
                  <a:pt x="50" y="27"/>
                </a:cubicBezTo>
                <a:cubicBezTo>
                  <a:pt x="49" y="28"/>
                  <a:pt x="48" y="28"/>
                  <a:pt x="47" y="27"/>
                </a:cubicBezTo>
                <a:cubicBezTo>
                  <a:pt x="25" y="5"/>
                  <a:pt x="25" y="5"/>
                  <a:pt x="25" y="5"/>
                </a:cubicBezTo>
                <a:cubicBezTo>
                  <a:pt x="4" y="27"/>
                  <a:pt x="4" y="27"/>
                  <a:pt x="4" y="27"/>
                </a:cubicBezTo>
                <a:close/>
              </a:path>
            </a:pathLst>
          </a:custGeom>
          <a:solidFill>
            <a:srgbClr val="FEFFFF"/>
          </a:solidFill>
          <a:ln>
            <a:noFill/>
          </a:ln>
          <a:extLst/>
        </p:spPr>
        <p:txBody>
          <a:bodyPr/>
          <a:lstStyle/>
          <a:p>
            <a:endParaRPr lang="zh-CN" altLang="en-US" sz="2400"/>
          </a:p>
        </p:txBody>
      </p:sp>
      <p:sp>
        <p:nvSpPr>
          <p:cNvPr id="60" name="椭圆 59"/>
          <p:cNvSpPr/>
          <p:nvPr/>
        </p:nvSpPr>
        <p:spPr>
          <a:xfrm>
            <a:off x="4056033" y="3968607"/>
            <a:ext cx="869502" cy="869500"/>
          </a:xfrm>
          <a:prstGeom prst="ellipse">
            <a:avLst/>
          </a:prstGeom>
          <a:solidFill>
            <a:schemeClr val="accent1"/>
          </a:solidFill>
          <a:ln w="952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457106" eaLnBrk="1" fontAlgn="auto" latinLnBrk="0" hangingPunct="1">
              <a:lnSpc>
                <a:spcPct val="90000"/>
              </a:lnSpc>
              <a:spcBef>
                <a:spcPts val="0"/>
              </a:spcBef>
              <a:spcAft>
                <a:spcPts val="0"/>
              </a:spcAft>
              <a:buClrTx/>
              <a:buSzTx/>
              <a:buFontTx/>
              <a:buNone/>
              <a:tabLst/>
              <a:defRPr/>
            </a:pPr>
            <a:endParaRPr kumimoji="1" lang="zh-CN" altLang="en-US" sz="1600" b="1" i="0" u="none" strike="noStrike" kern="0" cap="none" spc="0" normalizeH="0" baseline="0" noProof="0" dirty="0">
              <a:ln>
                <a:noFill/>
              </a:ln>
              <a:solidFill>
                <a:prstClr val="white"/>
              </a:solidFill>
              <a:effectLst/>
              <a:uLnTx/>
              <a:uFillTx/>
              <a:latin typeface="Calibri"/>
              <a:ea typeface="宋体" panose="02010600030101010101" pitchFamily="2" charset="-122"/>
            </a:endParaRPr>
          </a:p>
        </p:txBody>
      </p:sp>
      <p:sp>
        <p:nvSpPr>
          <p:cNvPr id="50" name="Freeform 728"/>
          <p:cNvSpPr>
            <a:spLocks noEditPoints="1"/>
          </p:cNvSpPr>
          <p:nvPr/>
        </p:nvSpPr>
        <p:spPr bwMode="auto">
          <a:xfrm>
            <a:off x="4334355" y="4261105"/>
            <a:ext cx="326438" cy="322929"/>
          </a:xfrm>
          <a:custGeom>
            <a:avLst/>
            <a:gdLst>
              <a:gd name="T0" fmla="*/ 44 w 46"/>
              <a:gd name="T1" fmla="*/ 10 h 46"/>
              <a:gd name="T2" fmla="*/ 31 w 46"/>
              <a:gd name="T3" fmla="*/ 0 h 46"/>
              <a:gd name="T4" fmla="*/ 1 w 46"/>
              <a:gd name="T5" fmla="*/ 27 h 46"/>
              <a:gd name="T6" fmla="*/ 1 w 46"/>
              <a:gd name="T7" fmla="*/ 27 h 46"/>
              <a:gd name="T8" fmla="*/ 1 w 46"/>
              <a:gd name="T9" fmla="*/ 27 h 46"/>
              <a:gd name="T10" fmla="*/ 1 w 46"/>
              <a:gd name="T11" fmla="*/ 27 h 46"/>
              <a:gd name="T12" fmla="*/ 0 w 46"/>
              <a:gd name="T13" fmla="*/ 28 h 46"/>
              <a:gd name="T14" fmla="*/ 0 w 46"/>
              <a:gd name="T15" fmla="*/ 28 h 46"/>
              <a:gd name="T16" fmla="*/ 0 w 46"/>
              <a:gd name="T17" fmla="*/ 28 h 46"/>
              <a:gd name="T18" fmla="*/ 0 w 46"/>
              <a:gd name="T19" fmla="*/ 28 h 46"/>
              <a:gd name="T20" fmla="*/ 0 w 46"/>
              <a:gd name="T21" fmla="*/ 28 h 46"/>
              <a:gd name="T22" fmla="*/ 0 w 46"/>
              <a:gd name="T23" fmla="*/ 28 h 46"/>
              <a:gd name="T24" fmla="*/ 0 w 46"/>
              <a:gd name="T25" fmla="*/ 28 h 46"/>
              <a:gd name="T26" fmla="*/ 0 w 46"/>
              <a:gd name="T27" fmla="*/ 28 h 46"/>
              <a:gd name="T28" fmla="*/ 0 w 46"/>
              <a:gd name="T29" fmla="*/ 28 h 46"/>
              <a:gd name="T30" fmla="*/ 0 w 46"/>
              <a:gd name="T31" fmla="*/ 28 h 46"/>
              <a:gd name="T32" fmla="*/ 0 w 46"/>
              <a:gd name="T33" fmla="*/ 28 h 46"/>
              <a:gd name="T34" fmla="*/ 0 w 46"/>
              <a:gd name="T35" fmla="*/ 28 h 46"/>
              <a:gd name="T36" fmla="*/ 0 w 46"/>
              <a:gd name="T37" fmla="*/ 28 h 46"/>
              <a:gd name="T38" fmla="*/ 0 w 46"/>
              <a:gd name="T39" fmla="*/ 28 h 46"/>
              <a:gd name="T40" fmla="*/ 0 w 46"/>
              <a:gd name="T41" fmla="*/ 28 h 46"/>
              <a:gd name="T42" fmla="*/ 0 w 46"/>
              <a:gd name="T43" fmla="*/ 28 h 46"/>
              <a:gd name="T44" fmla="*/ 0 w 46"/>
              <a:gd name="T45" fmla="*/ 28 h 46"/>
              <a:gd name="T46" fmla="*/ 0 w 46"/>
              <a:gd name="T47" fmla="*/ 29 h 46"/>
              <a:gd name="T48" fmla="*/ 0 w 46"/>
              <a:gd name="T49" fmla="*/ 44 h 46"/>
              <a:gd name="T50" fmla="*/ 17 w 46"/>
              <a:gd name="T51" fmla="*/ 46 h 46"/>
              <a:gd name="T52" fmla="*/ 17 w 46"/>
              <a:gd name="T53" fmla="*/ 46 h 46"/>
              <a:gd name="T54" fmla="*/ 18 w 46"/>
              <a:gd name="T55" fmla="*/ 46 h 46"/>
              <a:gd name="T56" fmla="*/ 18 w 46"/>
              <a:gd name="T57" fmla="*/ 46 h 46"/>
              <a:gd name="T58" fmla="*/ 18 w 46"/>
              <a:gd name="T59" fmla="*/ 46 h 46"/>
              <a:gd name="T60" fmla="*/ 18 w 46"/>
              <a:gd name="T61" fmla="*/ 46 h 46"/>
              <a:gd name="T62" fmla="*/ 18 w 46"/>
              <a:gd name="T63" fmla="*/ 46 h 46"/>
              <a:gd name="T64" fmla="*/ 18 w 46"/>
              <a:gd name="T65" fmla="*/ 46 h 46"/>
              <a:gd name="T66" fmla="*/ 18 w 46"/>
              <a:gd name="T67" fmla="*/ 46 h 46"/>
              <a:gd name="T68" fmla="*/ 18 w 46"/>
              <a:gd name="T69" fmla="*/ 46 h 46"/>
              <a:gd name="T70" fmla="*/ 19 w 46"/>
              <a:gd name="T71" fmla="*/ 45 h 46"/>
              <a:gd name="T72" fmla="*/ 44 w 46"/>
              <a:gd name="T73" fmla="*/ 20 h 46"/>
              <a:gd name="T74" fmla="*/ 46 w 46"/>
              <a:gd name="T75" fmla="*/ 15 h 46"/>
              <a:gd name="T76" fmla="*/ 23 w 46"/>
              <a:gd name="T77" fmla="*/ 11 h 46"/>
              <a:gd name="T78" fmla="*/ 7 w 46"/>
              <a:gd name="T79" fmla="*/ 31 h 46"/>
              <a:gd name="T80" fmla="*/ 23 w 46"/>
              <a:gd name="T81" fmla="*/ 11 h 46"/>
              <a:gd name="T82" fmla="*/ 4 w 46"/>
              <a:gd name="T83" fmla="*/ 42 h 46"/>
              <a:gd name="T84" fmla="*/ 13 w 46"/>
              <a:gd name="T85" fmla="*/ 42 h 46"/>
              <a:gd name="T86" fmla="*/ 9 w 46"/>
              <a:gd name="T87" fmla="*/ 33 h 46"/>
              <a:gd name="T88" fmla="*/ 27 w 46"/>
              <a:gd name="T89" fmla="*/ 15 h 46"/>
              <a:gd name="T90" fmla="*/ 13 w 46"/>
              <a:gd name="T91" fmla="*/ 37 h 46"/>
              <a:gd name="T92" fmla="*/ 17 w 46"/>
              <a:gd name="T93" fmla="*/ 41 h 46"/>
              <a:gd name="T94" fmla="*/ 15 w 46"/>
              <a:gd name="T95" fmla="*/ 39 h 46"/>
              <a:gd name="T96" fmla="*/ 35 w 46"/>
              <a:gd name="T97" fmla="*/ 23 h 46"/>
              <a:gd name="T98" fmla="*/ 42 w 46"/>
              <a:gd name="T99" fmla="*/ 15 h 46"/>
              <a:gd name="T100" fmla="*/ 42 w 46"/>
              <a:gd name="T101" fmla="*/ 15 h 46"/>
              <a:gd name="T102" fmla="*/ 39 w 46"/>
              <a:gd name="T103" fmla="*/ 19 h 46"/>
              <a:gd name="T104" fmla="*/ 38 w 46"/>
              <a:gd name="T105" fmla="*/ 21 h 46"/>
              <a:gd name="T106" fmla="*/ 27 w 46"/>
              <a:gd name="T107" fmla="*/ 7 h 46"/>
              <a:gd name="T108" fmla="*/ 31 w 46"/>
              <a:gd name="T109" fmla="*/ 4 h 46"/>
              <a:gd name="T110" fmla="*/ 41 w 46"/>
              <a:gd name="T11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6">
                <a:moveTo>
                  <a:pt x="46" y="15"/>
                </a:moveTo>
                <a:cubicBezTo>
                  <a:pt x="46" y="13"/>
                  <a:pt x="45" y="11"/>
                  <a:pt x="44" y="10"/>
                </a:cubicBezTo>
                <a:cubicBezTo>
                  <a:pt x="36" y="2"/>
                  <a:pt x="36" y="2"/>
                  <a:pt x="36" y="2"/>
                </a:cubicBezTo>
                <a:cubicBezTo>
                  <a:pt x="35" y="1"/>
                  <a:pt x="33" y="0"/>
                  <a:pt x="31" y="0"/>
                </a:cubicBezTo>
                <a:cubicBezTo>
                  <a:pt x="29" y="0"/>
                  <a:pt x="27" y="1"/>
                  <a:pt x="26" y="2"/>
                </a:cubicBezTo>
                <a:cubicBezTo>
                  <a:pt x="17" y="10"/>
                  <a:pt x="9" y="19"/>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9"/>
                  <a:pt x="0" y="29"/>
                  <a:pt x="0" y="29"/>
                </a:cubicBezTo>
                <a:cubicBezTo>
                  <a:pt x="0" y="29"/>
                  <a:pt x="0" y="29"/>
                  <a:pt x="0" y="29"/>
                </a:cubicBezTo>
                <a:cubicBezTo>
                  <a:pt x="0" y="29"/>
                  <a:pt x="0" y="29"/>
                  <a:pt x="0" y="29"/>
                </a:cubicBezTo>
                <a:cubicBezTo>
                  <a:pt x="0" y="44"/>
                  <a:pt x="0" y="44"/>
                  <a:pt x="0" y="44"/>
                </a:cubicBezTo>
                <a:cubicBezTo>
                  <a:pt x="0" y="45"/>
                  <a:pt x="1" y="46"/>
                  <a:pt x="2" y="46"/>
                </a:cubicBezTo>
                <a:cubicBezTo>
                  <a:pt x="17" y="46"/>
                  <a:pt x="17" y="46"/>
                  <a:pt x="17"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5"/>
                  <a:pt x="18" y="45"/>
                  <a:pt x="18" y="45"/>
                </a:cubicBezTo>
                <a:cubicBezTo>
                  <a:pt x="19" y="45"/>
                  <a:pt x="19" y="45"/>
                  <a:pt x="19" y="45"/>
                </a:cubicBezTo>
                <a:cubicBezTo>
                  <a:pt x="19" y="45"/>
                  <a:pt x="19" y="45"/>
                  <a:pt x="19" y="45"/>
                </a:cubicBezTo>
                <a:cubicBezTo>
                  <a:pt x="27" y="37"/>
                  <a:pt x="35" y="28"/>
                  <a:pt x="44" y="20"/>
                </a:cubicBezTo>
                <a:cubicBezTo>
                  <a:pt x="45" y="19"/>
                  <a:pt x="46" y="17"/>
                  <a:pt x="46" y="15"/>
                </a:cubicBezTo>
                <a:cubicBezTo>
                  <a:pt x="46" y="15"/>
                  <a:pt x="46" y="15"/>
                  <a:pt x="46" y="15"/>
                </a:cubicBezTo>
                <a:close/>
                <a:moveTo>
                  <a:pt x="23" y="11"/>
                </a:moveTo>
                <a:cubicBezTo>
                  <a:pt x="23" y="11"/>
                  <a:pt x="23" y="11"/>
                  <a:pt x="23" y="11"/>
                </a:cubicBezTo>
                <a:cubicBezTo>
                  <a:pt x="25" y="13"/>
                  <a:pt x="25" y="13"/>
                  <a:pt x="25" y="13"/>
                </a:cubicBezTo>
                <a:cubicBezTo>
                  <a:pt x="7" y="31"/>
                  <a:pt x="7" y="31"/>
                  <a:pt x="7" y="31"/>
                </a:cubicBezTo>
                <a:cubicBezTo>
                  <a:pt x="5" y="29"/>
                  <a:pt x="5" y="29"/>
                  <a:pt x="5" y="29"/>
                </a:cubicBezTo>
                <a:cubicBezTo>
                  <a:pt x="23" y="11"/>
                  <a:pt x="23" y="11"/>
                  <a:pt x="23" y="11"/>
                </a:cubicBezTo>
                <a:close/>
                <a:moveTo>
                  <a:pt x="4" y="42"/>
                </a:moveTo>
                <a:cubicBezTo>
                  <a:pt x="4" y="42"/>
                  <a:pt x="4" y="42"/>
                  <a:pt x="4" y="42"/>
                </a:cubicBezTo>
                <a:cubicBezTo>
                  <a:pt x="4" y="33"/>
                  <a:pt x="4" y="33"/>
                  <a:pt x="4" y="33"/>
                </a:cubicBezTo>
                <a:cubicBezTo>
                  <a:pt x="13" y="42"/>
                  <a:pt x="13" y="42"/>
                  <a:pt x="13" y="42"/>
                </a:cubicBezTo>
                <a:cubicBezTo>
                  <a:pt x="4" y="42"/>
                  <a:pt x="4" y="42"/>
                  <a:pt x="4" y="42"/>
                </a:cubicBezTo>
                <a:close/>
                <a:moveTo>
                  <a:pt x="9" y="33"/>
                </a:moveTo>
                <a:cubicBezTo>
                  <a:pt x="9" y="33"/>
                  <a:pt x="9" y="33"/>
                  <a:pt x="9" y="33"/>
                </a:cubicBezTo>
                <a:cubicBezTo>
                  <a:pt x="27" y="15"/>
                  <a:pt x="27" y="15"/>
                  <a:pt x="27" y="15"/>
                </a:cubicBezTo>
                <a:cubicBezTo>
                  <a:pt x="31" y="19"/>
                  <a:pt x="31" y="19"/>
                  <a:pt x="31" y="19"/>
                </a:cubicBezTo>
                <a:cubicBezTo>
                  <a:pt x="13" y="37"/>
                  <a:pt x="13" y="37"/>
                  <a:pt x="13" y="37"/>
                </a:cubicBezTo>
                <a:cubicBezTo>
                  <a:pt x="9" y="33"/>
                  <a:pt x="9" y="33"/>
                  <a:pt x="9" y="33"/>
                </a:cubicBezTo>
                <a:close/>
                <a:moveTo>
                  <a:pt x="17" y="41"/>
                </a:moveTo>
                <a:cubicBezTo>
                  <a:pt x="17" y="41"/>
                  <a:pt x="17" y="41"/>
                  <a:pt x="17" y="41"/>
                </a:cubicBezTo>
                <a:cubicBezTo>
                  <a:pt x="15" y="39"/>
                  <a:pt x="15" y="39"/>
                  <a:pt x="15" y="39"/>
                </a:cubicBezTo>
                <a:cubicBezTo>
                  <a:pt x="33" y="21"/>
                  <a:pt x="33" y="21"/>
                  <a:pt x="33" y="21"/>
                </a:cubicBezTo>
                <a:cubicBezTo>
                  <a:pt x="35" y="23"/>
                  <a:pt x="35" y="23"/>
                  <a:pt x="35" y="23"/>
                </a:cubicBezTo>
                <a:cubicBezTo>
                  <a:pt x="17" y="41"/>
                  <a:pt x="17" y="41"/>
                  <a:pt x="17" y="41"/>
                </a:cubicBezTo>
                <a:close/>
                <a:moveTo>
                  <a:pt x="42" y="15"/>
                </a:moveTo>
                <a:cubicBezTo>
                  <a:pt x="42" y="15"/>
                  <a:pt x="42" y="15"/>
                  <a:pt x="42" y="15"/>
                </a:cubicBezTo>
                <a:cubicBezTo>
                  <a:pt x="42" y="15"/>
                  <a:pt x="42" y="15"/>
                  <a:pt x="42" y="15"/>
                </a:cubicBezTo>
                <a:cubicBezTo>
                  <a:pt x="42" y="16"/>
                  <a:pt x="42" y="17"/>
                  <a:pt x="41" y="17"/>
                </a:cubicBezTo>
                <a:cubicBezTo>
                  <a:pt x="39" y="19"/>
                  <a:pt x="39" y="19"/>
                  <a:pt x="39" y="19"/>
                </a:cubicBezTo>
                <a:cubicBezTo>
                  <a:pt x="38" y="20"/>
                  <a:pt x="38" y="20"/>
                  <a:pt x="38" y="20"/>
                </a:cubicBezTo>
                <a:cubicBezTo>
                  <a:pt x="38" y="21"/>
                  <a:pt x="38" y="21"/>
                  <a:pt x="38" y="21"/>
                </a:cubicBezTo>
                <a:cubicBezTo>
                  <a:pt x="25" y="8"/>
                  <a:pt x="25" y="8"/>
                  <a:pt x="25" y="8"/>
                </a:cubicBezTo>
                <a:cubicBezTo>
                  <a:pt x="27" y="7"/>
                  <a:pt x="27" y="7"/>
                  <a:pt x="27" y="7"/>
                </a:cubicBezTo>
                <a:cubicBezTo>
                  <a:pt x="29" y="5"/>
                  <a:pt x="29" y="5"/>
                  <a:pt x="29" y="5"/>
                </a:cubicBezTo>
                <a:cubicBezTo>
                  <a:pt x="29" y="4"/>
                  <a:pt x="30" y="4"/>
                  <a:pt x="31" y="4"/>
                </a:cubicBezTo>
                <a:cubicBezTo>
                  <a:pt x="32" y="4"/>
                  <a:pt x="33" y="4"/>
                  <a:pt x="33" y="5"/>
                </a:cubicBezTo>
                <a:cubicBezTo>
                  <a:pt x="41" y="13"/>
                  <a:pt x="41" y="13"/>
                  <a:pt x="41" y="13"/>
                </a:cubicBezTo>
                <a:cubicBezTo>
                  <a:pt x="42" y="13"/>
                  <a:pt x="42" y="14"/>
                  <a:pt x="42" y="15"/>
                </a:cubicBezTo>
                <a:close/>
              </a:path>
            </a:pathLst>
          </a:custGeom>
          <a:solidFill>
            <a:srgbClr val="FEFFFF"/>
          </a:solidFill>
          <a:ln>
            <a:noFill/>
          </a:ln>
          <a:extLst/>
        </p:spPr>
        <p:txBody>
          <a:bodyPr/>
          <a:lstStyle/>
          <a:p>
            <a:endParaRPr lang="zh-CN" altLang="en-US" sz="2400"/>
          </a:p>
        </p:txBody>
      </p:sp>
      <p:sp>
        <p:nvSpPr>
          <p:cNvPr id="76" name="椭圆 75"/>
          <p:cNvSpPr/>
          <p:nvPr/>
        </p:nvSpPr>
        <p:spPr>
          <a:xfrm>
            <a:off x="7266466" y="3968607"/>
            <a:ext cx="869502" cy="869500"/>
          </a:xfrm>
          <a:prstGeom prst="ellipse">
            <a:avLst/>
          </a:prstGeom>
          <a:solidFill>
            <a:schemeClr val="accent1"/>
          </a:solidFill>
          <a:ln w="952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457106" eaLnBrk="1" fontAlgn="auto" latinLnBrk="0" hangingPunct="1">
              <a:lnSpc>
                <a:spcPct val="90000"/>
              </a:lnSpc>
              <a:spcBef>
                <a:spcPts val="0"/>
              </a:spcBef>
              <a:spcAft>
                <a:spcPts val="0"/>
              </a:spcAft>
              <a:buClrTx/>
              <a:buSzTx/>
              <a:buFontTx/>
              <a:buNone/>
              <a:tabLst/>
              <a:defRPr/>
            </a:pPr>
            <a:endParaRPr kumimoji="1" lang="zh-CN" altLang="en-US" sz="1600" b="1" i="0" u="none" strike="noStrike" kern="0" cap="none" spc="0" normalizeH="0" baseline="0" noProof="0" dirty="0">
              <a:ln>
                <a:noFill/>
              </a:ln>
              <a:solidFill>
                <a:prstClr val="white"/>
              </a:solidFill>
              <a:effectLst/>
              <a:uLnTx/>
              <a:uFillTx/>
              <a:latin typeface="Calibri"/>
              <a:ea typeface="宋体" panose="02010600030101010101" pitchFamily="2" charset="-122"/>
            </a:endParaRPr>
          </a:p>
        </p:txBody>
      </p:sp>
      <p:grpSp>
        <p:nvGrpSpPr>
          <p:cNvPr id="77" name="组合 23"/>
          <p:cNvGrpSpPr/>
          <p:nvPr/>
        </p:nvGrpSpPr>
        <p:grpSpPr>
          <a:xfrm>
            <a:off x="7423864" y="4117245"/>
            <a:ext cx="544214" cy="543196"/>
            <a:chOff x="6262688" y="5170488"/>
            <a:chExt cx="1697038" cy="1693863"/>
          </a:xfrm>
          <a:solidFill>
            <a:srgbClr val="FFFFFF"/>
          </a:solidFill>
        </p:grpSpPr>
        <p:sp>
          <p:nvSpPr>
            <p:cNvPr id="78" name="Freeform 19"/>
            <p:cNvSpPr>
              <a:spLocks noEditPoints="1"/>
            </p:cNvSpPr>
            <p:nvPr/>
          </p:nvSpPr>
          <p:spPr bwMode="auto">
            <a:xfrm>
              <a:off x="6262688" y="5170488"/>
              <a:ext cx="1697038" cy="1693863"/>
            </a:xfrm>
            <a:custGeom>
              <a:avLst/>
              <a:gdLst>
                <a:gd name="T0" fmla="*/ 1760 w 2284"/>
                <a:gd name="T1" fmla="*/ 1142 h 2284"/>
                <a:gd name="T2" fmla="*/ 1919 w 2284"/>
                <a:gd name="T3" fmla="*/ 1406 h 2284"/>
                <a:gd name="T4" fmla="*/ 1756 w 2284"/>
                <a:gd name="T5" fmla="*/ 1940 h 2284"/>
                <a:gd name="T6" fmla="*/ 1878 w 2284"/>
                <a:gd name="T7" fmla="*/ 1506 h 2284"/>
                <a:gd name="T8" fmla="*/ 1433 w 2284"/>
                <a:gd name="T9" fmla="*/ 1845 h 2284"/>
                <a:gd name="T10" fmla="*/ 1496 w 2284"/>
                <a:gd name="T11" fmla="*/ 1592 h 2284"/>
                <a:gd name="T12" fmla="*/ 1142 w 2284"/>
                <a:gd name="T13" fmla="*/ 2204 h 2284"/>
                <a:gd name="T14" fmla="*/ 1405 w 2284"/>
                <a:gd name="T15" fmla="*/ 1921 h 2284"/>
                <a:gd name="T16" fmla="*/ 787 w 2284"/>
                <a:gd name="T17" fmla="*/ 1592 h 2284"/>
                <a:gd name="T18" fmla="*/ 850 w 2284"/>
                <a:gd name="T19" fmla="*/ 1845 h 2284"/>
                <a:gd name="T20" fmla="*/ 528 w 2284"/>
                <a:gd name="T21" fmla="*/ 1940 h 2284"/>
                <a:gd name="T22" fmla="*/ 704 w 2284"/>
                <a:gd name="T23" fmla="*/ 1580 h 2284"/>
                <a:gd name="T24" fmla="*/ 80 w 2284"/>
                <a:gd name="T25" fmla="*/ 1143 h 2284"/>
                <a:gd name="T26" fmla="*/ 523 w 2284"/>
                <a:gd name="T27" fmla="*/ 1142 h 2284"/>
                <a:gd name="T28" fmla="*/ 676 w 2284"/>
                <a:gd name="T29" fmla="*/ 950 h 2284"/>
                <a:gd name="T30" fmla="*/ 439 w 2284"/>
                <a:gd name="T31" fmla="*/ 851 h 2284"/>
                <a:gd name="T32" fmla="*/ 676 w 2284"/>
                <a:gd name="T33" fmla="*/ 1335 h 2284"/>
                <a:gd name="T34" fmla="*/ 438 w 2284"/>
                <a:gd name="T35" fmla="*/ 1434 h 2284"/>
                <a:gd name="T36" fmla="*/ 670 w 2284"/>
                <a:gd name="T37" fmla="*/ 1204 h 2284"/>
                <a:gd name="T38" fmla="*/ 670 w 2284"/>
                <a:gd name="T39" fmla="*/ 1080 h 2284"/>
                <a:gd name="T40" fmla="*/ 391 w 2284"/>
                <a:gd name="T41" fmla="*/ 392 h 2284"/>
                <a:gd name="T42" fmla="*/ 778 w 2284"/>
                <a:gd name="T43" fmla="*/ 407 h 2284"/>
                <a:gd name="T44" fmla="*/ 391 w 2284"/>
                <a:gd name="T45" fmla="*/ 392 h 2284"/>
                <a:gd name="T46" fmla="*/ 1074 w 2284"/>
                <a:gd name="T47" fmla="*/ 574 h 2284"/>
                <a:gd name="T48" fmla="*/ 850 w 2284"/>
                <a:gd name="T49" fmla="*/ 440 h 2284"/>
                <a:gd name="T50" fmla="*/ 1405 w 2284"/>
                <a:gd name="T51" fmla="*/ 364 h 2284"/>
                <a:gd name="T52" fmla="*/ 1142 w 2284"/>
                <a:gd name="T53" fmla="*/ 80 h 2284"/>
                <a:gd name="T54" fmla="*/ 1335 w 2284"/>
                <a:gd name="T55" fmla="*/ 677 h 2284"/>
                <a:gd name="T56" fmla="*/ 1496 w 2284"/>
                <a:gd name="T57" fmla="*/ 693 h 2284"/>
                <a:gd name="T58" fmla="*/ 1509 w 2284"/>
                <a:gd name="T59" fmla="*/ 775 h 2284"/>
                <a:gd name="T60" fmla="*/ 1431 w 2284"/>
                <a:gd name="T61" fmla="*/ 765 h 2284"/>
                <a:gd name="T62" fmla="*/ 1142 w 2284"/>
                <a:gd name="T63" fmla="*/ 623 h 2284"/>
                <a:gd name="T64" fmla="*/ 1081 w 2284"/>
                <a:gd name="T65" fmla="*/ 671 h 2284"/>
                <a:gd name="T66" fmla="*/ 774 w 2284"/>
                <a:gd name="T67" fmla="*/ 775 h 2284"/>
                <a:gd name="T68" fmla="*/ 764 w 2284"/>
                <a:gd name="T69" fmla="*/ 853 h 2284"/>
                <a:gd name="T70" fmla="*/ 774 w 2284"/>
                <a:gd name="T71" fmla="*/ 1510 h 2284"/>
                <a:gd name="T72" fmla="*/ 852 w 2284"/>
                <a:gd name="T73" fmla="*/ 1520 h 2284"/>
                <a:gd name="T74" fmla="*/ 1142 w 2284"/>
                <a:gd name="T75" fmla="*/ 1662 h 2284"/>
                <a:gd name="T76" fmla="*/ 1203 w 2284"/>
                <a:gd name="T77" fmla="*/ 1614 h 2284"/>
                <a:gd name="T78" fmla="*/ 1509 w 2284"/>
                <a:gd name="T79" fmla="*/ 1510 h 2284"/>
                <a:gd name="T80" fmla="*/ 1519 w 2284"/>
                <a:gd name="T81" fmla="*/ 1432 h 2284"/>
                <a:gd name="T82" fmla="*/ 1302 w 2284"/>
                <a:gd name="T83" fmla="*/ 1530 h 2284"/>
                <a:gd name="T84" fmla="*/ 864 w 2284"/>
                <a:gd name="T85" fmla="*/ 1420 h 2284"/>
                <a:gd name="T86" fmla="*/ 754 w 2284"/>
                <a:gd name="T87" fmla="*/ 982 h 2284"/>
                <a:gd name="T88" fmla="*/ 1142 w 2284"/>
                <a:gd name="T89" fmla="*/ 750 h 2284"/>
                <a:gd name="T90" fmla="*/ 1529 w 2284"/>
                <a:gd name="T91" fmla="*/ 982 h 2284"/>
                <a:gd name="T92" fmla="*/ 1419 w 2284"/>
                <a:gd name="T93" fmla="*/ 1420 h 2284"/>
                <a:gd name="T94" fmla="*/ 1607 w 2284"/>
                <a:gd name="T95" fmla="*/ 950 h 2284"/>
                <a:gd name="T96" fmla="*/ 1710 w 2284"/>
                <a:gd name="T97" fmla="*/ 1075 h 2284"/>
                <a:gd name="T98" fmla="*/ 1845 w 2284"/>
                <a:gd name="T99" fmla="*/ 1434 h 2284"/>
                <a:gd name="T100" fmla="*/ 1711 w 2284"/>
                <a:gd name="T101" fmla="*/ 1210 h 2284"/>
                <a:gd name="T102" fmla="*/ 1661 w 2284"/>
                <a:gd name="T103" fmla="*/ 1142 h 2284"/>
                <a:gd name="T104" fmla="*/ 1613 w 2284"/>
                <a:gd name="T105" fmla="*/ 1080 h 2284"/>
                <a:gd name="T106" fmla="*/ 1893 w 2284"/>
                <a:gd name="T107" fmla="*/ 392 h 2284"/>
                <a:gd name="T108" fmla="*/ 1505 w 2284"/>
                <a:gd name="T109" fmla="*/ 407 h 2284"/>
                <a:gd name="T110" fmla="*/ 1952 w 2284"/>
                <a:gd name="T111" fmla="*/ 807 h 2284"/>
                <a:gd name="T112" fmla="*/ 1477 w 2284"/>
                <a:gd name="T113" fmla="*/ 332 h 2284"/>
                <a:gd name="T114" fmla="*/ 528 w 2284"/>
                <a:gd name="T115" fmla="*/ 265 h 2284"/>
                <a:gd name="T116" fmla="*/ 0 w 2284"/>
                <a:gd name="T117" fmla="*/ 1143 h 2284"/>
                <a:gd name="T118" fmla="*/ 528 w 2284"/>
                <a:gd name="T119" fmla="*/ 2020 h 2284"/>
                <a:gd name="T120" fmla="*/ 1477 w 2284"/>
                <a:gd name="T121" fmla="*/ 1953 h 2284"/>
                <a:gd name="T122" fmla="*/ 1952 w 2284"/>
                <a:gd name="T123" fmla="*/ 1478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4" h="2284">
                  <a:moveTo>
                    <a:pt x="1919" y="1406"/>
                  </a:moveTo>
                  <a:lnTo>
                    <a:pt x="1919" y="1406"/>
                  </a:lnTo>
                  <a:cubicBezTo>
                    <a:pt x="1878" y="1322"/>
                    <a:pt x="1825" y="1233"/>
                    <a:pt x="1760" y="1142"/>
                  </a:cubicBezTo>
                  <a:cubicBezTo>
                    <a:pt x="1824" y="1053"/>
                    <a:pt x="1878" y="965"/>
                    <a:pt x="1920" y="879"/>
                  </a:cubicBezTo>
                  <a:cubicBezTo>
                    <a:pt x="2100" y="953"/>
                    <a:pt x="2204" y="1049"/>
                    <a:pt x="2204" y="1143"/>
                  </a:cubicBezTo>
                  <a:cubicBezTo>
                    <a:pt x="2204" y="1236"/>
                    <a:pt x="2100" y="1332"/>
                    <a:pt x="1919" y="1406"/>
                  </a:cubicBezTo>
                  <a:close/>
                  <a:moveTo>
                    <a:pt x="1893" y="1893"/>
                  </a:moveTo>
                  <a:lnTo>
                    <a:pt x="1893" y="1893"/>
                  </a:lnTo>
                  <a:cubicBezTo>
                    <a:pt x="1862" y="1924"/>
                    <a:pt x="1816" y="1940"/>
                    <a:pt x="1756" y="1940"/>
                  </a:cubicBezTo>
                  <a:cubicBezTo>
                    <a:pt x="1684" y="1940"/>
                    <a:pt x="1599" y="1918"/>
                    <a:pt x="1505" y="1878"/>
                  </a:cubicBezTo>
                  <a:cubicBezTo>
                    <a:pt x="1536" y="1790"/>
                    <a:pt x="1561" y="1689"/>
                    <a:pt x="1579" y="1580"/>
                  </a:cubicBezTo>
                  <a:cubicBezTo>
                    <a:pt x="1689" y="1562"/>
                    <a:pt x="1789" y="1537"/>
                    <a:pt x="1878" y="1506"/>
                  </a:cubicBezTo>
                  <a:cubicBezTo>
                    <a:pt x="1954" y="1686"/>
                    <a:pt x="1959" y="1828"/>
                    <a:pt x="1893" y="1893"/>
                  </a:cubicBezTo>
                  <a:close/>
                  <a:moveTo>
                    <a:pt x="1433" y="1845"/>
                  </a:moveTo>
                  <a:lnTo>
                    <a:pt x="1433" y="1845"/>
                  </a:lnTo>
                  <a:cubicBezTo>
                    <a:pt x="1361" y="1809"/>
                    <a:pt x="1286" y="1764"/>
                    <a:pt x="1210" y="1711"/>
                  </a:cubicBezTo>
                  <a:cubicBezTo>
                    <a:pt x="1251" y="1679"/>
                    <a:pt x="1293" y="1644"/>
                    <a:pt x="1335" y="1608"/>
                  </a:cubicBezTo>
                  <a:cubicBezTo>
                    <a:pt x="1390" y="1604"/>
                    <a:pt x="1444" y="1599"/>
                    <a:pt x="1496" y="1592"/>
                  </a:cubicBezTo>
                  <a:cubicBezTo>
                    <a:pt x="1480" y="1686"/>
                    <a:pt x="1458" y="1771"/>
                    <a:pt x="1433" y="1845"/>
                  </a:cubicBezTo>
                  <a:close/>
                  <a:moveTo>
                    <a:pt x="1142" y="2204"/>
                  </a:moveTo>
                  <a:lnTo>
                    <a:pt x="1142" y="2204"/>
                  </a:lnTo>
                  <a:cubicBezTo>
                    <a:pt x="1049" y="2204"/>
                    <a:pt x="952" y="2101"/>
                    <a:pt x="878" y="1921"/>
                  </a:cubicBezTo>
                  <a:cubicBezTo>
                    <a:pt x="963" y="1879"/>
                    <a:pt x="1052" y="1825"/>
                    <a:pt x="1142" y="1761"/>
                  </a:cubicBezTo>
                  <a:cubicBezTo>
                    <a:pt x="1231" y="1825"/>
                    <a:pt x="1320" y="1879"/>
                    <a:pt x="1405" y="1921"/>
                  </a:cubicBezTo>
                  <a:cubicBezTo>
                    <a:pt x="1331" y="2101"/>
                    <a:pt x="1235" y="2204"/>
                    <a:pt x="1142" y="2204"/>
                  </a:cubicBezTo>
                  <a:close/>
                  <a:moveTo>
                    <a:pt x="787" y="1592"/>
                  </a:moveTo>
                  <a:lnTo>
                    <a:pt x="787" y="1592"/>
                  </a:lnTo>
                  <a:cubicBezTo>
                    <a:pt x="839" y="1599"/>
                    <a:pt x="893" y="1604"/>
                    <a:pt x="949" y="1608"/>
                  </a:cubicBezTo>
                  <a:cubicBezTo>
                    <a:pt x="990" y="1644"/>
                    <a:pt x="1032" y="1679"/>
                    <a:pt x="1074" y="1711"/>
                  </a:cubicBezTo>
                  <a:cubicBezTo>
                    <a:pt x="997" y="1764"/>
                    <a:pt x="922" y="1809"/>
                    <a:pt x="850" y="1845"/>
                  </a:cubicBezTo>
                  <a:cubicBezTo>
                    <a:pt x="825" y="1771"/>
                    <a:pt x="804" y="1686"/>
                    <a:pt x="787" y="1592"/>
                  </a:cubicBezTo>
                  <a:close/>
                  <a:moveTo>
                    <a:pt x="528" y="1940"/>
                  </a:moveTo>
                  <a:lnTo>
                    <a:pt x="528" y="1940"/>
                  </a:lnTo>
                  <a:cubicBezTo>
                    <a:pt x="468" y="1940"/>
                    <a:pt x="421" y="1924"/>
                    <a:pt x="391" y="1893"/>
                  </a:cubicBezTo>
                  <a:cubicBezTo>
                    <a:pt x="325" y="1828"/>
                    <a:pt x="330" y="1686"/>
                    <a:pt x="405" y="1506"/>
                  </a:cubicBezTo>
                  <a:cubicBezTo>
                    <a:pt x="494" y="1537"/>
                    <a:pt x="595" y="1562"/>
                    <a:pt x="704" y="1580"/>
                  </a:cubicBezTo>
                  <a:cubicBezTo>
                    <a:pt x="722" y="1689"/>
                    <a:pt x="747" y="1790"/>
                    <a:pt x="778" y="1878"/>
                  </a:cubicBezTo>
                  <a:cubicBezTo>
                    <a:pt x="685" y="1918"/>
                    <a:pt x="599" y="1940"/>
                    <a:pt x="528" y="1940"/>
                  </a:cubicBezTo>
                  <a:close/>
                  <a:moveTo>
                    <a:pt x="80" y="1143"/>
                  </a:moveTo>
                  <a:lnTo>
                    <a:pt x="80" y="1143"/>
                  </a:lnTo>
                  <a:cubicBezTo>
                    <a:pt x="80" y="1049"/>
                    <a:pt x="183" y="953"/>
                    <a:pt x="364" y="879"/>
                  </a:cubicBezTo>
                  <a:cubicBezTo>
                    <a:pt x="406" y="965"/>
                    <a:pt x="459" y="1053"/>
                    <a:pt x="523" y="1142"/>
                  </a:cubicBezTo>
                  <a:cubicBezTo>
                    <a:pt x="458" y="1233"/>
                    <a:pt x="405" y="1322"/>
                    <a:pt x="364" y="1406"/>
                  </a:cubicBezTo>
                  <a:cubicBezTo>
                    <a:pt x="183" y="1332"/>
                    <a:pt x="80" y="1236"/>
                    <a:pt x="80" y="1143"/>
                  </a:cubicBezTo>
                  <a:close/>
                  <a:moveTo>
                    <a:pt x="676" y="950"/>
                  </a:moveTo>
                  <a:lnTo>
                    <a:pt x="676" y="950"/>
                  </a:lnTo>
                  <a:cubicBezTo>
                    <a:pt x="639" y="991"/>
                    <a:pt x="605" y="1033"/>
                    <a:pt x="573" y="1075"/>
                  </a:cubicBezTo>
                  <a:cubicBezTo>
                    <a:pt x="520" y="999"/>
                    <a:pt x="475" y="924"/>
                    <a:pt x="439" y="851"/>
                  </a:cubicBezTo>
                  <a:cubicBezTo>
                    <a:pt x="514" y="826"/>
                    <a:pt x="598" y="804"/>
                    <a:pt x="692" y="788"/>
                  </a:cubicBezTo>
                  <a:cubicBezTo>
                    <a:pt x="685" y="840"/>
                    <a:pt x="680" y="894"/>
                    <a:pt x="676" y="950"/>
                  </a:cubicBezTo>
                  <a:close/>
                  <a:moveTo>
                    <a:pt x="676" y="1335"/>
                  </a:moveTo>
                  <a:lnTo>
                    <a:pt x="676" y="1335"/>
                  </a:lnTo>
                  <a:cubicBezTo>
                    <a:pt x="680" y="1391"/>
                    <a:pt x="685" y="1445"/>
                    <a:pt x="692" y="1497"/>
                  </a:cubicBezTo>
                  <a:cubicBezTo>
                    <a:pt x="598" y="1481"/>
                    <a:pt x="513" y="1459"/>
                    <a:pt x="438" y="1434"/>
                  </a:cubicBezTo>
                  <a:cubicBezTo>
                    <a:pt x="473" y="1363"/>
                    <a:pt x="518" y="1288"/>
                    <a:pt x="573" y="1210"/>
                  </a:cubicBezTo>
                  <a:cubicBezTo>
                    <a:pt x="605" y="1252"/>
                    <a:pt x="640" y="1294"/>
                    <a:pt x="676" y="1335"/>
                  </a:cubicBezTo>
                  <a:close/>
                  <a:moveTo>
                    <a:pt x="670" y="1204"/>
                  </a:moveTo>
                  <a:lnTo>
                    <a:pt x="670" y="1204"/>
                  </a:lnTo>
                  <a:cubicBezTo>
                    <a:pt x="654" y="1183"/>
                    <a:pt x="637" y="1163"/>
                    <a:pt x="622" y="1142"/>
                  </a:cubicBezTo>
                  <a:cubicBezTo>
                    <a:pt x="637" y="1122"/>
                    <a:pt x="653" y="1101"/>
                    <a:pt x="670" y="1080"/>
                  </a:cubicBezTo>
                  <a:cubicBezTo>
                    <a:pt x="670" y="1101"/>
                    <a:pt x="669" y="1122"/>
                    <a:pt x="669" y="1143"/>
                  </a:cubicBezTo>
                  <a:cubicBezTo>
                    <a:pt x="669" y="1163"/>
                    <a:pt x="670" y="1184"/>
                    <a:pt x="670" y="1204"/>
                  </a:cubicBezTo>
                  <a:close/>
                  <a:moveTo>
                    <a:pt x="391" y="392"/>
                  </a:moveTo>
                  <a:lnTo>
                    <a:pt x="391" y="392"/>
                  </a:lnTo>
                  <a:cubicBezTo>
                    <a:pt x="421" y="361"/>
                    <a:pt x="468" y="345"/>
                    <a:pt x="528" y="345"/>
                  </a:cubicBezTo>
                  <a:cubicBezTo>
                    <a:pt x="599" y="345"/>
                    <a:pt x="685" y="367"/>
                    <a:pt x="778" y="407"/>
                  </a:cubicBezTo>
                  <a:cubicBezTo>
                    <a:pt x="747" y="495"/>
                    <a:pt x="722" y="596"/>
                    <a:pt x="704" y="705"/>
                  </a:cubicBezTo>
                  <a:cubicBezTo>
                    <a:pt x="595" y="723"/>
                    <a:pt x="494" y="748"/>
                    <a:pt x="406" y="779"/>
                  </a:cubicBezTo>
                  <a:cubicBezTo>
                    <a:pt x="330" y="599"/>
                    <a:pt x="324" y="458"/>
                    <a:pt x="391" y="392"/>
                  </a:cubicBezTo>
                  <a:close/>
                  <a:moveTo>
                    <a:pt x="850" y="440"/>
                  </a:moveTo>
                  <a:lnTo>
                    <a:pt x="850" y="440"/>
                  </a:lnTo>
                  <a:cubicBezTo>
                    <a:pt x="922" y="476"/>
                    <a:pt x="997" y="521"/>
                    <a:pt x="1074" y="574"/>
                  </a:cubicBezTo>
                  <a:cubicBezTo>
                    <a:pt x="1032" y="606"/>
                    <a:pt x="990" y="641"/>
                    <a:pt x="949" y="677"/>
                  </a:cubicBezTo>
                  <a:cubicBezTo>
                    <a:pt x="893" y="681"/>
                    <a:pt x="839" y="686"/>
                    <a:pt x="787" y="693"/>
                  </a:cubicBezTo>
                  <a:cubicBezTo>
                    <a:pt x="804" y="599"/>
                    <a:pt x="825" y="514"/>
                    <a:pt x="850" y="440"/>
                  </a:cubicBezTo>
                  <a:close/>
                  <a:moveTo>
                    <a:pt x="1142" y="80"/>
                  </a:moveTo>
                  <a:lnTo>
                    <a:pt x="1142" y="80"/>
                  </a:lnTo>
                  <a:cubicBezTo>
                    <a:pt x="1235" y="80"/>
                    <a:pt x="1331" y="184"/>
                    <a:pt x="1405" y="364"/>
                  </a:cubicBezTo>
                  <a:cubicBezTo>
                    <a:pt x="1320" y="406"/>
                    <a:pt x="1231" y="460"/>
                    <a:pt x="1142" y="524"/>
                  </a:cubicBezTo>
                  <a:cubicBezTo>
                    <a:pt x="1052" y="460"/>
                    <a:pt x="963" y="406"/>
                    <a:pt x="878" y="364"/>
                  </a:cubicBezTo>
                  <a:cubicBezTo>
                    <a:pt x="952" y="184"/>
                    <a:pt x="1049" y="80"/>
                    <a:pt x="1142" y="80"/>
                  </a:cubicBezTo>
                  <a:close/>
                  <a:moveTo>
                    <a:pt x="1496" y="693"/>
                  </a:moveTo>
                  <a:lnTo>
                    <a:pt x="1496" y="693"/>
                  </a:lnTo>
                  <a:cubicBezTo>
                    <a:pt x="1444" y="686"/>
                    <a:pt x="1390" y="681"/>
                    <a:pt x="1335" y="677"/>
                  </a:cubicBezTo>
                  <a:cubicBezTo>
                    <a:pt x="1293" y="641"/>
                    <a:pt x="1251" y="606"/>
                    <a:pt x="1210" y="574"/>
                  </a:cubicBezTo>
                  <a:cubicBezTo>
                    <a:pt x="1286" y="521"/>
                    <a:pt x="1361" y="476"/>
                    <a:pt x="1433" y="440"/>
                  </a:cubicBezTo>
                  <a:cubicBezTo>
                    <a:pt x="1458" y="514"/>
                    <a:pt x="1480" y="599"/>
                    <a:pt x="1496" y="693"/>
                  </a:cubicBezTo>
                  <a:close/>
                  <a:moveTo>
                    <a:pt x="1431" y="765"/>
                  </a:moveTo>
                  <a:lnTo>
                    <a:pt x="1431" y="765"/>
                  </a:lnTo>
                  <a:cubicBezTo>
                    <a:pt x="1458" y="768"/>
                    <a:pt x="1484" y="771"/>
                    <a:pt x="1509" y="775"/>
                  </a:cubicBezTo>
                  <a:cubicBezTo>
                    <a:pt x="1513" y="800"/>
                    <a:pt x="1516" y="826"/>
                    <a:pt x="1519" y="853"/>
                  </a:cubicBezTo>
                  <a:cubicBezTo>
                    <a:pt x="1505" y="838"/>
                    <a:pt x="1490" y="823"/>
                    <a:pt x="1476" y="809"/>
                  </a:cubicBezTo>
                  <a:cubicBezTo>
                    <a:pt x="1461" y="794"/>
                    <a:pt x="1446" y="779"/>
                    <a:pt x="1431" y="765"/>
                  </a:cubicBezTo>
                  <a:close/>
                  <a:moveTo>
                    <a:pt x="1081" y="671"/>
                  </a:moveTo>
                  <a:lnTo>
                    <a:pt x="1081" y="671"/>
                  </a:lnTo>
                  <a:cubicBezTo>
                    <a:pt x="1101" y="655"/>
                    <a:pt x="1121" y="639"/>
                    <a:pt x="1142" y="623"/>
                  </a:cubicBezTo>
                  <a:cubicBezTo>
                    <a:pt x="1162" y="639"/>
                    <a:pt x="1182" y="655"/>
                    <a:pt x="1203" y="671"/>
                  </a:cubicBezTo>
                  <a:cubicBezTo>
                    <a:pt x="1182" y="670"/>
                    <a:pt x="1162" y="670"/>
                    <a:pt x="1142" y="670"/>
                  </a:cubicBezTo>
                  <a:cubicBezTo>
                    <a:pt x="1121" y="670"/>
                    <a:pt x="1101" y="670"/>
                    <a:pt x="1081" y="671"/>
                  </a:cubicBezTo>
                  <a:close/>
                  <a:moveTo>
                    <a:pt x="764" y="853"/>
                  </a:moveTo>
                  <a:lnTo>
                    <a:pt x="764" y="853"/>
                  </a:lnTo>
                  <a:cubicBezTo>
                    <a:pt x="767" y="826"/>
                    <a:pt x="770" y="800"/>
                    <a:pt x="774" y="775"/>
                  </a:cubicBezTo>
                  <a:cubicBezTo>
                    <a:pt x="799" y="771"/>
                    <a:pt x="826" y="768"/>
                    <a:pt x="852" y="765"/>
                  </a:cubicBezTo>
                  <a:cubicBezTo>
                    <a:pt x="837" y="779"/>
                    <a:pt x="822" y="794"/>
                    <a:pt x="808" y="809"/>
                  </a:cubicBezTo>
                  <a:cubicBezTo>
                    <a:pt x="793" y="823"/>
                    <a:pt x="779" y="838"/>
                    <a:pt x="764" y="853"/>
                  </a:cubicBezTo>
                  <a:close/>
                  <a:moveTo>
                    <a:pt x="852" y="1520"/>
                  </a:moveTo>
                  <a:lnTo>
                    <a:pt x="852" y="1520"/>
                  </a:lnTo>
                  <a:cubicBezTo>
                    <a:pt x="826" y="1517"/>
                    <a:pt x="799" y="1514"/>
                    <a:pt x="774" y="1510"/>
                  </a:cubicBezTo>
                  <a:cubicBezTo>
                    <a:pt x="770" y="1485"/>
                    <a:pt x="767" y="1459"/>
                    <a:pt x="764" y="1432"/>
                  </a:cubicBezTo>
                  <a:cubicBezTo>
                    <a:pt x="779" y="1447"/>
                    <a:pt x="793" y="1462"/>
                    <a:pt x="808" y="1476"/>
                  </a:cubicBezTo>
                  <a:cubicBezTo>
                    <a:pt x="822" y="1491"/>
                    <a:pt x="837" y="1506"/>
                    <a:pt x="852" y="1520"/>
                  </a:cubicBezTo>
                  <a:close/>
                  <a:moveTo>
                    <a:pt x="1203" y="1614"/>
                  </a:moveTo>
                  <a:lnTo>
                    <a:pt x="1203" y="1614"/>
                  </a:lnTo>
                  <a:cubicBezTo>
                    <a:pt x="1182" y="1630"/>
                    <a:pt x="1162" y="1646"/>
                    <a:pt x="1142" y="1662"/>
                  </a:cubicBezTo>
                  <a:cubicBezTo>
                    <a:pt x="1121" y="1646"/>
                    <a:pt x="1101" y="1630"/>
                    <a:pt x="1081" y="1614"/>
                  </a:cubicBezTo>
                  <a:cubicBezTo>
                    <a:pt x="1101" y="1615"/>
                    <a:pt x="1121" y="1615"/>
                    <a:pt x="1142" y="1615"/>
                  </a:cubicBezTo>
                  <a:cubicBezTo>
                    <a:pt x="1162" y="1615"/>
                    <a:pt x="1182" y="1615"/>
                    <a:pt x="1203" y="1614"/>
                  </a:cubicBezTo>
                  <a:close/>
                  <a:moveTo>
                    <a:pt x="1519" y="1432"/>
                  </a:moveTo>
                  <a:lnTo>
                    <a:pt x="1519" y="1432"/>
                  </a:lnTo>
                  <a:cubicBezTo>
                    <a:pt x="1516" y="1459"/>
                    <a:pt x="1513" y="1485"/>
                    <a:pt x="1509" y="1510"/>
                  </a:cubicBezTo>
                  <a:cubicBezTo>
                    <a:pt x="1484" y="1514"/>
                    <a:pt x="1458" y="1517"/>
                    <a:pt x="1431" y="1520"/>
                  </a:cubicBezTo>
                  <a:cubicBezTo>
                    <a:pt x="1446" y="1506"/>
                    <a:pt x="1461" y="1491"/>
                    <a:pt x="1476" y="1476"/>
                  </a:cubicBezTo>
                  <a:cubicBezTo>
                    <a:pt x="1490" y="1462"/>
                    <a:pt x="1505" y="1447"/>
                    <a:pt x="1519" y="1432"/>
                  </a:cubicBezTo>
                  <a:close/>
                  <a:moveTo>
                    <a:pt x="1419" y="1420"/>
                  </a:moveTo>
                  <a:lnTo>
                    <a:pt x="1419" y="1420"/>
                  </a:lnTo>
                  <a:cubicBezTo>
                    <a:pt x="1381" y="1458"/>
                    <a:pt x="1342" y="1495"/>
                    <a:pt x="1302" y="1530"/>
                  </a:cubicBezTo>
                  <a:cubicBezTo>
                    <a:pt x="1250" y="1533"/>
                    <a:pt x="1197" y="1535"/>
                    <a:pt x="1142" y="1535"/>
                  </a:cubicBezTo>
                  <a:cubicBezTo>
                    <a:pt x="1087" y="1535"/>
                    <a:pt x="1033" y="1533"/>
                    <a:pt x="981" y="1530"/>
                  </a:cubicBezTo>
                  <a:cubicBezTo>
                    <a:pt x="942" y="1495"/>
                    <a:pt x="903" y="1458"/>
                    <a:pt x="864" y="1420"/>
                  </a:cubicBezTo>
                  <a:cubicBezTo>
                    <a:pt x="826" y="1381"/>
                    <a:pt x="789" y="1342"/>
                    <a:pt x="754" y="1303"/>
                  </a:cubicBezTo>
                  <a:cubicBezTo>
                    <a:pt x="751" y="1251"/>
                    <a:pt x="749" y="1198"/>
                    <a:pt x="749" y="1143"/>
                  </a:cubicBezTo>
                  <a:cubicBezTo>
                    <a:pt x="749" y="1087"/>
                    <a:pt x="751" y="1034"/>
                    <a:pt x="754" y="982"/>
                  </a:cubicBezTo>
                  <a:cubicBezTo>
                    <a:pt x="789" y="943"/>
                    <a:pt x="825" y="904"/>
                    <a:pt x="864" y="865"/>
                  </a:cubicBezTo>
                  <a:cubicBezTo>
                    <a:pt x="903" y="827"/>
                    <a:pt x="942" y="790"/>
                    <a:pt x="981" y="755"/>
                  </a:cubicBezTo>
                  <a:cubicBezTo>
                    <a:pt x="1033" y="752"/>
                    <a:pt x="1087" y="750"/>
                    <a:pt x="1142" y="750"/>
                  </a:cubicBezTo>
                  <a:cubicBezTo>
                    <a:pt x="1197" y="750"/>
                    <a:pt x="1250" y="752"/>
                    <a:pt x="1302" y="755"/>
                  </a:cubicBezTo>
                  <a:cubicBezTo>
                    <a:pt x="1342" y="790"/>
                    <a:pt x="1381" y="827"/>
                    <a:pt x="1419" y="865"/>
                  </a:cubicBezTo>
                  <a:cubicBezTo>
                    <a:pt x="1458" y="904"/>
                    <a:pt x="1495" y="943"/>
                    <a:pt x="1529" y="982"/>
                  </a:cubicBezTo>
                  <a:cubicBezTo>
                    <a:pt x="1532" y="1034"/>
                    <a:pt x="1534" y="1087"/>
                    <a:pt x="1534" y="1143"/>
                  </a:cubicBezTo>
                  <a:cubicBezTo>
                    <a:pt x="1534" y="1198"/>
                    <a:pt x="1532" y="1251"/>
                    <a:pt x="1529" y="1303"/>
                  </a:cubicBezTo>
                  <a:cubicBezTo>
                    <a:pt x="1494" y="1342"/>
                    <a:pt x="1457" y="1381"/>
                    <a:pt x="1419" y="1420"/>
                  </a:cubicBezTo>
                  <a:close/>
                  <a:moveTo>
                    <a:pt x="1710" y="1075"/>
                  </a:moveTo>
                  <a:lnTo>
                    <a:pt x="1710" y="1075"/>
                  </a:lnTo>
                  <a:cubicBezTo>
                    <a:pt x="1678" y="1033"/>
                    <a:pt x="1644" y="991"/>
                    <a:pt x="1607" y="950"/>
                  </a:cubicBezTo>
                  <a:cubicBezTo>
                    <a:pt x="1604" y="894"/>
                    <a:pt x="1598" y="840"/>
                    <a:pt x="1591" y="788"/>
                  </a:cubicBezTo>
                  <a:cubicBezTo>
                    <a:pt x="1685" y="804"/>
                    <a:pt x="1770" y="826"/>
                    <a:pt x="1844" y="851"/>
                  </a:cubicBezTo>
                  <a:cubicBezTo>
                    <a:pt x="1808" y="924"/>
                    <a:pt x="1763" y="999"/>
                    <a:pt x="1710" y="1075"/>
                  </a:cubicBezTo>
                  <a:close/>
                  <a:moveTo>
                    <a:pt x="1711" y="1210"/>
                  </a:moveTo>
                  <a:lnTo>
                    <a:pt x="1711" y="1210"/>
                  </a:lnTo>
                  <a:cubicBezTo>
                    <a:pt x="1765" y="1288"/>
                    <a:pt x="1810" y="1363"/>
                    <a:pt x="1845" y="1434"/>
                  </a:cubicBezTo>
                  <a:cubicBezTo>
                    <a:pt x="1770" y="1459"/>
                    <a:pt x="1685" y="1481"/>
                    <a:pt x="1591" y="1497"/>
                  </a:cubicBezTo>
                  <a:cubicBezTo>
                    <a:pt x="1598" y="1445"/>
                    <a:pt x="1604" y="1391"/>
                    <a:pt x="1607" y="1335"/>
                  </a:cubicBezTo>
                  <a:cubicBezTo>
                    <a:pt x="1644" y="1294"/>
                    <a:pt x="1678" y="1252"/>
                    <a:pt x="1711" y="1210"/>
                  </a:cubicBezTo>
                  <a:close/>
                  <a:moveTo>
                    <a:pt x="1613" y="1080"/>
                  </a:moveTo>
                  <a:lnTo>
                    <a:pt x="1613" y="1080"/>
                  </a:lnTo>
                  <a:cubicBezTo>
                    <a:pt x="1630" y="1101"/>
                    <a:pt x="1646" y="1122"/>
                    <a:pt x="1661" y="1142"/>
                  </a:cubicBezTo>
                  <a:cubicBezTo>
                    <a:pt x="1646" y="1163"/>
                    <a:pt x="1630" y="1183"/>
                    <a:pt x="1613" y="1204"/>
                  </a:cubicBezTo>
                  <a:cubicBezTo>
                    <a:pt x="1614" y="1184"/>
                    <a:pt x="1614" y="1163"/>
                    <a:pt x="1614" y="1143"/>
                  </a:cubicBezTo>
                  <a:cubicBezTo>
                    <a:pt x="1614" y="1122"/>
                    <a:pt x="1614" y="1101"/>
                    <a:pt x="1613" y="1080"/>
                  </a:cubicBezTo>
                  <a:close/>
                  <a:moveTo>
                    <a:pt x="1756" y="345"/>
                  </a:moveTo>
                  <a:lnTo>
                    <a:pt x="1756" y="345"/>
                  </a:lnTo>
                  <a:cubicBezTo>
                    <a:pt x="1816" y="345"/>
                    <a:pt x="1862" y="361"/>
                    <a:pt x="1893" y="392"/>
                  </a:cubicBezTo>
                  <a:cubicBezTo>
                    <a:pt x="1959" y="458"/>
                    <a:pt x="1953" y="599"/>
                    <a:pt x="1878" y="779"/>
                  </a:cubicBezTo>
                  <a:cubicBezTo>
                    <a:pt x="1789" y="748"/>
                    <a:pt x="1689" y="723"/>
                    <a:pt x="1579" y="705"/>
                  </a:cubicBezTo>
                  <a:cubicBezTo>
                    <a:pt x="1561" y="596"/>
                    <a:pt x="1536" y="495"/>
                    <a:pt x="1505" y="407"/>
                  </a:cubicBezTo>
                  <a:cubicBezTo>
                    <a:pt x="1599" y="367"/>
                    <a:pt x="1684" y="345"/>
                    <a:pt x="1756" y="345"/>
                  </a:cubicBezTo>
                  <a:close/>
                  <a:moveTo>
                    <a:pt x="1952" y="807"/>
                  </a:moveTo>
                  <a:lnTo>
                    <a:pt x="1952" y="807"/>
                  </a:lnTo>
                  <a:cubicBezTo>
                    <a:pt x="2042" y="594"/>
                    <a:pt x="2041" y="427"/>
                    <a:pt x="1949" y="335"/>
                  </a:cubicBezTo>
                  <a:cubicBezTo>
                    <a:pt x="1903" y="289"/>
                    <a:pt x="1838" y="265"/>
                    <a:pt x="1756" y="265"/>
                  </a:cubicBezTo>
                  <a:cubicBezTo>
                    <a:pt x="1675" y="265"/>
                    <a:pt x="1580" y="289"/>
                    <a:pt x="1477" y="332"/>
                  </a:cubicBezTo>
                  <a:cubicBezTo>
                    <a:pt x="1392" y="126"/>
                    <a:pt x="1274" y="0"/>
                    <a:pt x="1142" y="0"/>
                  </a:cubicBezTo>
                  <a:cubicBezTo>
                    <a:pt x="1009" y="0"/>
                    <a:pt x="891" y="126"/>
                    <a:pt x="806" y="332"/>
                  </a:cubicBezTo>
                  <a:cubicBezTo>
                    <a:pt x="704" y="289"/>
                    <a:pt x="609" y="265"/>
                    <a:pt x="528" y="265"/>
                  </a:cubicBezTo>
                  <a:cubicBezTo>
                    <a:pt x="446" y="265"/>
                    <a:pt x="380" y="289"/>
                    <a:pt x="334" y="335"/>
                  </a:cubicBezTo>
                  <a:cubicBezTo>
                    <a:pt x="242" y="427"/>
                    <a:pt x="242" y="594"/>
                    <a:pt x="331" y="807"/>
                  </a:cubicBezTo>
                  <a:cubicBezTo>
                    <a:pt x="125" y="892"/>
                    <a:pt x="0" y="1010"/>
                    <a:pt x="0" y="1143"/>
                  </a:cubicBezTo>
                  <a:cubicBezTo>
                    <a:pt x="0" y="1275"/>
                    <a:pt x="125" y="1393"/>
                    <a:pt x="331" y="1478"/>
                  </a:cubicBezTo>
                  <a:cubicBezTo>
                    <a:pt x="246" y="1684"/>
                    <a:pt x="240" y="1856"/>
                    <a:pt x="334" y="1950"/>
                  </a:cubicBezTo>
                  <a:cubicBezTo>
                    <a:pt x="380" y="1996"/>
                    <a:pt x="446" y="2020"/>
                    <a:pt x="528" y="2020"/>
                  </a:cubicBezTo>
                  <a:cubicBezTo>
                    <a:pt x="609" y="2020"/>
                    <a:pt x="704" y="1996"/>
                    <a:pt x="806" y="1953"/>
                  </a:cubicBezTo>
                  <a:cubicBezTo>
                    <a:pt x="891" y="2159"/>
                    <a:pt x="1009" y="2284"/>
                    <a:pt x="1142" y="2284"/>
                  </a:cubicBezTo>
                  <a:cubicBezTo>
                    <a:pt x="1274" y="2284"/>
                    <a:pt x="1392" y="2159"/>
                    <a:pt x="1477" y="1953"/>
                  </a:cubicBezTo>
                  <a:cubicBezTo>
                    <a:pt x="1580" y="1996"/>
                    <a:pt x="1675" y="2020"/>
                    <a:pt x="1756" y="2020"/>
                  </a:cubicBezTo>
                  <a:cubicBezTo>
                    <a:pt x="1838" y="2020"/>
                    <a:pt x="1903" y="1996"/>
                    <a:pt x="1949" y="1950"/>
                  </a:cubicBezTo>
                  <a:cubicBezTo>
                    <a:pt x="2043" y="1856"/>
                    <a:pt x="2038" y="1684"/>
                    <a:pt x="1952" y="1478"/>
                  </a:cubicBezTo>
                  <a:cubicBezTo>
                    <a:pt x="2158" y="1393"/>
                    <a:pt x="2284" y="1275"/>
                    <a:pt x="2284" y="1143"/>
                  </a:cubicBezTo>
                  <a:cubicBezTo>
                    <a:pt x="2284" y="1010"/>
                    <a:pt x="2158" y="892"/>
                    <a:pt x="1952" y="8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20"/>
            <p:cNvSpPr>
              <a:spLocks/>
            </p:cNvSpPr>
            <p:nvPr/>
          </p:nvSpPr>
          <p:spPr bwMode="auto">
            <a:xfrm>
              <a:off x="7021513" y="5929313"/>
              <a:ext cx="177800" cy="177800"/>
            </a:xfrm>
            <a:custGeom>
              <a:avLst/>
              <a:gdLst>
                <a:gd name="T0" fmla="*/ 120 w 240"/>
                <a:gd name="T1" fmla="*/ 0 h 240"/>
                <a:gd name="T2" fmla="*/ 120 w 240"/>
                <a:gd name="T3" fmla="*/ 0 h 240"/>
                <a:gd name="T4" fmla="*/ 0 w 240"/>
                <a:gd name="T5" fmla="*/ 120 h 240"/>
                <a:gd name="T6" fmla="*/ 120 w 240"/>
                <a:gd name="T7" fmla="*/ 240 h 240"/>
                <a:gd name="T8" fmla="*/ 240 w 240"/>
                <a:gd name="T9" fmla="*/ 120 h 240"/>
                <a:gd name="T10" fmla="*/ 120 w 240"/>
                <a:gd name="T11" fmla="*/ 0 h 240"/>
              </a:gdLst>
              <a:ahLst/>
              <a:cxnLst>
                <a:cxn ang="0">
                  <a:pos x="T0" y="T1"/>
                </a:cxn>
                <a:cxn ang="0">
                  <a:pos x="T2" y="T3"/>
                </a:cxn>
                <a:cxn ang="0">
                  <a:pos x="T4" y="T5"/>
                </a:cxn>
                <a:cxn ang="0">
                  <a:pos x="T6" y="T7"/>
                </a:cxn>
                <a:cxn ang="0">
                  <a:pos x="T8" y="T9"/>
                </a:cxn>
                <a:cxn ang="0">
                  <a:pos x="T10" y="T11"/>
                </a:cxn>
              </a:cxnLst>
              <a:rect l="0" t="0" r="r" b="b"/>
              <a:pathLst>
                <a:path w="240" h="240">
                  <a:moveTo>
                    <a:pt x="120" y="0"/>
                  </a:moveTo>
                  <a:lnTo>
                    <a:pt x="120" y="0"/>
                  </a:lnTo>
                  <a:cubicBezTo>
                    <a:pt x="53" y="0"/>
                    <a:pt x="0" y="53"/>
                    <a:pt x="0" y="120"/>
                  </a:cubicBezTo>
                  <a:cubicBezTo>
                    <a:pt x="0" y="186"/>
                    <a:pt x="53" y="240"/>
                    <a:pt x="120" y="240"/>
                  </a:cubicBezTo>
                  <a:cubicBezTo>
                    <a:pt x="186" y="240"/>
                    <a:pt x="240" y="186"/>
                    <a:pt x="240" y="120"/>
                  </a:cubicBezTo>
                  <a:cubicBezTo>
                    <a:pt x="240" y="53"/>
                    <a:pt x="186" y="0"/>
                    <a:pt x="1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84" name="矩形 83"/>
          <p:cNvSpPr/>
          <p:nvPr/>
        </p:nvSpPr>
        <p:spPr>
          <a:xfrm>
            <a:off x="3837124" y="1368657"/>
            <a:ext cx="4517753" cy="107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9" name="矩形 28"/>
          <p:cNvSpPr/>
          <p:nvPr/>
        </p:nvSpPr>
        <p:spPr>
          <a:xfrm>
            <a:off x="830603" y="5262196"/>
            <a:ext cx="4517753" cy="107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0" name="矩形 29"/>
          <p:cNvSpPr/>
          <p:nvPr/>
        </p:nvSpPr>
        <p:spPr>
          <a:xfrm>
            <a:off x="6843644" y="5262196"/>
            <a:ext cx="4517753" cy="107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15664740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dirty="0"/>
              <a:t>请在此添加您的大标题</a:t>
            </a:r>
            <a:endParaRPr lang="en-US" altLang="zh-CN" dirty="0"/>
          </a:p>
        </p:txBody>
      </p:sp>
      <p:sp>
        <p:nvSpPr>
          <p:cNvPr id="13" name="Freeform 20"/>
          <p:cNvSpPr>
            <a:spLocks/>
          </p:cNvSpPr>
          <p:nvPr/>
        </p:nvSpPr>
        <p:spPr bwMode="auto">
          <a:xfrm>
            <a:off x="9682842" y="4139746"/>
            <a:ext cx="631825" cy="633413"/>
          </a:xfrm>
          <a:custGeom>
            <a:avLst/>
            <a:gdLst>
              <a:gd name="T0" fmla="*/ 309 w 398"/>
              <a:gd name="T1" fmla="*/ 399 h 399"/>
              <a:gd name="T2" fmla="*/ 0 w 398"/>
              <a:gd name="T3" fmla="*/ 89 h 399"/>
              <a:gd name="T4" fmla="*/ 88 w 398"/>
              <a:gd name="T5" fmla="*/ 0 h 399"/>
              <a:gd name="T6" fmla="*/ 398 w 398"/>
              <a:gd name="T7" fmla="*/ 310 h 399"/>
              <a:gd name="T8" fmla="*/ 309 w 398"/>
              <a:gd name="T9" fmla="*/ 399 h 399"/>
            </a:gdLst>
            <a:ahLst/>
            <a:cxnLst>
              <a:cxn ang="0">
                <a:pos x="T0" y="T1"/>
              </a:cxn>
              <a:cxn ang="0">
                <a:pos x="T2" y="T3"/>
              </a:cxn>
              <a:cxn ang="0">
                <a:pos x="T4" y="T5"/>
              </a:cxn>
              <a:cxn ang="0">
                <a:pos x="T6" y="T7"/>
              </a:cxn>
              <a:cxn ang="0">
                <a:pos x="T8" y="T9"/>
              </a:cxn>
            </a:cxnLst>
            <a:rect l="0" t="0" r="r" b="b"/>
            <a:pathLst>
              <a:path w="398" h="399">
                <a:moveTo>
                  <a:pt x="309" y="399"/>
                </a:moveTo>
                <a:lnTo>
                  <a:pt x="0" y="89"/>
                </a:lnTo>
                <a:lnTo>
                  <a:pt x="88" y="0"/>
                </a:lnTo>
                <a:lnTo>
                  <a:pt x="398" y="310"/>
                </a:lnTo>
                <a:lnTo>
                  <a:pt x="309" y="399"/>
                </a:lnTo>
                <a:close/>
              </a:path>
            </a:pathLst>
          </a:custGeom>
          <a:solidFill>
            <a:schemeClr val="accent1">
              <a:lumMod val="40000"/>
              <a:lumOff val="60000"/>
            </a:schemeClr>
          </a:solidFill>
          <a:ln>
            <a:noFill/>
          </a:ln>
        </p:spPr>
        <p:txBody>
          <a:bodyPr/>
          <a:lstStyle/>
          <a:p>
            <a:endParaRPr lang="zh-CN" altLang="en-US"/>
          </a:p>
        </p:txBody>
      </p:sp>
      <p:sp>
        <p:nvSpPr>
          <p:cNvPr id="17" name="矩形 16"/>
          <p:cNvSpPr/>
          <p:nvPr/>
        </p:nvSpPr>
        <p:spPr>
          <a:xfrm>
            <a:off x="785316" y="1698172"/>
            <a:ext cx="4765160" cy="4721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mj-ea"/>
              <a:buAutoNum type="circleNumDbPlain"/>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ea"/>
              <a:buAutoNum type="circleNumDbPlain"/>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ea"/>
              <a:buAutoNum type="circleNumDbPlain"/>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ea"/>
              <a:buAutoNum type="circleNumDbPlain"/>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ea"/>
              <a:buAutoNum type="circleNumDbPlain"/>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cxnSp>
        <p:nvCxnSpPr>
          <p:cNvPr id="18" name="直接连接符 17"/>
          <p:cNvCxnSpPr/>
          <p:nvPr/>
        </p:nvCxnSpPr>
        <p:spPr>
          <a:xfrm>
            <a:off x="6096000" y="1901372"/>
            <a:ext cx="0" cy="435428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Oval 18"/>
          <p:cNvSpPr>
            <a:spLocks noChangeArrowheads="1"/>
          </p:cNvSpPr>
          <p:nvPr/>
        </p:nvSpPr>
        <p:spPr bwMode="auto">
          <a:xfrm>
            <a:off x="8081055" y="2560184"/>
            <a:ext cx="1873250" cy="1874837"/>
          </a:xfrm>
          <a:prstGeom prst="ellipse">
            <a:avLst/>
          </a:prstGeom>
          <a:solidFill>
            <a:srgbClr val="FEFFFF"/>
          </a:solidFill>
          <a:ln>
            <a:solidFill>
              <a:schemeClr val="accent1"/>
            </a:solidFill>
          </a:ln>
        </p:spPr>
        <p:txBody>
          <a:bodyPr anchor="ctr"/>
          <a:lstStyle/>
          <a:p>
            <a:pPr algn="ctr"/>
            <a:r>
              <a:rPr lang="en-US" altLang="zh-CN" sz="5400" dirty="0">
                <a:solidFill>
                  <a:schemeClr val="accent1"/>
                </a:solidFill>
              </a:rPr>
              <a:t>88</a:t>
            </a:r>
            <a:r>
              <a:rPr lang="en-US" altLang="zh-CN" sz="2800" dirty="0">
                <a:solidFill>
                  <a:schemeClr val="accent1"/>
                </a:solidFill>
              </a:rPr>
              <a:t>%</a:t>
            </a:r>
            <a:endParaRPr lang="zh-CN" altLang="en-US" sz="5400" dirty="0">
              <a:solidFill>
                <a:schemeClr val="accent1"/>
              </a:solidFill>
            </a:endParaRPr>
          </a:p>
        </p:txBody>
      </p:sp>
      <p:sp>
        <p:nvSpPr>
          <p:cNvPr id="20" name="Freeform 19"/>
          <p:cNvSpPr>
            <a:spLocks noEditPoints="1"/>
          </p:cNvSpPr>
          <p:nvPr/>
        </p:nvSpPr>
        <p:spPr bwMode="auto">
          <a:xfrm>
            <a:off x="7941355" y="2418896"/>
            <a:ext cx="2144712" cy="2147888"/>
          </a:xfrm>
          <a:custGeom>
            <a:avLst/>
            <a:gdLst>
              <a:gd name="T0" fmla="*/ 480 w 961"/>
              <a:gd name="T1" fmla="*/ 0 h 961"/>
              <a:gd name="T2" fmla="*/ 0 w 961"/>
              <a:gd name="T3" fmla="*/ 480 h 961"/>
              <a:gd name="T4" fmla="*/ 480 w 961"/>
              <a:gd name="T5" fmla="*/ 961 h 961"/>
              <a:gd name="T6" fmla="*/ 961 w 961"/>
              <a:gd name="T7" fmla="*/ 480 h 961"/>
              <a:gd name="T8" fmla="*/ 480 w 961"/>
              <a:gd name="T9" fmla="*/ 0 h 961"/>
              <a:gd name="T10" fmla="*/ 480 w 961"/>
              <a:gd name="T11" fmla="*/ 896 h 961"/>
              <a:gd name="T12" fmla="*/ 64 w 961"/>
              <a:gd name="T13" fmla="*/ 480 h 961"/>
              <a:gd name="T14" fmla="*/ 480 w 961"/>
              <a:gd name="T15" fmla="*/ 64 h 961"/>
              <a:gd name="T16" fmla="*/ 896 w 961"/>
              <a:gd name="T17" fmla="*/ 480 h 961"/>
              <a:gd name="T18" fmla="*/ 480 w 961"/>
              <a:gd name="T19" fmla="*/ 89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961">
                <a:moveTo>
                  <a:pt x="480" y="0"/>
                </a:moveTo>
                <a:cubicBezTo>
                  <a:pt x="215" y="0"/>
                  <a:pt x="0" y="215"/>
                  <a:pt x="0" y="480"/>
                </a:cubicBezTo>
                <a:cubicBezTo>
                  <a:pt x="0" y="746"/>
                  <a:pt x="215" y="961"/>
                  <a:pt x="480" y="961"/>
                </a:cubicBezTo>
                <a:cubicBezTo>
                  <a:pt x="746" y="961"/>
                  <a:pt x="961" y="746"/>
                  <a:pt x="961" y="480"/>
                </a:cubicBezTo>
                <a:cubicBezTo>
                  <a:pt x="961" y="215"/>
                  <a:pt x="746" y="0"/>
                  <a:pt x="480" y="0"/>
                </a:cubicBezTo>
                <a:close/>
                <a:moveTo>
                  <a:pt x="480" y="896"/>
                </a:moveTo>
                <a:cubicBezTo>
                  <a:pt x="251" y="896"/>
                  <a:pt x="64" y="710"/>
                  <a:pt x="64" y="480"/>
                </a:cubicBezTo>
                <a:cubicBezTo>
                  <a:pt x="64" y="251"/>
                  <a:pt x="251" y="64"/>
                  <a:pt x="480" y="64"/>
                </a:cubicBezTo>
                <a:cubicBezTo>
                  <a:pt x="710" y="64"/>
                  <a:pt x="896" y="251"/>
                  <a:pt x="896" y="480"/>
                </a:cubicBezTo>
                <a:cubicBezTo>
                  <a:pt x="896" y="710"/>
                  <a:pt x="710" y="896"/>
                  <a:pt x="480" y="896"/>
                </a:cubicBezTo>
                <a:close/>
              </a:path>
            </a:pathLst>
          </a:custGeom>
          <a:solidFill>
            <a:schemeClr val="accent1"/>
          </a:solidFill>
          <a:ln>
            <a:noFill/>
          </a:ln>
          <a:effectLst>
            <a:outerShdw blurRad="50800" dist="38100" dir="8100000" algn="tr" rotWithShape="0">
              <a:prstClr val="black">
                <a:alpha val="40000"/>
              </a:prstClr>
            </a:outerShdw>
          </a:effectLst>
        </p:spPr>
        <p:txBody>
          <a:bodyPr/>
          <a:lstStyle/>
          <a:p>
            <a:endParaRPr lang="zh-CN" altLang="en-US"/>
          </a:p>
        </p:txBody>
      </p:sp>
      <p:sp>
        <p:nvSpPr>
          <p:cNvPr id="21" name="Freeform 21"/>
          <p:cNvSpPr>
            <a:spLocks/>
          </p:cNvSpPr>
          <p:nvPr/>
        </p:nvSpPr>
        <p:spPr bwMode="auto">
          <a:xfrm>
            <a:off x="10108292" y="4569959"/>
            <a:ext cx="960438" cy="960437"/>
          </a:xfrm>
          <a:custGeom>
            <a:avLst/>
            <a:gdLst>
              <a:gd name="T0" fmla="*/ 340 w 430"/>
              <a:gd name="T1" fmla="*/ 415 h 430"/>
              <a:gd name="T2" fmla="*/ 302 w 430"/>
              <a:gd name="T3" fmla="*/ 421 h 430"/>
              <a:gd name="T4" fmla="*/ 9 w 430"/>
              <a:gd name="T5" fmla="*/ 128 h 430"/>
              <a:gd name="T6" fmla="*/ 14 w 430"/>
              <a:gd name="T7" fmla="*/ 90 h 430"/>
              <a:gd name="T8" fmla="*/ 91 w 430"/>
              <a:gd name="T9" fmla="*/ 14 h 430"/>
              <a:gd name="T10" fmla="*/ 128 w 430"/>
              <a:gd name="T11" fmla="*/ 8 h 430"/>
              <a:gd name="T12" fmla="*/ 421 w 430"/>
              <a:gd name="T13" fmla="*/ 301 h 430"/>
              <a:gd name="T14" fmla="*/ 416 w 430"/>
              <a:gd name="T15" fmla="*/ 339 h 430"/>
              <a:gd name="T16" fmla="*/ 340 w 430"/>
              <a:gd name="T17" fmla="*/ 41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430">
                <a:moveTo>
                  <a:pt x="340" y="415"/>
                </a:moveTo>
                <a:cubicBezTo>
                  <a:pt x="328" y="427"/>
                  <a:pt x="311" y="430"/>
                  <a:pt x="302" y="421"/>
                </a:cubicBezTo>
                <a:cubicBezTo>
                  <a:pt x="9" y="128"/>
                  <a:pt x="9" y="128"/>
                  <a:pt x="9" y="128"/>
                </a:cubicBezTo>
                <a:cubicBezTo>
                  <a:pt x="0" y="119"/>
                  <a:pt x="2" y="102"/>
                  <a:pt x="14" y="90"/>
                </a:cubicBezTo>
                <a:cubicBezTo>
                  <a:pt x="91" y="14"/>
                  <a:pt x="91" y="14"/>
                  <a:pt x="91" y="14"/>
                </a:cubicBezTo>
                <a:cubicBezTo>
                  <a:pt x="102" y="2"/>
                  <a:pt x="119" y="0"/>
                  <a:pt x="128" y="8"/>
                </a:cubicBezTo>
                <a:cubicBezTo>
                  <a:pt x="421" y="301"/>
                  <a:pt x="421" y="301"/>
                  <a:pt x="421" y="301"/>
                </a:cubicBezTo>
                <a:cubicBezTo>
                  <a:pt x="430" y="310"/>
                  <a:pt x="428" y="327"/>
                  <a:pt x="416" y="339"/>
                </a:cubicBezTo>
                <a:lnTo>
                  <a:pt x="340" y="415"/>
                </a:lnTo>
                <a:close/>
              </a:path>
            </a:pathLst>
          </a:custGeom>
          <a:solidFill>
            <a:schemeClr val="accent1"/>
          </a:solidFill>
          <a:ln>
            <a:noFill/>
          </a:ln>
          <a:effectLst>
            <a:outerShdw blurRad="50800" dist="38100" dir="8100000" algn="tr" rotWithShape="0">
              <a:prstClr val="black">
                <a:alpha val="40000"/>
              </a:prstClr>
            </a:outerShdw>
          </a:effectLst>
        </p:spPr>
        <p:txBody>
          <a:bodyPr/>
          <a:lstStyle/>
          <a:p>
            <a:endParaRPr lang="zh-CN" altLang="en-US"/>
          </a:p>
        </p:txBody>
      </p:sp>
      <p:sp>
        <p:nvSpPr>
          <p:cNvPr id="22" name="Freeform 22"/>
          <p:cNvSpPr>
            <a:spLocks/>
          </p:cNvSpPr>
          <p:nvPr/>
        </p:nvSpPr>
        <p:spPr bwMode="auto">
          <a:xfrm>
            <a:off x="10179730" y="4641396"/>
            <a:ext cx="304800" cy="301625"/>
          </a:xfrm>
          <a:custGeom>
            <a:avLst/>
            <a:gdLst>
              <a:gd name="T0" fmla="*/ 23 w 192"/>
              <a:gd name="T1" fmla="*/ 190 h 190"/>
              <a:gd name="T2" fmla="*/ 0 w 192"/>
              <a:gd name="T3" fmla="*/ 167 h 190"/>
              <a:gd name="T4" fmla="*/ 168 w 192"/>
              <a:gd name="T5" fmla="*/ 0 h 190"/>
              <a:gd name="T6" fmla="*/ 192 w 192"/>
              <a:gd name="T7" fmla="*/ 22 h 190"/>
              <a:gd name="T8" fmla="*/ 23 w 192"/>
              <a:gd name="T9" fmla="*/ 190 h 190"/>
            </a:gdLst>
            <a:ahLst/>
            <a:cxnLst>
              <a:cxn ang="0">
                <a:pos x="T0" y="T1"/>
              </a:cxn>
              <a:cxn ang="0">
                <a:pos x="T2" y="T3"/>
              </a:cxn>
              <a:cxn ang="0">
                <a:pos x="T4" y="T5"/>
              </a:cxn>
              <a:cxn ang="0">
                <a:pos x="T6" y="T7"/>
              </a:cxn>
              <a:cxn ang="0">
                <a:pos x="T8" y="T9"/>
              </a:cxn>
            </a:cxnLst>
            <a:rect l="0" t="0" r="r" b="b"/>
            <a:pathLst>
              <a:path w="192" h="190">
                <a:moveTo>
                  <a:pt x="23" y="190"/>
                </a:moveTo>
                <a:lnTo>
                  <a:pt x="0" y="167"/>
                </a:lnTo>
                <a:lnTo>
                  <a:pt x="168" y="0"/>
                </a:lnTo>
                <a:lnTo>
                  <a:pt x="192" y="22"/>
                </a:lnTo>
                <a:lnTo>
                  <a:pt x="23" y="190"/>
                </a:lnTo>
                <a:close/>
              </a:path>
            </a:pathLst>
          </a:custGeom>
          <a:solidFill>
            <a:schemeClr val="accent1">
              <a:lumMod val="20000"/>
              <a:lumOff val="80000"/>
            </a:schemeClr>
          </a:solidFill>
          <a:ln>
            <a:noFill/>
          </a:ln>
        </p:spPr>
        <p:txBody>
          <a:bodyPr/>
          <a:lstStyle/>
          <a:p>
            <a:endParaRPr lang="zh-CN" altLang="en-US"/>
          </a:p>
        </p:txBody>
      </p:sp>
      <p:sp>
        <p:nvSpPr>
          <p:cNvPr id="23" name="Freeform 23"/>
          <p:cNvSpPr>
            <a:spLocks/>
          </p:cNvSpPr>
          <p:nvPr/>
        </p:nvSpPr>
        <p:spPr bwMode="auto">
          <a:xfrm>
            <a:off x="10695667" y="5155746"/>
            <a:ext cx="301625" cy="303213"/>
          </a:xfrm>
          <a:custGeom>
            <a:avLst/>
            <a:gdLst>
              <a:gd name="T0" fmla="*/ 23 w 190"/>
              <a:gd name="T1" fmla="*/ 191 h 191"/>
              <a:gd name="T2" fmla="*/ 0 w 190"/>
              <a:gd name="T3" fmla="*/ 167 h 191"/>
              <a:gd name="T4" fmla="*/ 168 w 190"/>
              <a:gd name="T5" fmla="*/ 0 h 191"/>
              <a:gd name="T6" fmla="*/ 190 w 190"/>
              <a:gd name="T7" fmla="*/ 22 h 191"/>
              <a:gd name="T8" fmla="*/ 23 w 190"/>
              <a:gd name="T9" fmla="*/ 191 h 191"/>
            </a:gdLst>
            <a:ahLst/>
            <a:cxnLst>
              <a:cxn ang="0">
                <a:pos x="T0" y="T1"/>
              </a:cxn>
              <a:cxn ang="0">
                <a:pos x="T2" y="T3"/>
              </a:cxn>
              <a:cxn ang="0">
                <a:pos x="T4" y="T5"/>
              </a:cxn>
              <a:cxn ang="0">
                <a:pos x="T6" y="T7"/>
              </a:cxn>
              <a:cxn ang="0">
                <a:pos x="T8" y="T9"/>
              </a:cxn>
            </a:cxnLst>
            <a:rect l="0" t="0" r="r" b="b"/>
            <a:pathLst>
              <a:path w="190" h="191">
                <a:moveTo>
                  <a:pt x="23" y="191"/>
                </a:moveTo>
                <a:lnTo>
                  <a:pt x="0" y="167"/>
                </a:lnTo>
                <a:lnTo>
                  <a:pt x="168" y="0"/>
                </a:lnTo>
                <a:lnTo>
                  <a:pt x="190" y="22"/>
                </a:lnTo>
                <a:lnTo>
                  <a:pt x="23" y="191"/>
                </a:lnTo>
                <a:close/>
              </a:path>
            </a:pathLst>
          </a:custGeom>
          <a:solidFill>
            <a:schemeClr val="accent1">
              <a:lumMod val="20000"/>
              <a:lumOff val="80000"/>
            </a:schemeClr>
          </a:solidFill>
          <a:ln>
            <a:noFill/>
          </a:ln>
        </p:spPr>
        <p:txBody>
          <a:bodyPr/>
          <a:lstStyle/>
          <a:p>
            <a:endParaRPr lang="zh-CN" altLang="en-US"/>
          </a:p>
        </p:txBody>
      </p:sp>
      <p:sp>
        <p:nvSpPr>
          <p:cNvPr id="24" name="矩形 23"/>
          <p:cNvSpPr/>
          <p:nvPr/>
        </p:nvSpPr>
        <p:spPr>
          <a:xfrm>
            <a:off x="6900250" y="4747987"/>
            <a:ext cx="2908911" cy="1438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accent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2000" dirty="0">
              <a:solidFill>
                <a:schemeClr val="accent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226201227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dirty="0"/>
              <a:t>请在此添加您的大标题</a:t>
            </a:r>
            <a:endParaRPr lang="en-US" altLang="zh-CN" dirty="0"/>
          </a:p>
        </p:txBody>
      </p:sp>
      <p:sp>
        <p:nvSpPr>
          <p:cNvPr id="82" name="任意多边形 81"/>
          <p:cNvSpPr/>
          <p:nvPr/>
        </p:nvSpPr>
        <p:spPr>
          <a:xfrm>
            <a:off x="3069211" y="3893988"/>
            <a:ext cx="6253177" cy="2959696"/>
          </a:xfrm>
          <a:custGeom>
            <a:avLst/>
            <a:gdLst>
              <a:gd name="connsiteX0" fmla="*/ 3126588 w 6253177"/>
              <a:gd name="connsiteY0" fmla="*/ 0 h 2959696"/>
              <a:gd name="connsiteX1" fmla="*/ 6245864 w 6253177"/>
              <a:gd name="connsiteY1" fmla="*/ 2814881 h 2959696"/>
              <a:gd name="connsiteX2" fmla="*/ 6253177 w 6253177"/>
              <a:gd name="connsiteY2" fmla="*/ 2959696 h 2959696"/>
              <a:gd name="connsiteX3" fmla="*/ 4676601 w 6253177"/>
              <a:gd name="connsiteY3" fmla="*/ 2959696 h 2959696"/>
              <a:gd name="connsiteX4" fmla="*/ 4662469 w 6253177"/>
              <a:gd name="connsiteY4" fmla="*/ 2819512 h 2959696"/>
              <a:gd name="connsiteX5" fmla="*/ 3126588 w 6253177"/>
              <a:gd name="connsiteY5" fmla="*/ 1567732 h 2959696"/>
              <a:gd name="connsiteX6" fmla="*/ 1590707 w 6253177"/>
              <a:gd name="connsiteY6" fmla="*/ 2819512 h 2959696"/>
              <a:gd name="connsiteX7" fmla="*/ 1576575 w 6253177"/>
              <a:gd name="connsiteY7" fmla="*/ 2959696 h 2959696"/>
              <a:gd name="connsiteX8" fmla="*/ 0 w 6253177"/>
              <a:gd name="connsiteY8" fmla="*/ 2959696 h 2959696"/>
              <a:gd name="connsiteX9" fmla="*/ 7313 w 6253177"/>
              <a:gd name="connsiteY9" fmla="*/ 2814881 h 2959696"/>
              <a:gd name="connsiteX10" fmla="*/ 3126588 w 6253177"/>
              <a:gd name="connsiteY10" fmla="*/ 0 h 295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3177" h="2959696">
                <a:moveTo>
                  <a:pt x="3126588" y="0"/>
                </a:moveTo>
                <a:cubicBezTo>
                  <a:pt x="4750028" y="0"/>
                  <a:pt x="6085297" y="1233805"/>
                  <a:pt x="6245864" y="2814881"/>
                </a:cubicBezTo>
                <a:lnTo>
                  <a:pt x="6253177" y="2959696"/>
                </a:lnTo>
                <a:lnTo>
                  <a:pt x="4676601" y="2959696"/>
                </a:lnTo>
                <a:lnTo>
                  <a:pt x="4662469" y="2819512"/>
                </a:lnTo>
                <a:cubicBezTo>
                  <a:pt x="4516284" y="2105123"/>
                  <a:pt x="3884193" y="1567732"/>
                  <a:pt x="3126588" y="1567732"/>
                </a:cubicBezTo>
                <a:cubicBezTo>
                  <a:pt x="2368984" y="1567732"/>
                  <a:pt x="1736892" y="2105123"/>
                  <a:pt x="1590707" y="2819512"/>
                </a:cubicBezTo>
                <a:lnTo>
                  <a:pt x="1576575" y="2959696"/>
                </a:lnTo>
                <a:lnTo>
                  <a:pt x="0" y="2959696"/>
                </a:lnTo>
                <a:lnTo>
                  <a:pt x="7313" y="2814881"/>
                </a:lnTo>
                <a:cubicBezTo>
                  <a:pt x="167880" y="1233805"/>
                  <a:pt x="1503149" y="0"/>
                  <a:pt x="3126588" y="0"/>
                </a:cubicBezTo>
                <a:close/>
              </a:path>
            </a:pathLst>
          </a:custGeom>
          <a:solidFill>
            <a:schemeClr val="accent1">
              <a:lumMod val="40000"/>
              <a:lumOff val="60000"/>
              <a:alpha val="50000"/>
            </a:schemeClr>
          </a:solidFill>
          <a:ln w="127000" cap="flat" cmpd="sng" algn="ctr">
            <a:noFill/>
            <a:prstDash val="solid"/>
          </a:ln>
          <a:effectLst/>
        </p:spPr>
        <p:txBody>
          <a:bodyPr wrap="square" lIns="91424" tIns="45712" rIns="91424" bIns="45712" rtlCol="0" anchor="ctr">
            <a:noAutofit/>
          </a:bodyPr>
          <a:lstStyle/>
          <a:p>
            <a:pPr marL="0" marR="0" lvl="0" indent="0" algn="ctr" defTabSz="457106"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1E2D43"/>
              </a:solidFill>
              <a:effectLst/>
              <a:uLnTx/>
              <a:uFillTx/>
              <a:latin typeface="Calibri"/>
              <a:ea typeface="宋体" panose="02010600030101010101" pitchFamily="2" charset="-122"/>
            </a:endParaRPr>
          </a:p>
        </p:txBody>
      </p:sp>
      <p:sp>
        <p:nvSpPr>
          <p:cNvPr id="81" name="任意多边形 80"/>
          <p:cNvSpPr/>
          <p:nvPr/>
        </p:nvSpPr>
        <p:spPr>
          <a:xfrm>
            <a:off x="3342627" y="4167402"/>
            <a:ext cx="5706345" cy="2686282"/>
          </a:xfrm>
          <a:custGeom>
            <a:avLst/>
            <a:gdLst>
              <a:gd name="connsiteX0" fmla="*/ 2853172 w 5706345"/>
              <a:gd name="connsiteY0" fmla="*/ 0 h 2686282"/>
              <a:gd name="connsiteX1" fmla="*/ 5700444 w 5706345"/>
              <a:gd name="connsiteY1" fmla="*/ 2569421 h 2686282"/>
              <a:gd name="connsiteX2" fmla="*/ 5706345 w 5706345"/>
              <a:gd name="connsiteY2" fmla="*/ 2686282 h 2686282"/>
              <a:gd name="connsiteX3" fmla="*/ 4266478 w 5706345"/>
              <a:gd name="connsiteY3" fmla="*/ 2686282 h 2686282"/>
              <a:gd name="connsiteX4" fmla="*/ 4255123 w 5706345"/>
              <a:gd name="connsiteY4" fmla="*/ 2573647 h 2686282"/>
              <a:gd name="connsiteX5" fmla="*/ 2853172 w 5706345"/>
              <a:gd name="connsiteY5" fmla="*/ 1431024 h 2686282"/>
              <a:gd name="connsiteX6" fmla="*/ 1451222 w 5706345"/>
              <a:gd name="connsiteY6" fmla="*/ 2573647 h 2686282"/>
              <a:gd name="connsiteX7" fmla="*/ 1439867 w 5706345"/>
              <a:gd name="connsiteY7" fmla="*/ 2686282 h 2686282"/>
              <a:gd name="connsiteX8" fmla="*/ 0 w 5706345"/>
              <a:gd name="connsiteY8" fmla="*/ 2686282 h 2686282"/>
              <a:gd name="connsiteX9" fmla="*/ 5901 w 5706345"/>
              <a:gd name="connsiteY9" fmla="*/ 2569421 h 2686282"/>
              <a:gd name="connsiteX10" fmla="*/ 2853172 w 5706345"/>
              <a:gd name="connsiteY10" fmla="*/ 0 h 268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6345" h="2686282">
                <a:moveTo>
                  <a:pt x="2853172" y="0"/>
                </a:moveTo>
                <a:cubicBezTo>
                  <a:pt x="4335046" y="0"/>
                  <a:pt x="5553878" y="1126216"/>
                  <a:pt x="5700444" y="2569421"/>
                </a:cubicBezTo>
                <a:lnTo>
                  <a:pt x="5706345" y="2686282"/>
                </a:lnTo>
                <a:lnTo>
                  <a:pt x="4266478" y="2686282"/>
                </a:lnTo>
                <a:lnTo>
                  <a:pt x="4255123" y="2573647"/>
                </a:lnTo>
                <a:cubicBezTo>
                  <a:pt x="4121685" y="1921553"/>
                  <a:pt x="3544714" y="1431024"/>
                  <a:pt x="2853172" y="1431024"/>
                </a:cubicBezTo>
                <a:cubicBezTo>
                  <a:pt x="2161631" y="1431024"/>
                  <a:pt x="1584659" y="1921553"/>
                  <a:pt x="1451222" y="2573647"/>
                </a:cubicBezTo>
                <a:lnTo>
                  <a:pt x="1439867" y="2686282"/>
                </a:lnTo>
                <a:lnTo>
                  <a:pt x="0" y="2686282"/>
                </a:lnTo>
                <a:lnTo>
                  <a:pt x="5901" y="2569421"/>
                </a:lnTo>
                <a:cubicBezTo>
                  <a:pt x="152466" y="1126216"/>
                  <a:pt x="1371299" y="0"/>
                  <a:pt x="2853172" y="0"/>
                </a:cubicBezTo>
                <a:close/>
              </a:path>
            </a:pathLst>
          </a:custGeom>
          <a:solidFill>
            <a:schemeClr val="accent1"/>
          </a:solidFill>
          <a:ln w="127000" cap="flat" cmpd="sng" algn="ctr">
            <a:noFill/>
            <a:prstDash val="solid"/>
          </a:ln>
          <a:effectLst/>
        </p:spPr>
        <p:txBody>
          <a:bodyPr wrap="square" lIns="91424" tIns="45712" rIns="91424" bIns="45712" rtlCol="0" anchor="ctr">
            <a:noAutofit/>
          </a:bodyPr>
          <a:lstStyle/>
          <a:p>
            <a:pPr marL="0" marR="0" lvl="0" indent="0" algn="ctr" defTabSz="457106"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1E2D43"/>
              </a:solidFill>
              <a:effectLst/>
              <a:uLnTx/>
              <a:uFillTx/>
              <a:latin typeface="Calibri"/>
              <a:ea typeface="宋体" panose="02010600030101010101" pitchFamily="2" charset="-122"/>
            </a:endParaRPr>
          </a:p>
        </p:txBody>
      </p:sp>
      <p:sp>
        <p:nvSpPr>
          <p:cNvPr id="54" name="椭圆 53"/>
          <p:cNvSpPr/>
          <p:nvPr/>
        </p:nvSpPr>
        <p:spPr>
          <a:xfrm>
            <a:off x="5520775" y="3226641"/>
            <a:ext cx="1418404" cy="1418404"/>
          </a:xfrm>
          <a:prstGeom prst="ellipse">
            <a:avLst/>
          </a:prstGeom>
          <a:solidFill>
            <a:schemeClr val="accent1"/>
          </a:solidFill>
          <a:ln w="952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457106"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7" name="椭圆 56"/>
          <p:cNvSpPr/>
          <p:nvPr/>
        </p:nvSpPr>
        <p:spPr>
          <a:xfrm>
            <a:off x="8507334" y="5111139"/>
            <a:ext cx="869502" cy="869500"/>
          </a:xfrm>
          <a:prstGeom prst="ellipse">
            <a:avLst/>
          </a:prstGeom>
          <a:solidFill>
            <a:schemeClr val="accent1"/>
          </a:solidFill>
          <a:ln w="952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457106" eaLnBrk="1" fontAlgn="auto" latinLnBrk="0" hangingPunct="1">
              <a:lnSpc>
                <a:spcPct val="90000"/>
              </a:lnSpc>
              <a:spcBef>
                <a:spcPts val="0"/>
              </a:spcBef>
              <a:spcAft>
                <a:spcPts val="0"/>
              </a:spcAft>
              <a:buClrTx/>
              <a:buSzTx/>
              <a:buFontTx/>
              <a:buNone/>
              <a:tabLst/>
              <a:defRPr/>
            </a:pPr>
            <a:endParaRPr kumimoji="1" lang="zh-CN" altLang="en-US" sz="1600" b="1" i="0" u="none" strike="noStrike" kern="0" cap="none" spc="0" normalizeH="0" baseline="0" noProof="0" dirty="0">
              <a:ln>
                <a:noFill/>
              </a:ln>
              <a:solidFill>
                <a:prstClr val="white"/>
              </a:solidFill>
              <a:effectLst/>
              <a:uLnTx/>
              <a:uFillTx/>
              <a:latin typeface="Calibri"/>
              <a:ea typeface="宋体" panose="02010600030101010101" pitchFamily="2" charset="-122"/>
            </a:endParaRPr>
          </a:p>
        </p:txBody>
      </p:sp>
      <p:sp>
        <p:nvSpPr>
          <p:cNvPr id="38" name="Freeform 537"/>
          <p:cNvSpPr>
            <a:spLocks noEditPoints="1"/>
          </p:cNvSpPr>
          <p:nvPr/>
        </p:nvSpPr>
        <p:spPr bwMode="auto">
          <a:xfrm>
            <a:off x="5865043" y="3589155"/>
            <a:ext cx="729868" cy="693376"/>
          </a:xfrm>
          <a:custGeom>
            <a:avLst/>
            <a:gdLst>
              <a:gd name="T0" fmla="*/ 39 w 50"/>
              <a:gd name="T1" fmla="*/ 26 h 47"/>
              <a:gd name="T2" fmla="*/ 41 w 50"/>
              <a:gd name="T3" fmla="*/ 24 h 47"/>
              <a:gd name="T4" fmla="*/ 43 w 50"/>
              <a:gd name="T5" fmla="*/ 26 h 47"/>
              <a:gd name="T6" fmla="*/ 43 w 50"/>
              <a:gd name="T7" fmla="*/ 45 h 47"/>
              <a:gd name="T8" fmla="*/ 41 w 50"/>
              <a:gd name="T9" fmla="*/ 47 h 47"/>
              <a:gd name="T10" fmla="*/ 41 w 50"/>
              <a:gd name="T11" fmla="*/ 47 h 47"/>
              <a:gd name="T12" fmla="*/ 9 w 50"/>
              <a:gd name="T13" fmla="*/ 47 h 47"/>
              <a:gd name="T14" fmla="*/ 8 w 50"/>
              <a:gd name="T15" fmla="*/ 45 h 47"/>
              <a:gd name="T16" fmla="*/ 8 w 50"/>
              <a:gd name="T17" fmla="*/ 45 h 47"/>
              <a:gd name="T18" fmla="*/ 8 w 50"/>
              <a:gd name="T19" fmla="*/ 26 h 47"/>
              <a:gd name="T20" fmla="*/ 9 w 50"/>
              <a:gd name="T21" fmla="*/ 24 h 47"/>
              <a:gd name="T22" fmla="*/ 11 w 50"/>
              <a:gd name="T23" fmla="*/ 26 h 47"/>
              <a:gd name="T24" fmla="*/ 11 w 50"/>
              <a:gd name="T25" fmla="*/ 43 h 47"/>
              <a:gd name="T26" fmla="*/ 18 w 50"/>
              <a:gd name="T27" fmla="*/ 43 h 47"/>
              <a:gd name="T28" fmla="*/ 18 w 50"/>
              <a:gd name="T29" fmla="*/ 24 h 47"/>
              <a:gd name="T30" fmla="*/ 19 w 50"/>
              <a:gd name="T31" fmla="*/ 23 h 47"/>
              <a:gd name="T32" fmla="*/ 19 w 50"/>
              <a:gd name="T33" fmla="*/ 23 h 47"/>
              <a:gd name="T34" fmla="*/ 32 w 50"/>
              <a:gd name="T35" fmla="*/ 23 h 47"/>
              <a:gd name="T36" fmla="*/ 33 w 50"/>
              <a:gd name="T37" fmla="*/ 24 h 47"/>
              <a:gd name="T38" fmla="*/ 33 w 50"/>
              <a:gd name="T39" fmla="*/ 24 h 47"/>
              <a:gd name="T40" fmla="*/ 33 w 50"/>
              <a:gd name="T41" fmla="*/ 43 h 47"/>
              <a:gd name="T42" fmla="*/ 39 w 50"/>
              <a:gd name="T43" fmla="*/ 43 h 47"/>
              <a:gd name="T44" fmla="*/ 39 w 50"/>
              <a:gd name="T45" fmla="*/ 26 h 47"/>
              <a:gd name="T46" fmla="*/ 20 w 50"/>
              <a:gd name="T47" fmla="*/ 43 h 47"/>
              <a:gd name="T48" fmla="*/ 20 w 50"/>
              <a:gd name="T49" fmla="*/ 43 h 47"/>
              <a:gd name="T50" fmla="*/ 31 w 50"/>
              <a:gd name="T51" fmla="*/ 43 h 47"/>
              <a:gd name="T52" fmla="*/ 31 w 50"/>
              <a:gd name="T53" fmla="*/ 25 h 47"/>
              <a:gd name="T54" fmla="*/ 20 w 50"/>
              <a:gd name="T55" fmla="*/ 25 h 47"/>
              <a:gd name="T56" fmla="*/ 20 w 50"/>
              <a:gd name="T57" fmla="*/ 43 h 47"/>
              <a:gd name="T58" fmla="*/ 4 w 50"/>
              <a:gd name="T59" fmla="*/ 27 h 47"/>
              <a:gd name="T60" fmla="*/ 4 w 50"/>
              <a:gd name="T61" fmla="*/ 27 h 47"/>
              <a:gd name="T62" fmla="*/ 1 w 50"/>
              <a:gd name="T63" fmla="*/ 27 h 47"/>
              <a:gd name="T64" fmla="*/ 1 w 50"/>
              <a:gd name="T65" fmla="*/ 24 h 47"/>
              <a:gd name="T66" fmla="*/ 24 w 50"/>
              <a:gd name="T67" fmla="*/ 1 h 47"/>
              <a:gd name="T68" fmla="*/ 27 w 50"/>
              <a:gd name="T69" fmla="*/ 1 h 47"/>
              <a:gd name="T70" fmla="*/ 27 w 50"/>
              <a:gd name="T71" fmla="*/ 1 h 47"/>
              <a:gd name="T72" fmla="*/ 50 w 50"/>
              <a:gd name="T73" fmla="*/ 24 h 47"/>
              <a:gd name="T74" fmla="*/ 50 w 50"/>
              <a:gd name="T75" fmla="*/ 27 h 47"/>
              <a:gd name="T76" fmla="*/ 47 w 50"/>
              <a:gd name="T77" fmla="*/ 27 h 47"/>
              <a:gd name="T78" fmla="*/ 25 w 50"/>
              <a:gd name="T79" fmla="*/ 5 h 47"/>
              <a:gd name="T80" fmla="*/ 4 w 50"/>
              <a:gd name="T81"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47">
                <a:moveTo>
                  <a:pt x="39" y="26"/>
                </a:moveTo>
                <a:cubicBezTo>
                  <a:pt x="39" y="25"/>
                  <a:pt x="40" y="24"/>
                  <a:pt x="41" y="24"/>
                </a:cubicBezTo>
                <a:cubicBezTo>
                  <a:pt x="42" y="24"/>
                  <a:pt x="43" y="25"/>
                  <a:pt x="43" y="26"/>
                </a:cubicBezTo>
                <a:cubicBezTo>
                  <a:pt x="43" y="45"/>
                  <a:pt x="43" y="45"/>
                  <a:pt x="43" y="45"/>
                </a:cubicBezTo>
                <a:cubicBezTo>
                  <a:pt x="43" y="46"/>
                  <a:pt x="42" y="47"/>
                  <a:pt x="41" y="47"/>
                </a:cubicBezTo>
                <a:cubicBezTo>
                  <a:pt x="41" y="47"/>
                  <a:pt x="41" y="47"/>
                  <a:pt x="41" y="47"/>
                </a:cubicBezTo>
                <a:cubicBezTo>
                  <a:pt x="9" y="47"/>
                  <a:pt x="9" y="47"/>
                  <a:pt x="9" y="47"/>
                </a:cubicBezTo>
                <a:cubicBezTo>
                  <a:pt x="8" y="47"/>
                  <a:pt x="8" y="46"/>
                  <a:pt x="8" y="45"/>
                </a:cubicBezTo>
                <a:cubicBezTo>
                  <a:pt x="8" y="45"/>
                  <a:pt x="8" y="45"/>
                  <a:pt x="8" y="45"/>
                </a:cubicBezTo>
                <a:cubicBezTo>
                  <a:pt x="8" y="26"/>
                  <a:pt x="8" y="26"/>
                  <a:pt x="8" y="26"/>
                </a:cubicBezTo>
                <a:cubicBezTo>
                  <a:pt x="8" y="25"/>
                  <a:pt x="8" y="24"/>
                  <a:pt x="9" y="24"/>
                </a:cubicBezTo>
                <a:cubicBezTo>
                  <a:pt x="11" y="24"/>
                  <a:pt x="11" y="25"/>
                  <a:pt x="11" y="26"/>
                </a:cubicBezTo>
                <a:cubicBezTo>
                  <a:pt x="11" y="43"/>
                  <a:pt x="11" y="43"/>
                  <a:pt x="11" y="43"/>
                </a:cubicBezTo>
                <a:cubicBezTo>
                  <a:pt x="18" y="43"/>
                  <a:pt x="18" y="43"/>
                  <a:pt x="18" y="43"/>
                </a:cubicBezTo>
                <a:cubicBezTo>
                  <a:pt x="18" y="24"/>
                  <a:pt x="18" y="24"/>
                  <a:pt x="18" y="24"/>
                </a:cubicBezTo>
                <a:cubicBezTo>
                  <a:pt x="18" y="24"/>
                  <a:pt x="18" y="23"/>
                  <a:pt x="19" y="23"/>
                </a:cubicBezTo>
                <a:cubicBezTo>
                  <a:pt x="19" y="23"/>
                  <a:pt x="19" y="23"/>
                  <a:pt x="19" y="23"/>
                </a:cubicBezTo>
                <a:cubicBezTo>
                  <a:pt x="32" y="23"/>
                  <a:pt x="32" y="23"/>
                  <a:pt x="32" y="23"/>
                </a:cubicBezTo>
                <a:cubicBezTo>
                  <a:pt x="32" y="23"/>
                  <a:pt x="33" y="24"/>
                  <a:pt x="33" y="24"/>
                </a:cubicBezTo>
                <a:cubicBezTo>
                  <a:pt x="33" y="24"/>
                  <a:pt x="33" y="24"/>
                  <a:pt x="33" y="24"/>
                </a:cubicBezTo>
                <a:cubicBezTo>
                  <a:pt x="33" y="43"/>
                  <a:pt x="33" y="43"/>
                  <a:pt x="33" y="43"/>
                </a:cubicBezTo>
                <a:cubicBezTo>
                  <a:pt x="39" y="43"/>
                  <a:pt x="39" y="43"/>
                  <a:pt x="39" y="43"/>
                </a:cubicBezTo>
                <a:cubicBezTo>
                  <a:pt x="39" y="26"/>
                  <a:pt x="39" y="26"/>
                  <a:pt x="39" y="26"/>
                </a:cubicBezTo>
                <a:close/>
                <a:moveTo>
                  <a:pt x="20" y="43"/>
                </a:moveTo>
                <a:cubicBezTo>
                  <a:pt x="20" y="43"/>
                  <a:pt x="20" y="43"/>
                  <a:pt x="20" y="43"/>
                </a:cubicBezTo>
                <a:cubicBezTo>
                  <a:pt x="31" y="43"/>
                  <a:pt x="31" y="43"/>
                  <a:pt x="31" y="43"/>
                </a:cubicBezTo>
                <a:cubicBezTo>
                  <a:pt x="31" y="25"/>
                  <a:pt x="31" y="25"/>
                  <a:pt x="31" y="25"/>
                </a:cubicBezTo>
                <a:cubicBezTo>
                  <a:pt x="20" y="25"/>
                  <a:pt x="20" y="25"/>
                  <a:pt x="20" y="25"/>
                </a:cubicBezTo>
                <a:cubicBezTo>
                  <a:pt x="20" y="43"/>
                  <a:pt x="20" y="43"/>
                  <a:pt x="20" y="43"/>
                </a:cubicBezTo>
                <a:close/>
                <a:moveTo>
                  <a:pt x="4" y="27"/>
                </a:moveTo>
                <a:cubicBezTo>
                  <a:pt x="4" y="27"/>
                  <a:pt x="4" y="27"/>
                  <a:pt x="4" y="27"/>
                </a:cubicBezTo>
                <a:cubicBezTo>
                  <a:pt x="3" y="28"/>
                  <a:pt x="2" y="28"/>
                  <a:pt x="1" y="27"/>
                </a:cubicBezTo>
                <a:cubicBezTo>
                  <a:pt x="0" y="26"/>
                  <a:pt x="0" y="25"/>
                  <a:pt x="1" y="24"/>
                </a:cubicBezTo>
                <a:cubicBezTo>
                  <a:pt x="24" y="1"/>
                  <a:pt x="24" y="1"/>
                  <a:pt x="24" y="1"/>
                </a:cubicBezTo>
                <a:cubicBezTo>
                  <a:pt x="25" y="0"/>
                  <a:pt x="26" y="0"/>
                  <a:pt x="27" y="1"/>
                </a:cubicBezTo>
                <a:cubicBezTo>
                  <a:pt x="27" y="1"/>
                  <a:pt x="27" y="1"/>
                  <a:pt x="27" y="1"/>
                </a:cubicBezTo>
                <a:cubicBezTo>
                  <a:pt x="50" y="24"/>
                  <a:pt x="50" y="24"/>
                  <a:pt x="50" y="24"/>
                </a:cubicBezTo>
                <a:cubicBezTo>
                  <a:pt x="50" y="25"/>
                  <a:pt x="50" y="26"/>
                  <a:pt x="50" y="27"/>
                </a:cubicBezTo>
                <a:cubicBezTo>
                  <a:pt x="49" y="28"/>
                  <a:pt x="48" y="28"/>
                  <a:pt x="47" y="27"/>
                </a:cubicBezTo>
                <a:cubicBezTo>
                  <a:pt x="25" y="5"/>
                  <a:pt x="25" y="5"/>
                  <a:pt x="25" y="5"/>
                </a:cubicBezTo>
                <a:cubicBezTo>
                  <a:pt x="4" y="27"/>
                  <a:pt x="4" y="27"/>
                  <a:pt x="4" y="27"/>
                </a:cubicBezTo>
                <a:close/>
              </a:path>
            </a:pathLst>
          </a:custGeom>
          <a:solidFill>
            <a:srgbClr val="FEFFFF"/>
          </a:solidFill>
          <a:ln>
            <a:noFill/>
          </a:ln>
          <a:extLst/>
        </p:spPr>
        <p:txBody>
          <a:bodyPr/>
          <a:lstStyle/>
          <a:p>
            <a:endParaRPr lang="zh-CN" altLang="en-US" sz="2400"/>
          </a:p>
        </p:txBody>
      </p:sp>
      <p:sp>
        <p:nvSpPr>
          <p:cNvPr id="60" name="椭圆 59"/>
          <p:cNvSpPr/>
          <p:nvPr/>
        </p:nvSpPr>
        <p:spPr>
          <a:xfrm>
            <a:off x="4190008" y="3968607"/>
            <a:ext cx="869502" cy="869500"/>
          </a:xfrm>
          <a:prstGeom prst="ellipse">
            <a:avLst/>
          </a:prstGeom>
          <a:solidFill>
            <a:schemeClr val="accent1"/>
          </a:solidFill>
          <a:ln w="952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457106" eaLnBrk="1" fontAlgn="auto" latinLnBrk="0" hangingPunct="1">
              <a:lnSpc>
                <a:spcPct val="90000"/>
              </a:lnSpc>
              <a:spcBef>
                <a:spcPts val="0"/>
              </a:spcBef>
              <a:spcAft>
                <a:spcPts val="0"/>
              </a:spcAft>
              <a:buClrTx/>
              <a:buSzTx/>
              <a:buFontTx/>
              <a:buNone/>
              <a:tabLst/>
              <a:defRPr/>
            </a:pPr>
            <a:endParaRPr kumimoji="1" lang="zh-CN" altLang="en-US" sz="1600" b="1" i="0" u="none" strike="noStrike" kern="0" cap="none" spc="0" normalizeH="0" baseline="0" noProof="0" dirty="0">
              <a:ln>
                <a:noFill/>
              </a:ln>
              <a:solidFill>
                <a:prstClr val="white"/>
              </a:solidFill>
              <a:effectLst/>
              <a:uLnTx/>
              <a:uFillTx/>
              <a:latin typeface="Calibri"/>
              <a:ea typeface="宋体" panose="02010600030101010101" pitchFamily="2" charset="-122"/>
            </a:endParaRPr>
          </a:p>
        </p:txBody>
      </p:sp>
      <p:sp>
        <p:nvSpPr>
          <p:cNvPr id="49" name="Freeform 704"/>
          <p:cNvSpPr>
            <a:spLocks noEditPoints="1"/>
          </p:cNvSpPr>
          <p:nvPr/>
        </p:nvSpPr>
        <p:spPr bwMode="auto">
          <a:xfrm>
            <a:off x="8704173" y="5353272"/>
            <a:ext cx="493606" cy="370205"/>
          </a:xfrm>
          <a:custGeom>
            <a:avLst/>
            <a:gdLst>
              <a:gd name="T0" fmla="*/ 30 w 52"/>
              <a:gd name="T1" fmla="*/ 22 h 39"/>
              <a:gd name="T2" fmla="*/ 49 w 52"/>
              <a:gd name="T3" fmla="*/ 21 h 39"/>
              <a:gd name="T4" fmla="*/ 46 w 52"/>
              <a:gd name="T5" fmla="*/ 8 h 39"/>
              <a:gd name="T6" fmla="*/ 42 w 52"/>
              <a:gd name="T7" fmla="*/ 3 h 39"/>
              <a:gd name="T8" fmla="*/ 37 w 52"/>
              <a:gd name="T9" fmla="*/ 10 h 39"/>
              <a:gd name="T10" fmla="*/ 35 w 52"/>
              <a:gd name="T11" fmla="*/ 10 h 39"/>
              <a:gd name="T12" fmla="*/ 42 w 52"/>
              <a:gd name="T13" fmla="*/ 0 h 39"/>
              <a:gd name="T14" fmla="*/ 48 w 52"/>
              <a:gd name="T15" fmla="*/ 7 h 39"/>
              <a:gd name="T16" fmla="*/ 52 w 52"/>
              <a:gd name="T17" fmla="*/ 23 h 39"/>
              <a:gd name="T18" fmla="*/ 50 w 52"/>
              <a:gd name="T19" fmla="*/ 25 h 39"/>
              <a:gd name="T20" fmla="*/ 47 w 52"/>
              <a:gd name="T21" fmla="*/ 36 h 39"/>
              <a:gd name="T22" fmla="*/ 28 w 52"/>
              <a:gd name="T23" fmla="*/ 28 h 39"/>
              <a:gd name="T24" fmla="*/ 24 w 52"/>
              <a:gd name="T25" fmla="*/ 25 h 39"/>
              <a:gd name="T26" fmla="*/ 13 w 52"/>
              <a:gd name="T27" fmla="*/ 39 h 39"/>
              <a:gd name="T28" fmla="*/ 5 w 52"/>
              <a:gd name="T29" fmla="*/ 36 h 39"/>
              <a:gd name="T30" fmla="*/ 2 w 52"/>
              <a:gd name="T31" fmla="*/ 25 h 39"/>
              <a:gd name="T32" fmla="*/ 0 w 52"/>
              <a:gd name="T33" fmla="*/ 22 h 39"/>
              <a:gd name="T34" fmla="*/ 6 w 52"/>
              <a:gd name="T35" fmla="*/ 3 h 39"/>
              <a:gd name="T36" fmla="*/ 16 w 52"/>
              <a:gd name="T37" fmla="*/ 3 h 39"/>
              <a:gd name="T38" fmla="*/ 16 w 52"/>
              <a:gd name="T39" fmla="*/ 11 h 39"/>
              <a:gd name="T40" fmla="*/ 14 w 52"/>
              <a:gd name="T41" fmla="*/ 5 h 39"/>
              <a:gd name="T42" fmla="*/ 8 w 52"/>
              <a:gd name="T43" fmla="*/ 4 h 39"/>
              <a:gd name="T44" fmla="*/ 3 w 52"/>
              <a:gd name="T45" fmla="*/ 21 h 39"/>
              <a:gd name="T46" fmla="*/ 13 w 52"/>
              <a:gd name="T47" fmla="*/ 16 h 39"/>
              <a:gd name="T48" fmla="*/ 23 w 52"/>
              <a:gd name="T49" fmla="*/ 22 h 39"/>
              <a:gd name="T50" fmla="*/ 6 w 52"/>
              <a:gd name="T51" fmla="*/ 24 h 39"/>
              <a:gd name="T52" fmla="*/ 7 w 52"/>
              <a:gd name="T53" fmla="*/ 33 h 39"/>
              <a:gd name="T54" fmla="*/ 13 w 52"/>
              <a:gd name="T55" fmla="*/ 35 h 39"/>
              <a:gd name="T56" fmla="*/ 18 w 52"/>
              <a:gd name="T57" fmla="*/ 22 h 39"/>
              <a:gd name="T58" fmla="*/ 6 w 52"/>
              <a:gd name="T59" fmla="*/ 24 h 39"/>
              <a:gd name="T60" fmla="*/ 39 w 52"/>
              <a:gd name="T61" fmla="*/ 20 h 39"/>
              <a:gd name="T62" fmla="*/ 39 w 52"/>
              <a:gd name="T63" fmla="*/ 35 h 39"/>
              <a:gd name="T64" fmla="*/ 45 w 52"/>
              <a:gd name="T65" fmla="*/ 33 h 39"/>
              <a:gd name="T66" fmla="*/ 47 w 52"/>
              <a:gd name="T6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39">
                <a:moveTo>
                  <a:pt x="23" y="22"/>
                </a:moveTo>
                <a:cubicBezTo>
                  <a:pt x="25" y="21"/>
                  <a:pt x="27" y="21"/>
                  <a:pt x="30" y="22"/>
                </a:cubicBezTo>
                <a:cubicBezTo>
                  <a:pt x="32" y="18"/>
                  <a:pt x="35" y="16"/>
                  <a:pt x="39" y="16"/>
                </a:cubicBezTo>
                <a:cubicBezTo>
                  <a:pt x="43" y="16"/>
                  <a:pt x="47" y="18"/>
                  <a:pt x="49" y="21"/>
                </a:cubicBezTo>
                <a:cubicBezTo>
                  <a:pt x="50" y="21"/>
                  <a:pt x="50" y="21"/>
                  <a:pt x="50" y="21"/>
                </a:cubicBezTo>
                <a:cubicBezTo>
                  <a:pt x="46" y="8"/>
                  <a:pt x="46" y="8"/>
                  <a:pt x="46" y="8"/>
                </a:cubicBezTo>
                <a:cubicBezTo>
                  <a:pt x="45" y="6"/>
                  <a:pt x="45" y="5"/>
                  <a:pt x="44" y="4"/>
                </a:cubicBezTo>
                <a:cubicBezTo>
                  <a:pt x="44" y="3"/>
                  <a:pt x="43" y="3"/>
                  <a:pt x="42" y="3"/>
                </a:cubicBezTo>
                <a:cubicBezTo>
                  <a:pt x="41" y="3"/>
                  <a:pt x="39" y="3"/>
                  <a:pt x="39" y="5"/>
                </a:cubicBezTo>
                <a:cubicBezTo>
                  <a:pt x="38" y="6"/>
                  <a:pt x="37" y="8"/>
                  <a:pt x="37" y="10"/>
                </a:cubicBezTo>
                <a:cubicBezTo>
                  <a:pt x="37" y="10"/>
                  <a:pt x="37" y="11"/>
                  <a:pt x="36" y="11"/>
                </a:cubicBezTo>
                <a:cubicBezTo>
                  <a:pt x="35" y="11"/>
                  <a:pt x="35" y="10"/>
                  <a:pt x="35" y="10"/>
                </a:cubicBezTo>
                <a:cubicBezTo>
                  <a:pt x="35" y="7"/>
                  <a:pt x="36" y="5"/>
                  <a:pt x="37" y="3"/>
                </a:cubicBezTo>
                <a:cubicBezTo>
                  <a:pt x="38" y="2"/>
                  <a:pt x="40" y="0"/>
                  <a:pt x="42" y="0"/>
                </a:cubicBezTo>
                <a:cubicBezTo>
                  <a:pt x="44" y="0"/>
                  <a:pt x="45" y="1"/>
                  <a:pt x="46" y="3"/>
                </a:cubicBezTo>
                <a:cubicBezTo>
                  <a:pt x="47" y="4"/>
                  <a:pt x="47" y="6"/>
                  <a:pt x="48" y="7"/>
                </a:cubicBezTo>
                <a:cubicBezTo>
                  <a:pt x="52" y="22"/>
                  <a:pt x="52" y="22"/>
                  <a:pt x="52" y="22"/>
                </a:cubicBezTo>
                <a:cubicBezTo>
                  <a:pt x="52" y="22"/>
                  <a:pt x="52" y="23"/>
                  <a:pt x="52" y="23"/>
                </a:cubicBezTo>
                <a:cubicBezTo>
                  <a:pt x="52" y="24"/>
                  <a:pt x="52" y="25"/>
                  <a:pt x="51" y="25"/>
                </a:cubicBezTo>
                <a:cubicBezTo>
                  <a:pt x="50" y="25"/>
                  <a:pt x="50" y="25"/>
                  <a:pt x="50" y="25"/>
                </a:cubicBezTo>
                <a:cubicBezTo>
                  <a:pt x="51" y="26"/>
                  <a:pt x="51" y="27"/>
                  <a:pt x="51" y="28"/>
                </a:cubicBezTo>
                <a:cubicBezTo>
                  <a:pt x="51" y="31"/>
                  <a:pt x="50" y="34"/>
                  <a:pt x="47" y="36"/>
                </a:cubicBezTo>
                <a:cubicBezTo>
                  <a:pt x="45" y="38"/>
                  <a:pt x="43" y="39"/>
                  <a:pt x="39" y="39"/>
                </a:cubicBezTo>
                <a:cubicBezTo>
                  <a:pt x="33" y="39"/>
                  <a:pt x="28" y="34"/>
                  <a:pt x="28" y="28"/>
                </a:cubicBezTo>
                <a:cubicBezTo>
                  <a:pt x="28" y="27"/>
                  <a:pt x="28" y="26"/>
                  <a:pt x="28" y="25"/>
                </a:cubicBezTo>
                <a:cubicBezTo>
                  <a:pt x="27" y="25"/>
                  <a:pt x="25" y="25"/>
                  <a:pt x="24" y="25"/>
                </a:cubicBezTo>
                <a:cubicBezTo>
                  <a:pt x="24" y="26"/>
                  <a:pt x="24" y="27"/>
                  <a:pt x="24" y="28"/>
                </a:cubicBezTo>
                <a:cubicBezTo>
                  <a:pt x="24" y="34"/>
                  <a:pt x="19" y="39"/>
                  <a:pt x="13" y="39"/>
                </a:cubicBezTo>
                <a:cubicBezTo>
                  <a:pt x="10" y="39"/>
                  <a:pt x="7" y="38"/>
                  <a:pt x="5" y="36"/>
                </a:cubicBezTo>
                <a:cubicBezTo>
                  <a:pt x="5" y="36"/>
                  <a:pt x="5" y="36"/>
                  <a:pt x="5" y="36"/>
                </a:cubicBezTo>
                <a:cubicBezTo>
                  <a:pt x="2" y="33"/>
                  <a:pt x="1" y="29"/>
                  <a:pt x="2" y="25"/>
                </a:cubicBezTo>
                <a:cubicBezTo>
                  <a:pt x="2" y="25"/>
                  <a:pt x="2" y="25"/>
                  <a:pt x="2" y="25"/>
                </a:cubicBezTo>
                <a:cubicBezTo>
                  <a:pt x="1" y="25"/>
                  <a:pt x="0" y="24"/>
                  <a:pt x="0" y="23"/>
                </a:cubicBezTo>
                <a:cubicBezTo>
                  <a:pt x="0" y="22"/>
                  <a:pt x="0" y="22"/>
                  <a:pt x="0" y="22"/>
                </a:cubicBezTo>
                <a:cubicBezTo>
                  <a:pt x="5" y="7"/>
                  <a:pt x="5" y="7"/>
                  <a:pt x="5" y="7"/>
                </a:cubicBezTo>
                <a:cubicBezTo>
                  <a:pt x="5" y="6"/>
                  <a:pt x="5" y="4"/>
                  <a:pt x="6" y="3"/>
                </a:cubicBezTo>
                <a:cubicBezTo>
                  <a:pt x="7" y="1"/>
                  <a:pt x="9" y="0"/>
                  <a:pt x="11" y="0"/>
                </a:cubicBezTo>
                <a:cubicBezTo>
                  <a:pt x="13" y="0"/>
                  <a:pt x="14" y="2"/>
                  <a:pt x="16" y="3"/>
                </a:cubicBezTo>
                <a:cubicBezTo>
                  <a:pt x="17" y="5"/>
                  <a:pt x="17" y="7"/>
                  <a:pt x="17" y="10"/>
                </a:cubicBezTo>
                <a:cubicBezTo>
                  <a:pt x="17" y="10"/>
                  <a:pt x="17" y="11"/>
                  <a:pt x="16" y="11"/>
                </a:cubicBezTo>
                <a:cubicBezTo>
                  <a:pt x="16" y="11"/>
                  <a:pt x="15" y="10"/>
                  <a:pt x="15" y="10"/>
                </a:cubicBezTo>
                <a:cubicBezTo>
                  <a:pt x="15" y="8"/>
                  <a:pt x="15" y="6"/>
                  <a:pt x="14" y="5"/>
                </a:cubicBezTo>
                <a:cubicBezTo>
                  <a:pt x="13" y="3"/>
                  <a:pt x="12" y="3"/>
                  <a:pt x="11" y="3"/>
                </a:cubicBezTo>
                <a:cubicBezTo>
                  <a:pt x="9" y="3"/>
                  <a:pt x="9" y="3"/>
                  <a:pt x="8" y="4"/>
                </a:cubicBezTo>
                <a:cubicBezTo>
                  <a:pt x="7" y="5"/>
                  <a:pt x="7" y="6"/>
                  <a:pt x="7" y="8"/>
                </a:cubicBezTo>
                <a:cubicBezTo>
                  <a:pt x="3" y="21"/>
                  <a:pt x="3" y="21"/>
                  <a:pt x="3" y="21"/>
                </a:cubicBezTo>
                <a:cubicBezTo>
                  <a:pt x="3" y="21"/>
                  <a:pt x="3" y="21"/>
                  <a:pt x="3" y="21"/>
                </a:cubicBezTo>
                <a:cubicBezTo>
                  <a:pt x="6" y="18"/>
                  <a:pt x="9" y="16"/>
                  <a:pt x="13" y="16"/>
                </a:cubicBezTo>
                <a:cubicBezTo>
                  <a:pt x="16" y="16"/>
                  <a:pt x="19" y="17"/>
                  <a:pt x="21" y="20"/>
                </a:cubicBezTo>
                <a:cubicBezTo>
                  <a:pt x="22" y="20"/>
                  <a:pt x="22" y="21"/>
                  <a:pt x="23" y="22"/>
                </a:cubicBezTo>
                <a:close/>
                <a:moveTo>
                  <a:pt x="6" y="24"/>
                </a:moveTo>
                <a:cubicBezTo>
                  <a:pt x="6" y="24"/>
                  <a:pt x="6" y="24"/>
                  <a:pt x="6" y="24"/>
                </a:cubicBezTo>
                <a:cubicBezTo>
                  <a:pt x="6" y="24"/>
                  <a:pt x="6" y="24"/>
                  <a:pt x="6" y="24"/>
                </a:cubicBezTo>
                <a:cubicBezTo>
                  <a:pt x="5" y="27"/>
                  <a:pt x="5" y="31"/>
                  <a:pt x="7" y="33"/>
                </a:cubicBezTo>
                <a:cubicBezTo>
                  <a:pt x="7" y="33"/>
                  <a:pt x="7" y="33"/>
                  <a:pt x="7" y="33"/>
                </a:cubicBezTo>
                <a:cubicBezTo>
                  <a:pt x="9" y="34"/>
                  <a:pt x="11" y="35"/>
                  <a:pt x="13" y="35"/>
                </a:cubicBezTo>
                <a:cubicBezTo>
                  <a:pt x="17" y="35"/>
                  <a:pt x="20" y="32"/>
                  <a:pt x="20" y="28"/>
                </a:cubicBezTo>
                <a:cubicBezTo>
                  <a:pt x="20" y="26"/>
                  <a:pt x="20" y="24"/>
                  <a:pt x="18" y="22"/>
                </a:cubicBezTo>
                <a:cubicBezTo>
                  <a:pt x="17" y="21"/>
                  <a:pt x="15" y="20"/>
                  <a:pt x="13" y="20"/>
                </a:cubicBezTo>
                <a:cubicBezTo>
                  <a:pt x="10" y="20"/>
                  <a:pt x="8" y="22"/>
                  <a:pt x="6" y="24"/>
                </a:cubicBezTo>
                <a:close/>
                <a:moveTo>
                  <a:pt x="39" y="20"/>
                </a:moveTo>
                <a:cubicBezTo>
                  <a:pt x="39" y="20"/>
                  <a:pt x="39" y="20"/>
                  <a:pt x="39" y="20"/>
                </a:cubicBezTo>
                <a:cubicBezTo>
                  <a:pt x="35" y="20"/>
                  <a:pt x="32" y="23"/>
                  <a:pt x="32" y="28"/>
                </a:cubicBezTo>
                <a:cubicBezTo>
                  <a:pt x="32" y="32"/>
                  <a:pt x="35" y="35"/>
                  <a:pt x="39" y="35"/>
                </a:cubicBezTo>
                <a:cubicBezTo>
                  <a:pt x="41" y="35"/>
                  <a:pt x="43" y="34"/>
                  <a:pt x="45" y="33"/>
                </a:cubicBezTo>
                <a:cubicBezTo>
                  <a:pt x="45" y="33"/>
                  <a:pt x="45" y="33"/>
                  <a:pt x="45" y="33"/>
                </a:cubicBezTo>
                <a:cubicBezTo>
                  <a:pt x="45" y="33"/>
                  <a:pt x="45" y="33"/>
                  <a:pt x="45" y="33"/>
                </a:cubicBezTo>
                <a:cubicBezTo>
                  <a:pt x="46" y="32"/>
                  <a:pt x="47" y="30"/>
                  <a:pt x="47" y="28"/>
                </a:cubicBezTo>
                <a:cubicBezTo>
                  <a:pt x="47" y="23"/>
                  <a:pt x="44" y="20"/>
                  <a:pt x="39" y="20"/>
                </a:cubicBezTo>
                <a:close/>
              </a:path>
            </a:pathLst>
          </a:custGeom>
          <a:solidFill>
            <a:srgbClr val="FEFFFF"/>
          </a:solidFill>
          <a:ln>
            <a:noFill/>
          </a:ln>
          <a:extLst/>
        </p:spPr>
        <p:txBody>
          <a:bodyPr/>
          <a:lstStyle/>
          <a:p>
            <a:endParaRPr lang="zh-CN" altLang="en-US" sz="2400"/>
          </a:p>
        </p:txBody>
      </p:sp>
      <p:sp>
        <p:nvSpPr>
          <p:cNvPr id="66" name="椭圆 65"/>
          <p:cNvSpPr/>
          <p:nvPr/>
        </p:nvSpPr>
        <p:spPr>
          <a:xfrm>
            <a:off x="3083114" y="5092739"/>
            <a:ext cx="869502" cy="869500"/>
          </a:xfrm>
          <a:prstGeom prst="ellipse">
            <a:avLst/>
          </a:prstGeom>
          <a:solidFill>
            <a:schemeClr val="accent1"/>
          </a:solidFill>
          <a:ln w="952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457106" eaLnBrk="1" fontAlgn="auto" latinLnBrk="0" hangingPunct="1">
              <a:lnSpc>
                <a:spcPct val="90000"/>
              </a:lnSpc>
              <a:spcBef>
                <a:spcPts val="0"/>
              </a:spcBef>
              <a:spcAft>
                <a:spcPts val="0"/>
              </a:spcAft>
              <a:buClrTx/>
              <a:buSzTx/>
              <a:buFontTx/>
              <a:buNone/>
              <a:tabLst/>
              <a:defRPr/>
            </a:pPr>
            <a:endParaRPr kumimoji="1" lang="zh-CN" altLang="en-US" sz="1600" b="1" i="0" u="none" strike="noStrike" kern="0" cap="none" spc="0" normalizeH="0" baseline="0" noProof="0" dirty="0">
              <a:ln>
                <a:noFill/>
              </a:ln>
              <a:solidFill>
                <a:prstClr val="white"/>
              </a:solidFill>
              <a:effectLst/>
              <a:uLnTx/>
              <a:uFillTx/>
              <a:latin typeface="Calibri"/>
              <a:ea typeface="宋体" panose="02010600030101010101" pitchFamily="2" charset="-122"/>
            </a:endParaRPr>
          </a:p>
        </p:txBody>
      </p:sp>
      <p:sp>
        <p:nvSpPr>
          <p:cNvPr id="50" name="Freeform 728"/>
          <p:cNvSpPr>
            <a:spLocks noEditPoints="1"/>
          </p:cNvSpPr>
          <p:nvPr/>
        </p:nvSpPr>
        <p:spPr bwMode="auto">
          <a:xfrm>
            <a:off x="4468330" y="4261105"/>
            <a:ext cx="326438" cy="322929"/>
          </a:xfrm>
          <a:custGeom>
            <a:avLst/>
            <a:gdLst>
              <a:gd name="T0" fmla="*/ 44 w 46"/>
              <a:gd name="T1" fmla="*/ 10 h 46"/>
              <a:gd name="T2" fmla="*/ 31 w 46"/>
              <a:gd name="T3" fmla="*/ 0 h 46"/>
              <a:gd name="T4" fmla="*/ 1 w 46"/>
              <a:gd name="T5" fmla="*/ 27 h 46"/>
              <a:gd name="T6" fmla="*/ 1 w 46"/>
              <a:gd name="T7" fmla="*/ 27 h 46"/>
              <a:gd name="T8" fmla="*/ 1 w 46"/>
              <a:gd name="T9" fmla="*/ 27 h 46"/>
              <a:gd name="T10" fmla="*/ 1 w 46"/>
              <a:gd name="T11" fmla="*/ 27 h 46"/>
              <a:gd name="T12" fmla="*/ 0 w 46"/>
              <a:gd name="T13" fmla="*/ 28 h 46"/>
              <a:gd name="T14" fmla="*/ 0 w 46"/>
              <a:gd name="T15" fmla="*/ 28 h 46"/>
              <a:gd name="T16" fmla="*/ 0 w 46"/>
              <a:gd name="T17" fmla="*/ 28 h 46"/>
              <a:gd name="T18" fmla="*/ 0 w 46"/>
              <a:gd name="T19" fmla="*/ 28 h 46"/>
              <a:gd name="T20" fmla="*/ 0 w 46"/>
              <a:gd name="T21" fmla="*/ 28 h 46"/>
              <a:gd name="T22" fmla="*/ 0 w 46"/>
              <a:gd name="T23" fmla="*/ 28 h 46"/>
              <a:gd name="T24" fmla="*/ 0 w 46"/>
              <a:gd name="T25" fmla="*/ 28 h 46"/>
              <a:gd name="T26" fmla="*/ 0 w 46"/>
              <a:gd name="T27" fmla="*/ 28 h 46"/>
              <a:gd name="T28" fmla="*/ 0 w 46"/>
              <a:gd name="T29" fmla="*/ 28 h 46"/>
              <a:gd name="T30" fmla="*/ 0 w 46"/>
              <a:gd name="T31" fmla="*/ 28 h 46"/>
              <a:gd name="T32" fmla="*/ 0 w 46"/>
              <a:gd name="T33" fmla="*/ 28 h 46"/>
              <a:gd name="T34" fmla="*/ 0 w 46"/>
              <a:gd name="T35" fmla="*/ 28 h 46"/>
              <a:gd name="T36" fmla="*/ 0 w 46"/>
              <a:gd name="T37" fmla="*/ 28 h 46"/>
              <a:gd name="T38" fmla="*/ 0 w 46"/>
              <a:gd name="T39" fmla="*/ 28 h 46"/>
              <a:gd name="T40" fmla="*/ 0 w 46"/>
              <a:gd name="T41" fmla="*/ 28 h 46"/>
              <a:gd name="T42" fmla="*/ 0 w 46"/>
              <a:gd name="T43" fmla="*/ 28 h 46"/>
              <a:gd name="T44" fmla="*/ 0 w 46"/>
              <a:gd name="T45" fmla="*/ 28 h 46"/>
              <a:gd name="T46" fmla="*/ 0 w 46"/>
              <a:gd name="T47" fmla="*/ 29 h 46"/>
              <a:gd name="T48" fmla="*/ 0 w 46"/>
              <a:gd name="T49" fmla="*/ 44 h 46"/>
              <a:gd name="T50" fmla="*/ 17 w 46"/>
              <a:gd name="T51" fmla="*/ 46 h 46"/>
              <a:gd name="T52" fmla="*/ 17 w 46"/>
              <a:gd name="T53" fmla="*/ 46 h 46"/>
              <a:gd name="T54" fmla="*/ 18 w 46"/>
              <a:gd name="T55" fmla="*/ 46 h 46"/>
              <a:gd name="T56" fmla="*/ 18 w 46"/>
              <a:gd name="T57" fmla="*/ 46 h 46"/>
              <a:gd name="T58" fmla="*/ 18 w 46"/>
              <a:gd name="T59" fmla="*/ 46 h 46"/>
              <a:gd name="T60" fmla="*/ 18 w 46"/>
              <a:gd name="T61" fmla="*/ 46 h 46"/>
              <a:gd name="T62" fmla="*/ 18 w 46"/>
              <a:gd name="T63" fmla="*/ 46 h 46"/>
              <a:gd name="T64" fmla="*/ 18 w 46"/>
              <a:gd name="T65" fmla="*/ 46 h 46"/>
              <a:gd name="T66" fmla="*/ 18 w 46"/>
              <a:gd name="T67" fmla="*/ 46 h 46"/>
              <a:gd name="T68" fmla="*/ 18 w 46"/>
              <a:gd name="T69" fmla="*/ 46 h 46"/>
              <a:gd name="T70" fmla="*/ 19 w 46"/>
              <a:gd name="T71" fmla="*/ 45 h 46"/>
              <a:gd name="T72" fmla="*/ 44 w 46"/>
              <a:gd name="T73" fmla="*/ 20 h 46"/>
              <a:gd name="T74" fmla="*/ 46 w 46"/>
              <a:gd name="T75" fmla="*/ 15 h 46"/>
              <a:gd name="T76" fmla="*/ 23 w 46"/>
              <a:gd name="T77" fmla="*/ 11 h 46"/>
              <a:gd name="T78" fmla="*/ 7 w 46"/>
              <a:gd name="T79" fmla="*/ 31 h 46"/>
              <a:gd name="T80" fmla="*/ 23 w 46"/>
              <a:gd name="T81" fmla="*/ 11 h 46"/>
              <a:gd name="T82" fmla="*/ 4 w 46"/>
              <a:gd name="T83" fmla="*/ 42 h 46"/>
              <a:gd name="T84" fmla="*/ 13 w 46"/>
              <a:gd name="T85" fmla="*/ 42 h 46"/>
              <a:gd name="T86" fmla="*/ 9 w 46"/>
              <a:gd name="T87" fmla="*/ 33 h 46"/>
              <a:gd name="T88" fmla="*/ 27 w 46"/>
              <a:gd name="T89" fmla="*/ 15 h 46"/>
              <a:gd name="T90" fmla="*/ 13 w 46"/>
              <a:gd name="T91" fmla="*/ 37 h 46"/>
              <a:gd name="T92" fmla="*/ 17 w 46"/>
              <a:gd name="T93" fmla="*/ 41 h 46"/>
              <a:gd name="T94" fmla="*/ 15 w 46"/>
              <a:gd name="T95" fmla="*/ 39 h 46"/>
              <a:gd name="T96" fmla="*/ 35 w 46"/>
              <a:gd name="T97" fmla="*/ 23 h 46"/>
              <a:gd name="T98" fmla="*/ 42 w 46"/>
              <a:gd name="T99" fmla="*/ 15 h 46"/>
              <a:gd name="T100" fmla="*/ 42 w 46"/>
              <a:gd name="T101" fmla="*/ 15 h 46"/>
              <a:gd name="T102" fmla="*/ 39 w 46"/>
              <a:gd name="T103" fmla="*/ 19 h 46"/>
              <a:gd name="T104" fmla="*/ 38 w 46"/>
              <a:gd name="T105" fmla="*/ 21 h 46"/>
              <a:gd name="T106" fmla="*/ 27 w 46"/>
              <a:gd name="T107" fmla="*/ 7 h 46"/>
              <a:gd name="T108" fmla="*/ 31 w 46"/>
              <a:gd name="T109" fmla="*/ 4 h 46"/>
              <a:gd name="T110" fmla="*/ 41 w 46"/>
              <a:gd name="T11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6">
                <a:moveTo>
                  <a:pt x="46" y="15"/>
                </a:moveTo>
                <a:cubicBezTo>
                  <a:pt x="46" y="13"/>
                  <a:pt x="45" y="11"/>
                  <a:pt x="44" y="10"/>
                </a:cubicBezTo>
                <a:cubicBezTo>
                  <a:pt x="36" y="2"/>
                  <a:pt x="36" y="2"/>
                  <a:pt x="36" y="2"/>
                </a:cubicBezTo>
                <a:cubicBezTo>
                  <a:pt x="35" y="1"/>
                  <a:pt x="33" y="0"/>
                  <a:pt x="31" y="0"/>
                </a:cubicBezTo>
                <a:cubicBezTo>
                  <a:pt x="29" y="0"/>
                  <a:pt x="27" y="1"/>
                  <a:pt x="26" y="2"/>
                </a:cubicBezTo>
                <a:cubicBezTo>
                  <a:pt x="17" y="10"/>
                  <a:pt x="9" y="19"/>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9"/>
                  <a:pt x="0" y="29"/>
                  <a:pt x="0" y="29"/>
                </a:cubicBezTo>
                <a:cubicBezTo>
                  <a:pt x="0" y="29"/>
                  <a:pt x="0" y="29"/>
                  <a:pt x="0" y="29"/>
                </a:cubicBezTo>
                <a:cubicBezTo>
                  <a:pt x="0" y="29"/>
                  <a:pt x="0" y="29"/>
                  <a:pt x="0" y="29"/>
                </a:cubicBezTo>
                <a:cubicBezTo>
                  <a:pt x="0" y="44"/>
                  <a:pt x="0" y="44"/>
                  <a:pt x="0" y="44"/>
                </a:cubicBezTo>
                <a:cubicBezTo>
                  <a:pt x="0" y="45"/>
                  <a:pt x="1" y="46"/>
                  <a:pt x="2" y="46"/>
                </a:cubicBezTo>
                <a:cubicBezTo>
                  <a:pt x="17" y="46"/>
                  <a:pt x="17" y="46"/>
                  <a:pt x="17"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6"/>
                  <a:pt x="18" y="46"/>
                  <a:pt x="18" y="46"/>
                </a:cubicBezTo>
                <a:cubicBezTo>
                  <a:pt x="18" y="45"/>
                  <a:pt x="18" y="45"/>
                  <a:pt x="18" y="45"/>
                </a:cubicBezTo>
                <a:cubicBezTo>
                  <a:pt x="19" y="45"/>
                  <a:pt x="19" y="45"/>
                  <a:pt x="19" y="45"/>
                </a:cubicBezTo>
                <a:cubicBezTo>
                  <a:pt x="19" y="45"/>
                  <a:pt x="19" y="45"/>
                  <a:pt x="19" y="45"/>
                </a:cubicBezTo>
                <a:cubicBezTo>
                  <a:pt x="27" y="37"/>
                  <a:pt x="35" y="28"/>
                  <a:pt x="44" y="20"/>
                </a:cubicBezTo>
                <a:cubicBezTo>
                  <a:pt x="45" y="19"/>
                  <a:pt x="46" y="17"/>
                  <a:pt x="46" y="15"/>
                </a:cubicBezTo>
                <a:cubicBezTo>
                  <a:pt x="46" y="15"/>
                  <a:pt x="46" y="15"/>
                  <a:pt x="46" y="15"/>
                </a:cubicBezTo>
                <a:close/>
                <a:moveTo>
                  <a:pt x="23" y="11"/>
                </a:moveTo>
                <a:cubicBezTo>
                  <a:pt x="23" y="11"/>
                  <a:pt x="23" y="11"/>
                  <a:pt x="23" y="11"/>
                </a:cubicBezTo>
                <a:cubicBezTo>
                  <a:pt x="25" y="13"/>
                  <a:pt x="25" y="13"/>
                  <a:pt x="25" y="13"/>
                </a:cubicBezTo>
                <a:cubicBezTo>
                  <a:pt x="7" y="31"/>
                  <a:pt x="7" y="31"/>
                  <a:pt x="7" y="31"/>
                </a:cubicBezTo>
                <a:cubicBezTo>
                  <a:pt x="5" y="29"/>
                  <a:pt x="5" y="29"/>
                  <a:pt x="5" y="29"/>
                </a:cubicBezTo>
                <a:cubicBezTo>
                  <a:pt x="23" y="11"/>
                  <a:pt x="23" y="11"/>
                  <a:pt x="23" y="11"/>
                </a:cubicBezTo>
                <a:close/>
                <a:moveTo>
                  <a:pt x="4" y="42"/>
                </a:moveTo>
                <a:cubicBezTo>
                  <a:pt x="4" y="42"/>
                  <a:pt x="4" y="42"/>
                  <a:pt x="4" y="42"/>
                </a:cubicBezTo>
                <a:cubicBezTo>
                  <a:pt x="4" y="33"/>
                  <a:pt x="4" y="33"/>
                  <a:pt x="4" y="33"/>
                </a:cubicBezTo>
                <a:cubicBezTo>
                  <a:pt x="13" y="42"/>
                  <a:pt x="13" y="42"/>
                  <a:pt x="13" y="42"/>
                </a:cubicBezTo>
                <a:cubicBezTo>
                  <a:pt x="4" y="42"/>
                  <a:pt x="4" y="42"/>
                  <a:pt x="4" y="42"/>
                </a:cubicBezTo>
                <a:close/>
                <a:moveTo>
                  <a:pt x="9" y="33"/>
                </a:moveTo>
                <a:cubicBezTo>
                  <a:pt x="9" y="33"/>
                  <a:pt x="9" y="33"/>
                  <a:pt x="9" y="33"/>
                </a:cubicBezTo>
                <a:cubicBezTo>
                  <a:pt x="27" y="15"/>
                  <a:pt x="27" y="15"/>
                  <a:pt x="27" y="15"/>
                </a:cubicBezTo>
                <a:cubicBezTo>
                  <a:pt x="31" y="19"/>
                  <a:pt x="31" y="19"/>
                  <a:pt x="31" y="19"/>
                </a:cubicBezTo>
                <a:cubicBezTo>
                  <a:pt x="13" y="37"/>
                  <a:pt x="13" y="37"/>
                  <a:pt x="13" y="37"/>
                </a:cubicBezTo>
                <a:cubicBezTo>
                  <a:pt x="9" y="33"/>
                  <a:pt x="9" y="33"/>
                  <a:pt x="9" y="33"/>
                </a:cubicBezTo>
                <a:close/>
                <a:moveTo>
                  <a:pt x="17" y="41"/>
                </a:moveTo>
                <a:cubicBezTo>
                  <a:pt x="17" y="41"/>
                  <a:pt x="17" y="41"/>
                  <a:pt x="17" y="41"/>
                </a:cubicBezTo>
                <a:cubicBezTo>
                  <a:pt x="15" y="39"/>
                  <a:pt x="15" y="39"/>
                  <a:pt x="15" y="39"/>
                </a:cubicBezTo>
                <a:cubicBezTo>
                  <a:pt x="33" y="21"/>
                  <a:pt x="33" y="21"/>
                  <a:pt x="33" y="21"/>
                </a:cubicBezTo>
                <a:cubicBezTo>
                  <a:pt x="35" y="23"/>
                  <a:pt x="35" y="23"/>
                  <a:pt x="35" y="23"/>
                </a:cubicBezTo>
                <a:cubicBezTo>
                  <a:pt x="17" y="41"/>
                  <a:pt x="17" y="41"/>
                  <a:pt x="17" y="41"/>
                </a:cubicBezTo>
                <a:close/>
                <a:moveTo>
                  <a:pt x="42" y="15"/>
                </a:moveTo>
                <a:cubicBezTo>
                  <a:pt x="42" y="15"/>
                  <a:pt x="42" y="15"/>
                  <a:pt x="42" y="15"/>
                </a:cubicBezTo>
                <a:cubicBezTo>
                  <a:pt x="42" y="15"/>
                  <a:pt x="42" y="15"/>
                  <a:pt x="42" y="15"/>
                </a:cubicBezTo>
                <a:cubicBezTo>
                  <a:pt x="42" y="16"/>
                  <a:pt x="42" y="17"/>
                  <a:pt x="41" y="17"/>
                </a:cubicBezTo>
                <a:cubicBezTo>
                  <a:pt x="39" y="19"/>
                  <a:pt x="39" y="19"/>
                  <a:pt x="39" y="19"/>
                </a:cubicBezTo>
                <a:cubicBezTo>
                  <a:pt x="38" y="20"/>
                  <a:pt x="38" y="20"/>
                  <a:pt x="38" y="20"/>
                </a:cubicBezTo>
                <a:cubicBezTo>
                  <a:pt x="38" y="21"/>
                  <a:pt x="38" y="21"/>
                  <a:pt x="38" y="21"/>
                </a:cubicBezTo>
                <a:cubicBezTo>
                  <a:pt x="25" y="8"/>
                  <a:pt x="25" y="8"/>
                  <a:pt x="25" y="8"/>
                </a:cubicBezTo>
                <a:cubicBezTo>
                  <a:pt x="27" y="7"/>
                  <a:pt x="27" y="7"/>
                  <a:pt x="27" y="7"/>
                </a:cubicBezTo>
                <a:cubicBezTo>
                  <a:pt x="29" y="5"/>
                  <a:pt x="29" y="5"/>
                  <a:pt x="29" y="5"/>
                </a:cubicBezTo>
                <a:cubicBezTo>
                  <a:pt x="29" y="4"/>
                  <a:pt x="30" y="4"/>
                  <a:pt x="31" y="4"/>
                </a:cubicBezTo>
                <a:cubicBezTo>
                  <a:pt x="32" y="4"/>
                  <a:pt x="33" y="4"/>
                  <a:pt x="33" y="5"/>
                </a:cubicBezTo>
                <a:cubicBezTo>
                  <a:pt x="41" y="13"/>
                  <a:pt x="41" y="13"/>
                  <a:pt x="41" y="13"/>
                </a:cubicBezTo>
                <a:cubicBezTo>
                  <a:pt x="42" y="13"/>
                  <a:pt x="42" y="14"/>
                  <a:pt x="42" y="15"/>
                </a:cubicBezTo>
                <a:close/>
              </a:path>
            </a:pathLst>
          </a:custGeom>
          <a:solidFill>
            <a:srgbClr val="FEFFFF"/>
          </a:solidFill>
          <a:ln>
            <a:noFill/>
          </a:ln>
          <a:extLst/>
        </p:spPr>
        <p:txBody>
          <a:bodyPr/>
          <a:lstStyle/>
          <a:p>
            <a:endParaRPr lang="zh-CN" altLang="en-US" sz="2400"/>
          </a:p>
        </p:txBody>
      </p:sp>
      <p:grpSp>
        <p:nvGrpSpPr>
          <p:cNvPr id="67" name="组合 22"/>
          <p:cNvGrpSpPr/>
          <p:nvPr/>
        </p:nvGrpSpPr>
        <p:grpSpPr>
          <a:xfrm>
            <a:off x="3236219" y="5316753"/>
            <a:ext cx="564656" cy="443244"/>
            <a:chOff x="3654425" y="5089525"/>
            <a:chExt cx="1860550" cy="1460500"/>
          </a:xfrm>
          <a:solidFill>
            <a:srgbClr val="FFFFFF"/>
          </a:solidFill>
        </p:grpSpPr>
        <p:sp>
          <p:nvSpPr>
            <p:cNvPr id="68"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13"/>
            <p:cNvSpPr>
              <a:spLocks/>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14"/>
            <p:cNvSpPr>
              <a:spLocks/>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15"/>
            <p:cNvSpPr>
              <a:spLocks/>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16"/>
            <p:cNvSpPr>
              <a:spLocks/>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17"/>
            <p:cNvSpPr>
              <a:spLocks/>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18"/>
            <p:cNvSpPr>
              <a:spLocks/>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76" name="椭圆 75"/>
          <p:cNvSpPr/>
          <p:nvPr/>
        </p:nvSpPr>
        <p:spPr>
          <a:xfrm>
            <a:off x="7400441" y="3968607"/>
            <a:ext cx="869502" cy="869500"/>
          </a:xfrm>
          <a:prstGeom prst="ellipse">
            <a:avLst/>
          </a:prstGeom>
          <a:solidFill>
            <a:schemeClr val="accent1"/>
          </a:solidFill>
          <a:ln w="952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457106" eaLnBrk="1" fontAlgn="auto" latinLnBrk="0" hangingPunct="1">
              <a:lnSpc>
                <a:spcPct val="90000"/>
              </a:lnSpc>
              <a:spcBef>
                <a:spcPts val="0"/>
              </a:spcBef>
              <a:spcAft>
                <a:spcPts val="0"/>
              </a:spcAft>
              <a:buClrTx/>
              <a:buSzTx/>
              <a:buFontTx/>
              <a:buNone/>
              <a:tabLst/>
              <a:defRPr/>
            </a:pPr>
            <a:endParaRPr kumimoji="1" lang="zh-CN" altLang="en-US" sz="1600" b="1" i="0" u="none" strike="noStrike" kern="0" cap="none" spc="0" normalizeH="0" baseline="0" noProof="0" dirty="0">
              <a:ln>
                <a:noFill/>
              </a:ln>
              <a:solidFill>
                <a:prstClr val="white"/>
              </a:solidFill>
              <a:effectLst/>
              <a:uLnTx/>
              <a:uFillTx/>
              <a:latin typeface="Calibri"/>
              <a:ea typeface="宋体" panose="02010600030101010101" pitchFamily="2" charset="-122"/>
            </a:endParaRPr>
          </a:p>
        </p:txBody>
      </p:sp>
      <p:grpSp>
        <p:nvGrpSpPr>
          <p:cNvPr id="77" name="组合 23"/>
          <p:cNvGrpSpPr/>
          <p:nvPr/>
        </p:nvGrpSpPr>
        <p:grpSpPr>
          <a:xfrm>
            <a:off x="7557839" y="4117245"/>
            <a:ext cx="544214" cy="543196"/>
            <a:chOff x="6262688" y="5170488"/>
            <a:chExt cx="1697038" cy="1693863"/>
          </a:xfrm>
          <a:solidFill>
            <a:srgbClr val="FFFFFF"/>
          </a:solidFill>
        </p:grpSpPr>
        <p:sp>
          <p:nvSpPr>
            <p:cNvPr id="78" name="Freeform 19"/>
            <p:cNvSpPr>
              <a:spLocks noEditPoints="1"/>
            </p:cNvSpPr>
            <p:nvPr/>
          </p:nvSpPr>
          <p:spPr bwMode="auto">
            <a:xfrm>
              <a:off x="6262688" y="5170488"/>
              <a:ext cx="1697038" cy="1693863"/>
            </a:xfrm>
            <a:custGeom>
              <a:avLst/>
              <a:gdLst>
                <a:gd name="T0" fmla="*/ 1760 w 2284"/>
                <a:gd name="T1" fmla="*/ 1142 h 2284"/>
                <a:gd name="T2" fmla="*/ 1919 w 2284"/>
                <a:gd name="T3" fmla="*/ 1406 h 2284"/>
                <a:gd name="T4" fmla="*/ 1756 w 2284"/>
                <a:gd name="T5" fmla="*/ 1940 h 2284"/>
                <a:gd name="T6" fmla="*/ 1878 w 2284"/>
                <a:gd name="T7" fmla="*/ 1506 h 2284"/>
                <a:gd name="T8" fmla="*/ 1433 w 2284"/>
                <a:gd name="T9" fmla="*/ 1845 h 2284"/>
                <a:gd name="T10" fmla="*/ 1496 w 2284"/>
                <a:gd name="T11" fmla="*/ 1592 h 2284"/>
                <a:gd name="T12" fmla="*/ 1142 w 2284"/>
                <a:gd name="T13" fmla="*/ 2204 h 2284"/>
                <a:gd name="T14" fmla="*/ 1405 w 2284"/>
                <a:gd name="T15" fmla="*/ 1921 h 2284"/>
                <a:gd name="T16" fmla="*/ 787 w 2284"/>
                <a:gd name="T17" fmla="*/ 1592 h 2284"/>
                <a:gd name="T18" fmla="*/ 850 w 2284"/>
                <a:gd name="T19" fmla="*/ 1845 h 2284"/>
                <a:gd name="T20" fmla="*/ 528 w 2284"/>
                <a:gd name="T21" fmla="*/ 1940 h 2284"/>
                <a:gd name="T22" fmla="*/ 704 w 2284"/>
                <a:gd name="T23" fmla="*/ 1580 h 2284"/>
                <a:gd name="T24" fmla="*/ 80 w 2284"/>
                <a:gd name="T25" fmla="*/ 1143 h 2284"/>
                <a:gd name="T26" fmla="*/ 523 w 2284"/>
                <a:gd name="T27" fmla="*/ 1142 h 2284"/>
                <a:gd name="T28" fmla="*/ 676 w 2284"/>
                <a:gd name="T29" fmla="*/ 950 h 2284"/>
                <a:gd name="T30" fmla="*/ 439 w 2284"/>
                <a:gd name="T31" fmla="*/ 851 h 2284"/>
                <a:gd name="T32" fmla="*/ 676 w 2284"/>
                <a:gd name="T33" fmla="*/ 1335 h 2284"/>
                <a:gd name="T34" fmla="*/ 438 w 2284"/>
                <a:gd name="T35" fmla="*/ 1434 h 2284"/>
                <a:gd name="T36" fmla="*/ 670 w 2284"/>
                <a:gd name="T37" fmla="*/ 1204 h 2284"/>
                <a:gd name="T38" fmla="*/ 670 w 2284"/>
                <a:gd name="T39" fmla="*/ 1080 h 2284"/>
                <a:gd name="T40" fmla="*/ 391 w 2284"/>
                <a:gd name="T41" fmla="*/ 392 h 2284"/>
                <a:gd name="T42" fmla="*/ 778 w 2284"/>
                <a:gd name="T43" fmla="*/ 407 h 2284"/>
                <a:gd name="T44" fmla="*/ 391 w 2284"/>
                <a:gd name="T45" fmla="*/ 392 h 2284"/>
                <a:gd name="T46" fmla="*/ 1074 w 2284"/>
                <a:gd name="T47" fmla="*/ 574 h 2284"/>
                <a:gd name="T48" fmla="*/ 850 w 2284"/>
                <a:gd name="T49" fmla="*/ 440 h 2284"/>
                <a:gd name="T50" fmla="*/ 1405 w 2284"/>
                <a:gd name="T51" fmla="*/ 364 h 2284"/>
                <a:gd name="T52" fmla="*/ 1142 w 2284"/>
                <a:gd name="T53" fmla="*/ 80 h 2284"/>
                <a:gd name="T54" fmla="*/ 1335 w 2284"/>
                <a:gd name="T55" fmla="*/ 677 h 2284"/>
                <a:gd name="T56" fmla="*/ 1496 w 2284"/>
                <a:gd name="T57" fmla="*/ 693 h 2284"/>
                <a:gd name="T58" fmla="*/ 1509 w 2284"/>
                <a:gd name="T59" fmla="*/ 775 h 2284"/>
                <a:gd name="T60" fmla="*/ 1431 w 2284"/>
                <a:gd name="T61" fmla="*/ 765 h 2284"/>
                <a:gd name="T62" fmla="*/ 1142 w 2284"/>
                <a:gd name="T63" fmla="*/ 623 h 2284"/>
                <a:gd name="T64" fmla="*/ 1081 w 2284"/>
                <a:gd name="T65" fmla="*/ 671 h 2284"/>
                <a:gd name="T66" fmla="*/ 774 w 2284"/>
                <a:gd name="T67" fmla="*/ 775 h 2284"/>
                <a:gd name="T68" fmla="*/ 764 w 2284"/>
                <a:gd name="T69" fmla="*/ 853 h 2284"/>
                <a:gd name="T70" fmla="*/ 774 w 2284"/>
                <a:gd name="T71" fmla="*/ 1510 h 2284"/>
                <a:gd name="T72" fmla="*/ 852 w 2284"/>
                <a:gd name="T73" fmla="*/ 1520 h 2284"/>
                <a:gd name="T74" fmla="*/ 1142 w 2284"/>
                <a:gd name="T75" fmla="*/ 1662 h 2284"/>
                <a:gd name="T76" fmla="*/ 1203 w 2284"/>
                <a:gd name="T77" fmla="*/ 1614 h 2284"/>
                <a:gd name="T78" fmla="*/ 1509 w 2284"/>
                <a:gd name="T79" fmla="*/ 1510 h 2284"/>
                <a:gd name="T80" fmla="*/ 1519 w 2284"/>
                <a:gd name="T81" fmla="*/ 1432 h 2284"/>
                <a:gd name="T82" fmla="*/ 1302 w 2284"/>
                <a:gd name="T83" fmla="*/ 1530 h 2284"/>
                <a:gd name="T84" fmla="*/ 864 w 2284"/>
                <a:gd name="T85" fmla="*/ 1420 h 2284"/>
                <a:gd name="T86" fmla="*/ 754 w 2284"/>
                <a:gd name="T87" fmla="*/ 982 h 2284"/>
                <a:gd name="T88" fmla="*/ 1142 w 2284"/>
                <a:gd name="T89" fmla="*/ 750 h 2284"/>
                <a:gd name="T90" fmla="*/ 1529 w 2284"/>
                <a:gd name="T91" fmla="*/ 982 h 2284"/>
                <a:gd name="T92" fmla="*/ 1419 w 2284"/>
                <a:gd name="T93" fmla="*/ 1420 h 2284"/>
                <a:gd name="T94" fmla="*/ 1607 w 2284"/>
                <a:gd name="T95" fmla="*/ 950 h 2284"/>
                <a:gd name="T96" fmla="*/ 1710 w 2284"/>
                <a:gd name="T97" fmla="*/ 1075 h 2284"/>
                <a:gd name="T98" fmla="*/ 1845 w 2284"/>
                <a:gd name="T99" fmla="*/ 1434 h 2284"/>
                <a:gd name="T100" fmla="*/ 1711 w 2284"/>
                <a:gd name="T101" fmla="*/ 1210 h 2284"/>
                <a:gd name="T102" fmla="*/ 1661 w 2284"/>
                <a:gd name="T103" fmla="*/ 1142 h 2284"/>
                <a:gd name="T104" fmla="*/ 1613 w 2284"/>
                <a:gd name="T105" fmla="*/ 1080 h 2284"/>
                <a:gd name="T106" fmla="*/ 1893 w 2284"/>
                <a:gd name="T107" fmla="*/ 392 h 2284"/>
                <a:gd name="T108" fmla="*/ 1505 w 2284"/>
                <a:gd name="T109" fmla="*/ 407 h 2284"/>
                <a:gd name="T110" fmla="*/ 1952 w 2284"/>
                <a:gd name="T111" fmla="*/ 807 h 2284"/>
                <a:gd name="T112" fmla="*/ 1477 w 2284"/>
                <a:gd name="T113" fmla="*/ 332 h 2284"/>
                <a:gd name="T114" fmla="*/ 528 w 2284"/>
                <a:gd name="T115" fmla="*/ 265 h 2284"/>
                <a:gd name="T116" fmla="*/ 0 w 2284"/>
                <a:gd name="T117" fmla="*/ 1143 h 2284"/>
                <a:gd name="T118" fmla="*/ 528 w 2284"/>
                <a:gd name="T119" fmla="*/ 2020 h 2284"/>
                <a:gd name="T120" fmla="*/ 1477 w 2284"/>
                <a:gd name="T121" fmla="*/ 1953 h 2284"/>
                <a:gd name="T122" fmla="*/ 1952 w 2284"/>
                <a:gd name="T123" fmla="*/ 1478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4" h="2284">
                  <a:moveTo>
                    <a:pt x="1919" y="1406"/>
                  </a:moveTo>
                  <a:lnTo>
                    <a:pt x="1919" y="1406"/>
                  </a:lnTo>
                  <a:cubicBezTo>
                    <a:pt x="1878" y="1322"/>
                    <a:pt x="1825" y="1233"/>
                    <a:pt x="1760" y="1142"/>
                  </a:cubicBezTo>
                  <a:cubicBezTo>
                    <a:pt x="1824" y="1053"/>
                    <a:pt x="1878" y="965"/>
                    <a:pt x="1920" y="879"/>
                  </a:cubicBezTo>
                  <a:cubicBezTo>
                    <a:pt x="2100" y="953"/>
                    <a:pt x="2204" y="1049"/>
                    <a:pt x="2204" y="1143"/>
                  </a:cubicBezTo>
                  <a:cubicBezTo>
                    <a:pt x="2204" y="1236"/>
                    <a:pt x="2100" y="1332"/>
                    <a:pt x="1919" y="1406"/>
                  </a:cubicBezTo>
                  <a:close/>
                  <a:moveTo>
                    <a:pt x="1893" y="1893"/>
                  </a:moveTo>
                  <a:lnTo>
                    <a:pt x="1893" y="1893"/>
                  </a:lnTo>
                  <a:cubicBezTo>
                    <a:pt x="1862" y="1924"/>
                    <a:pt x="1816" y="1940"/>
                    <a:pt x="1756" y="1940"/>
                  </a:cubicBezTo>
                  <a:cubicBezTo>
                    <a:pt x="1684" y="1940"/>
                    <a:pt x="1599" y="1918"/>
                    <a:pt x="1505" y="1878"/>
                  </a:cubicBezTo>
                  <a:cubicBezTo>
                    <a:pt x="1536" y="1790"/>
                    <a:pt x="1561" y="1689"/>
                    <a:pt x="1579" y="1580"/>
                  </a:cubicBezTo>
                  <a:cubicBezTo>
                    <a:pt x="1689" y="1562"/>
                    <a:pt x="1789" y="1537"/>
                    <a:pt x="1878" y="1506"/>
                  </a:cubicBezTo>
                  <a:cubicBezTo>
                    <a:pt x="1954" y="1686"/>
                    <a:pt x="1959" y="1828"/>
                    <a:pt x="1893" y="1893"/>
                  </a:cubicBezTo>
                  <a:close/>
                  <a:moveTo>
                    <a:pt x="1433" y="1845"/>
                  </a:moveTo>
                  <a:lnTo>
                    <a:pt x="1433" y="1845"/>
                  </a:lnTo>
                  <a:cubicBezTo>
                    <a:pt x="1361" y="1809"/>
                    <a:pt x="1286" y="1764"/>
                    <a:pt x="1210" y="1711"/>
                  </a:cubicBezTo>
                  <a:cubicBezTo>
                    <a:pt x="1251" y="1679"/>
                    <a:pt x="1293" y="1644"/>
                    <a:pt x="1335" y="1608"/>
                  </a:cubicBezTo>
                  <a:cubicBezTo>
                    <a:pt x="1390" y="1604"/>
                    <a:pt x="1444" y="1599"/>
                    <a:pt x="1496" y="1592"/>
                  </a:cubicBezTo>
                  <a:cubicBezTo>
                    <a:pt x="1480" y="1686"/>
                    <a:pt x="1458" y="1771"/>
                    <a:pt x="1433" y="1845"/>
                  </a:cubicBezTo>
                  <a:close/>
                  <a:moveTo>
                    <a:pt x="1142" y="2204"/>
                  </a:moveTo>
                  <a:lnTo>
                    <a:pt x="1142" y="2204"/>
                  </a:lnTo>
                  <a:cubicBezTo>
                    <a:pt x="1049" y="2204"/>
                    <a:pt x="952" y="2101"/>
                    <a:pt x="878" y="1921"/>
                  </a:cubicBezTo>
                  <a:cubicBezTo>
                    <a:pt x="963" y="1879"/>
                    <a:pt x="1052" y="1825"/>
                    <a:pt x="1142" y="1761"/>
                  </a:cubicBezTo>
                  <a:cubicBezTo>
                    <a:pt x="1231" y="1825"/>
                    <a:pt x="1320" y="1879"/>
                    <a:pt x="1405" y="1921"/>
                  </a:cubicBezTo>
                  <a:cubicBezTo>
                    <a:pt x="1331" y="2101"/>
                    <a:pt x="1235" y="2204"/>
                    <a:pt x="1142" y="2204"/>
                  </a:cubicBezTo>
                  <a:close/>
                  <a:moveTo>
                    <a:pt x="787" y="1592"/>
                  </a:moveTo>
                  <a:lnTo>
                    <a:pt x="787" y="1592"/>
                  </a:lnTo>
                  <a:cubicBezTo>
                    <a:pt x="839" y="1599"/>
                    <a:pt x="893" y="1604"/>
                    <a:pt x="949" y="1608"/>
                  </a:cubicBezTo>
                  <a:cubicBezTo>
                    <a:pt x="990" y="1644"/>
                    <a:pt x="1032" y="1679"/>
                    <a:pt x="1074" y="1711"/>
                  </a:cubicBezTo>
                  <a:cubicBezTo>
                    <a:pt x="997" y="1764"/>
                    <a:pt x="922" y="1809"/>
                    <a:pt x="850" y="1845"/>
                  </a:cubicBezTo>
                  <a:cubicBezTo>
                    <a:pt x="825" y="1771"/>
                    <a:pt x="804" y="1686"/>
                    <a:pt x="787" y="1592"/>
                  </a:cubicBezTo>
                  <a:close/>
                  <a:moveTo>
                    <a:pt x="528" y="1940"/>
                  </a:moveTo>
                  <a:lnTo>
                    <a:pt x="528" y="1940"/>
                  </a:lnTo>
                  <a:cubicBezTo>
                    <a:pt x="468" y="1940"/>
                    <a:pt x="421" y="1924"/>
                    <a:pt x="391" y="1893"/>
                  </a:cubicBezTo>
                  <a:cubicBezTo>
                    <a:pt x="325" y="1828"/>
                    <a:pt x="330" y="1686"/>
                    <a:pt x="405" y="1506"/>
                  </a:cubicBezTo>
                  <a:cubicBezTo>
                    <a:pt x="494" y="1537"/>
                    <a:pt x="595" y="1562"/>
                    <a:pt x="704" y="1580"/>
                  </a:cubicBezTo>
                  <a:cubicBezTo>
                    <a:pt x="722" y="1689"/>
                    <a:pt x="747" y="1790"/>
                    <a:pt x="778" y="1878"/>
                  </a:cubicBezTo>
                  <a:cubicBezTo>
                    <a:pt x="685" y="1918"/>
                    <a:pt x="599" y="1940"/>
                    <a:pt x="528" y="1940"/>
                  </a:cubicBezTo>
                  <a:close/>
                  <a:moveTo>
                    <a:pt x="80" y="1143"/>
                  </a:moveTo>
                  <a:lnTo>
                    <a:pt x="80" y="1143"/>
                  </a:lnTo>
                  <a:cubicBezTo>
                    <a:pt x="80" y="1049"/>
                    <a:pt x="183" y="953"/>
                    <a:pt x="364" y="879"/>
                  </a:cubicBezTo>
                  <a:cubicBezTo>
                    <a:pt x="406" y="965"/>
                    <a:pt x="459" y="1053"/>
                    <a:pt x="523" y="1142"/>
                  </a:cubicBezTo>
                  <a:cubicBezTo>
                    <a:pt x="458" y="1233"/>
                    <a:pt x="405" y="1322"/>
                    <a:pt x="364" y="1406"/>
                  </a:cubicBezTo>
                  <a:cubicBezTo>
                    <a:pt x="183" y="1332"/>
                    <a:pt x="80" y="1236"/>
                    <a:pt x="80" y="1143"/>
                  </a:cubicBezTo>
                  <a:close/>
                  <a:moveTo>
                    <a:pt x="676" y="950"/>
                  </a:moveTo>
                  <a:lnTo>
                    <a:pt x="676" y="950"/>
                  </a:lnTo>
                  <a:cubicBezTo>
                    <a:pt x="639" y="991"/>
                    <a:pt x="605" y="1033"/>
                    <a:pt x="573" y="1075"/>
                  </a:cubicBezTo>
                  <a:cubicBezTo>
                    <a:pt x="520" y="999"/>
                    <a:pt x="475" y="924"/>
                    <a:pt x="439" y="851"/>
                  </a:cubicBezTo>
                  <a:cubicBezTo>
                    <a:pt x="514" y="826"/>
                    <a:pt x="598" y="804"/>
                    <a:pt x="692" y="788"/>
                  </a:cubicBezTo>
                  <a:cubicBezTo>
                    <a:pt x="685" y="840"/>
                    <a:pt x="680" y="894"/>
                    <a:pt x="676" y="950"/>
                  </a:cubicBezTo>
                  <a:close/>
                  <a:moveTo>
                    <a:pt x="676" y="1335"/>
                  </a:moveTo>
                  <a:lnTo>
                    <a:pt x="676" y="1335"/>
                  </a:lnTo>
                  <a:cubicBezTo>
                    <a:pt x="680" y="1391"/>
                    <a:pt x="685" y="1445"/>
                    <a:pt x="692" y="1497"/>
                  </a:cubicBezTo>
                  <a:cubicBezTo>
                    <a:pt x="598" y="1481"/>
                    <a:pt x="513" y="1459"/>
                    <a:pt x="438" y="1434"/>
                  </a:cubicBezTo>
                  <a:cubicBezTo>
                    <a:pt x="473" y="1363"/>
                    <a:pt x="518" y="1288"/>
                    <a:pt x="573" y="1210"/>
                  </a:cubicBezTo>
                  <a:cubicBezTo>
                    <a:pt x="605" y="1252"/>
                    <a:pt x="640" y="1294"/>
                    <a:pt x="676" y="1335"/>
                  </a:cubicBezTo>
                  <a:close/>
                  <a:moveTo>
                    <a:pt x="670" y="1204"/>
                  </a:moveTo>
                  <a:lnTo>
                    <a:pt x="670" y="1204"/>
                  </a:lnTo>
                  <a:cubicBezTo>
                    <a:pt x="654" y="1183"/>
                    <a:pt x="637" y="1163"/>
                    <a:pt x="622" y="1142"/>
                  </a:cubicBezTo>
                  <a:cubicBezTo>
                    <a:pt x="637" y="1122"/>
                    <a:pt x="653" y="1101"/>
                    <a:pt x="670" y="1080"/>
                  </a:cubicBezTo>
                  <a:cubicBezTo>
                    <a:pt x="670" y="1101"/>
                    <a:pt x="669" y="1122"/>
                    <a:pt x="669" y="1143"/>
                  </a:cubicBezTo>
                  <a:cubicBezTo>
                    <a:pt x="669" y="1163"/>
                    <a:pt x="670" y="1184"/>
                    <a:pt x="670" y="1204"/>
                  </a:cubicBezTo>
                  <a:close/>
                  <a:moveTo>
                    <a:pt x="391" y="392"/>
                  </a:moveTo>
                  <a:lnTo>
                    <a:pt x="391" y="392"/>
                  </a:lnTo>
                  <a:cubicBezTo>
                    <a:pt x="421" y="361"/>
                    <a:pt x="468" y="345"/>
                    <a:pt x="528" y="345"/>
                  </a:cubicBezTo>
                  <a:cubicBezTo>
                    <a:pt x="599" y="345"/>
                    <a:pt x="685" y="367"/>
                    <a:pt x="778" y="407"/>
                  </a:cubicBezTo>
                  <a:cubicBezTo>
                    <a:pt x="747" y="495"/>
                    <a:pt x="722" y="596"/>
                    <a:pt x="704" y="705"/>
                  </a:cubicBezTo>
                  <a:cubicBezTo>
                    <a:pt x="595" y="723"/>
                    <a:pt x="494" y="748"/>
                    <a:pt x="406" y="779"/>
                  </a:cubicBezTo>
                  <a:cubicBezTo>
                    <a:pt x="330" y="599"/>
                    <a:pt x="324" y="458"/>
                    <a:pt x="391" y="392"/>
                  </a:cubicBezTo>
                  <a:close/>
                  <a:moveTo>
                    <a:pt x="850" y="440"/>
                  </a:moveTo>
                  <a:lnTo>
                    <a:pt x="850" y="440"/>
                  </a:lnTo>
                  <a:cubicBezTo>
                    <a:pt x="922" y="476"/>
                    <a:pt x="997" y="521"/>
                    <a:pt x="1074" y="574"/>
                  </a:cubicBezTo>
                  <a:cubicBezTo>
                    <a:pt x="1032" y="606"/>
                    <a:pt x="990" y="641"/>
                    <a:pt x="949" y="677"/>
                  </a:cubicBezTo>
                  <a:cubicBezTo>
                    <a:pt x="893" y="681"/>
                    <a:pt x="839" y="686"/>
                    <a:pt x="787" y="693"/>
                  </a:cubicBezTo>
                  <a:cubicBezTo>
                    <a:pt x="804" y="599"/>
                    <a:pt x="825" y="514"/>
                    <a:pt x="850" y="440"/>
                  </a:cubicBezTo>
                  <a:close/>
                  <a:moveTo>
                    <a:pt x="1142" y="80"/>
                  </a:moveTo>
                  <a:lnTo>
                    <a:pt x="1142" y="80"/>
                  </a:lnTo>
                  <a:cubicBezTo>
                    <a:pt x="1235" y="80"/>
                    <a:pt x="1331" y="184"/>
                    <a:pt x="1405" y="364"/>
                  </a:cubicBezTo>
                  <a:cubicBezTo>
                    <a:pt x="1320" y="406"/>
                    <a:pt x="1231" y="460"/>
                    <a:pt x="1142" y="524"/>
                  </a:cubicBezTo>
                  <a:cubicBezTo>
                    <a:pt x="1052" y="460"/>
                    <a:pt x="963" y="406"/>
                    <a:pt x="878" y="364"/>
                  </a:cubicBezTo>
                  <a:cubicBezTo>
                    <a:pt x="952" y="184"/>
                    <a:pt x="1049" y="80"/>
                    <a:pt x="1142" y="80"/>
                  </a:cubicBezTo>
                  <a:close/>
                  <a:moveTo>
                    <a:pt x="1496" y="693"/>
                  </a:moveTo>
                  <a:lnTo>
                    <a:pt x="1496" y="693"/>
                  </a:lnTo>
                  <a:cubicBezTo>
                    <a:pt x="1444" y="686"/>
                    <a:pt x="1390" y="681"/>
                    <a:pt x="1335" y="677"/>
                  </a:cubicBezTo>
                  <a:cubicBezTo>
                    <a:pt x="1293" y="641"/>
                    <a:pt x="1251" y="606"/>
                    <a:pt x="1210" y="574"/>
                  </a:cubicBezTo>
                  <a:cubicBezTo>
                    <a:pt x="1286" y="521"/>
                    <a:pt x="1361" y="476"/>
                    <a:pt x="1433" y="440"/>
                  </a:cubicBezTo>
                  <a:cubicBezTo>
                    <a:pt x="1458" y="514"/>
                    <a:pt x="1480" y="599"/>
                    <a:pt x="1496" y="693"/>
                  </a:cubicBezTo>
                  <a:close/>
                  <a:moveTo>
                    <a:pt x="1431" y="765"/>
                  </a:moveTo>
                  <a:lnTo>
                    <a:pt x="1431" y="765"/>
                  </a:lnTo>
                  <a:cubicBezTo>
                    <a:pt x="1458" y="768"/>
                    <a:pt x="1484" y="771"/>
                    <a:pt x="1509" y="775"/>
                  </a:cubicBezTo>
                  <a:cubicBezTo>
                    <a:pt x="1513" y="800"/>
                    <a:pt x="1516" y="826"/>
                    <a:pt x="1519" y="853"/>
                  </a:cubicBezTo>
                  <a:cubicBezTo>
                    <a:pt x="1505" y="838"/>
                    <a:pt x="1490" y="823"/>
                    <a:pt x="1476" y="809"/>
                  </a:cubicBezTo>
                  <a:cubicBezTo>
                    <a:pt x="1461" y="794"/>
                    <a:pt x="1446" y="779"/>
                    <a:pt x="1431" y="765"/>
                  </a:cubicBezTo>
                  <a:close/>
                  <a:moveTo>
                    <a:pt x="1081" y="671"/>
                  </a:moveTo>
                  <a:lnTo>
                    <a:pt x="1081" y="671"/>
                  </a:lnTo>
                  <a:cubicBezTo>
                    <a:pt x="1101" y="655"/>
                    <a:pt x="1121" y="639"/>
                    <a:pt x="1142" y="623"/>
                  </a:cubicBezTo>
                  <a:cubicBezTo>
                    <a:pt x="1162" y="639"/>
                    <a:pt x="1182" y="655"/>
                    <a:pt x="1203" y="671"/>
                  </a:cubicBezTo>
                  <a:cubicBezTo>
                    <a:pt x="1182" y="670"/>
                    <a:pt x="1162" y="670"/>
                    <a:pt x="1142" y="670"/>
                  </a:cubicBezTo>
                  <a:cubicBezTo>
                    <a:pt x="1121" y="670"/>
                    <a:pt x="1101" y="670"/>
                    <a:pt x="1081" y="671"/>
                  </a:cubicBezTo>
                  <a:close/>
                  <a:moveTo>
                    <a:pt x="764" y="853"/>
                  </a:moveTo>
                  <a:lnTo>
                    <a:pt x="764" y="853"/>
                  </a:lnTo>
                  <a:cubicBezTo>
                    <a:pt x="767" y="826"/>
                    <a:pt x="770" y="800"/>
                    <a:pt x="774" y="775"/>
                  </a:cubicBezTo>
                  <a:cubicBezTo>
                    <a:pt x="799" y="771"/>
                    <a:pt x="826" y="768"/>
                    <a:pt x="852" y="765"/>
                  </a:cubicBezTo>
                  <a:cubicBezTo>
                    <a:pt x="837" y="779"/>
                    <a:pt x="822" y="794"/>
                    <a:pt x="808" y="809"/>
                  </a:cubicBezTo>
                  <a:cubicBezTo>
                    <a:pt x="793" y="823"/>
                    <a:pt x="779" y="838"/>
                    <a:pt x="764" y="853"/>
                  </a:cubicBezTo>
                  <a:close/>
                  <a:moveTo>
                    <a:pt x="852" y="1520"/>
                  </a:moveTo>
                  <a:lnTo>
                    <a:pt x="852" y="1520"/>
                  </a:lnTo>
                  <a:cubicBezTo>
                    <a:pt x="826" y="1517"/>
                    <a:pt x="799" y="1514"/>
                    <a:pt x="774" y="1510"/>
                  </a:cubicBezTo>
                  <a:cubicBezTo>
                    <a:pt x="770" y="1485"/>
                    <a:pt x="767" y="1459"/>
                    <a:pt x="764" y="1432"/>
                  </a:cubicBezTo>
                  <a:cubicBezTo>
                    <a:pt x="779" y="1447"/>
                    <a:pt x="793" y="1462"/>
                    <a:pt x="808" y="1476"/>
                  </a:cubicBezTo>
                  <a:cubicBezTo>
                    <a:pt x="822" y="1491"/>
                    <a:pt x="837" y="1506"/>
                    <a:pt x="852" y="1520"/>
                  </a:cubicBezTo>
                  <a:close/>
                  <a:moveTo>
                    <a:pt x="1203" y="1614"/>
                  </a:moveTo>
                  <a:lnTo>
                    <a:pt x="1203" y="1614"/>
                  </a:lnTo>
                  <a:cubicBezTo>
                    <a:pt x="1182" y="1630"/>
                    <a:pt x="1162" y="1646"/>
                    <a:pt x="1142" y="1662"/>
                  </a:cubicBezTo>
                  <a:cubicBezTo>
                    <a:pt x="1121" y="1646"/>
                    <a:pt x="1101" y="1630"/>
                    <a:pt x="1081" y="1614"/>
                  </a:cubicBezTo>
                  <a:cubicBezTo>
                    <a:pt x="1101" y="1615"/>
                    <a:pt x="1121" y="1615"/>
                    <a:pt x="1142" y="1615"/>
                  </a:cubicBezTo>
                  <a:cubicBezTo>
                    <a:pt x="1162" y="1615"/>
                    <a:pt x="1182" y="1615"/>
                    <a:pt x="1203" y="1614"/>
                  </a:cubicBezTo>
                  <a:close/>
                  <a:moveTo>
                    <a:pt x="1519" y="1432"/>
                  </a:moveTo>
                  <a:lnTo>
                    <a:pt x="1519" y="1432"/>
                  </a:lnTo>
                  <a:cubicBezTo>
                    <a:pt x="1516" y="1459"/>
                    <a:pt x="1513" y="1485"/>
                    <a:pt x="1509" y="1510"/>
                  </a:cubicBezTo>
                  <a:cubicBezTo>
                    <a:pt x="1484" y="1514"/>
                    <a:pt x="1458" y="1517"/>
                    <a:pt x="1431" y="1520"/>
                  </a:cubicBezTo>
                  <a:cubicBezTo>
                    <a:pt x="1446" y="1506"/>
                    <a:pt x="1461" y="1491"/>
                    <a:pt x="1476" y="1476"/>
                  </a:cubicBezTo>
                  <a:cubicBezTo>
                    <a:pt x="1490" y="1462"/>
                    <a:pt x="1505" y="1447"/>
                    <a:pt x="1519" y="1432"/>
                  </a:cubicBezTo>
                  <a:close/>
                  <a:moveTo>
                    <a:pt x="1419" y="1420"/>
                  </a:moveTo>
                  <a:lnTo>
                    <a:pt x="1419" y="1420"/>
                  </a:lnTo>
                  <a:cubicBezTo>
                    <a:pt x="1381" y="1458"/>
                    <a:pt x="1342" y="1495"/>
                    <a:pt x="1302" y="1530"/>
                  </a:cubicBezTo>
                  <a:cubicBezTo>
                    <a:pt x="1250" y="1533"/>
                    <a:pt x="1197" y="1535"/>
                    <a:pt x="1142" y="1535"/>
                  </a:cubicBezTo>
                  <a:cubicBezTo>
                    <a:pt x="1087" y="1535"/>
                    <a:pt x="1033" y="1533"/>
                    <a:pt x="981" y="1530"/>
                  </a:cubicBezTo>
                  <a:cubicBezTo>
                    <a:pt x="942" y="1495"/>
                    <a:pt x="903" y="1458"/>
                    <a:pt x="864" y="1420"/>
                  </a:cubicBezTo>
                  <a:cubicBezTo>
                    <a:pt x="826" y="1381"/>
                    <a:pt x="789" y="1342"/>
                    <a:pt x="754" y="1303"/>
                  </a:cubicBezTo>
                  <a:cubicBezTo>
                    <a:pt x="751" y="1251"/>
                    <a:pt x="749" y="1198"/>
                    <a:pt x="749" y="1143"/>
                  </a:cubicBezTo>
                  <a:cubicBezTo>
                    <a:pt x="749" y="1087"/>
                    <a:pt x="751" y="1034"/>
                    <a:pt x="754" y="982"/>
                  </a:cubicBezTo>
                  <a:cubicBezTo>
                    <a:pt x="789" y="943"/>
                    <a:pt x="825" y="904"/>
                    <a:pt x="864" y="865"/>
                  </a:cubicBezTo>
                  <a:cubicBezTo>
                    <a:pt x="903" y="827"/>
                    <a:pt x="942" y="790"/>
                    <a:pt x="981" y="755"/>
                  </a:cubicBezTo>
                  <a:cubicBezTo>
                    <a:pt x="1033" y="752"/>
                    <a:pt x="1087" y="750"/>
                    <a:pt x="1142" y="750"/>
                  </a:cubicBezTo>
                  <a:cubicBezTo>
                    <a:pt x="1197" y="750"/>
                    <a:pt x="1250" y="752"/>
                    <a:pt x="1302" y="755"/>
                  </a:cubicBezTo>
                  <a:cubicBezTo>
                    <a:pt x="1342" y="790"/>
                    <a:pt x="1381" y="827"/>
                    <a:pt x="1419" y="865"/>
                  </a:cubicBezTo>
                  <a:cubicBezTo>
                    <a:pt x="1458" y="904"/>
                    <a:pt x="1495" y="943"/>
                    <a:pt x="1529" y="982"/>
                  </a:cubicBezTo>
                  <a:cubicBezTo>
                    <a:pt x="1532" y="1034"/>
                    <a:pt x="1534" y="1087"/>
                    <a:pt x="1534" y="1143"/>
                  </a:cubicBezTo>
                  <a:cubicBezTo>
                    <a:pt x="1534" y="1198"/>
                    <a:pt x="1532" y="1251"/>
                    <a:pt x="1529" y="1303"/>
                  </a:cubicBezTo>
                  <a:cubicBezTo>
                    <a:pt x="1494" y="1342"/>
                    <a:pt x="1457" y="1381"/>
                    <a:pt x="1419" y="1420"/>
                  </a:cubicBezTo>
                  <a:close/>
                  <a:moveTo>
                    <a:pt x="1710" y="1075"/>
                  </a:moveTo>
                  <a:lnTo>
                    <a:pt x="1710" y="1075"/>
                  </a:lnTo>
                  <a:cubicBezTo>
                    <a:pt x="1678" y="1033"/>
                    <a:pt x="1644" y="991"/>
                    <a:pt x="1607" y="950"/>
                  </a:cubicBezTo>
                  <a:cubicBezTo>
                    <a:pt x="1604" y="894"/>
                    <a:pt x="1598" y="840"/>
                    <a:pt x="1591" y="788"/>
                  </a:cubicBezTo>
                  <a:cubicBezTo>
                    <a:pt x="1685" y="804"/>
                    <a:pt x="1770" y="826"/>
                    <a:pt x="1844" y="851"/>
                  </a:cubicBezTo>
                  <a:cubicBezTo>
                    <a:pt x="1808" y="924"/>
                    <a:pt x="1763" y="999"/>
                    <a:pt x="1710" y="1075"/>
                  </a:cubicBezTo>
                  <a:close/>
                  <a:moveTo>
                    <a:pt x="1711" y="1210"/>
                  </a:moveTo>
                  <a:lnTo>
                    <a:pt x="1711" y="1210"/>
                  </a:lnTo>
                  <a:cubicBezTo>
                    <a:pt x="1765" y="1288"/>
                    <a:pt x="1810" y="1363"/>
                    <a:pt x="1845" y="1434"/>
                  </a:cubicBezTo>
                  <a:cubicBezTo>
                    <a:pt x="1770" y="1459"/>
                    <a:pt x="1685" y="1481"/>
                    <a:pt x="1591" y="1497"/>
                  </a:cubicBezTo>
                  <a:cubicBezTo>
                    <a:pt x="1598" y="1445"/>
                    <a:pt x="1604" y="1391"/>
                    <a:pt x="1607" y="1335"/>
                  </a:cubicBezTo>
                  <a:cubicBezTo>
                    <a:pt x="1644" y="1294"/>
                    <a:pt x="1678" y="1252"/>
                    <a:pt x="1711" y="1210"/>
                  </a:cubicBezTo>
                  <a:close/>
                  <a:moveTo>
                    <a:pt x="1613" y="1080"/>
                  </a:moveTo>
                  <a:lnTo>
                    <a:pt x="1613" y="1080"/>
                  </a:lnTo>
                  <a:cubicBezTo>
                    <a:pt x="1630" y="1101"/>
                    <a:pt x="1646" y="1122"/>
                    <a:pt x="1661" y="1142"/>
                  </a:cubicBezTo>
                  <a:cubicBezTo>
                    <a:pt x="1646" y="1163"/>
                    <a:pt x="1630" y="1183"/>
                    <a:pt x="1613" y="1204"/>
                  </a:cubicBezTo>
                  <a:cubicBezTo>
                    <a:pt x="1614" y="1184"/>
                    <a:pt x="1614" y="1163"/>
                    <a:pt x="1614" y="1143"/>
                  </a:cubicBezTo>
                  <a:cubicBezTo>
                    <a:pt x="1614" y="1122"/>
                    <a:pt x="1614" y="1101"/>
                    <a:pt x="1613" y="1080"/>
                  </a:cubicBezTo>
                  <a:close/>
                  <a:moveTo>
                    <a:pt x="1756" y="345"/>
                  </a:moveTo>
                  <a:lnTo>
                    <a:pt x="1756" y="345"/>
                  </a:lnTo>
                  <a:cubicBezTo>
                    <a:pt x="1816" y="345"/>
                    <a:pt x="1862" y="361"/>
                    <a:pt x="1893" y="392"/>
                  </a:cubicBezTo>
                  <a:cubicBezTo>
                    <a:pt x="1959" y="458"/>
                    <a:pt x="1953" y="599"/>
                    <a:pt x="1878" y="779"/>
                  </a:cubicBezTo>
                  <a:cubicBezTo>
                    <a:pt x="1789" y="748"/>
                    <a:pt x="1689" y="723"/>
                    <a:pt x="1579" y="705"/>
                  </a:cubicBezTo>
                  <a:cubicBezTo>
                    <a:pt x="1561" y="596"/>
                    <a:pt x="1536" y="495"/>
                    <a:pt x="1505" y="407"/>
                  </a:cubicBezTo>
                  <a:cubicBezTo>
                    <a:pt x="1599" y="367"/>
                    <a:pt x="1684" y="345"/>
                    <a:pt x="1756" y="345"/>
                  </a:cubicBezTo>
                  <a:close/>
                  <a:moveTo>
                    <a:pt x="1952" y="807"/>
                  </a:moveTo>
                  <a:lnTo>
                    <a:pt x="1952" y="807"/>
                  </a:lnTo>
                  <a:cubicBezTo>
                    <a:pt x="2042" y="594"/>
                    <a:pt x="2041" y="427"/>
                    <a:pt x="1949" y="335"/>
                  </a:cubicBezTo>
                  <a:cubicBezTo>
                    <a:pt x="1903" y="289"/>
                    <a:pt x="1838" y="265"/>
                    <a:pt x="1756" y="265"/>
                  </a:cubicBezTo>
                  <a:cubicBezTo>
                    <a:pt x="1675" y="265"/>
                    <a:pt x="1580" y="289"/>
                    <a:pt x="1477" y="332"/>
                  </a:cubicBezTo>
                  <a:cubicBezTo>
                    <a:pt x="1392" y="126"/>
                    <a:pt x="1274" y="0"/>
                    <a:pt x="1142" y="0"/>
                  </a:cubicBezTo>
                  <a:cubicBezTo>
                    <a:pt x="1009" y="0"/>
                    <a:pt x="891" y="126"/>
                    <a:pt x="806" y="332"/>
                  </a:cubicBezTo>
                  <a:cubicBezTo>
                    <a:pt x="704" y="289"/>
                    <a:pt x="609" y="265"/>
                    <a:pt x="528" y="265"/>
                  </a:cubicBezTo>
                  <a:cubicBezTo>
                    <a:pt x="446" y="265"/>
                    <a:pt x="380" y="289"/>
                    <a:pt x="334" y="335"/>
                  </a:cubicBezTo>
                  <a:cubicBezTo>
                    <a:pt x="242" y="427"/>
                    <a:pt x="242" y="594"/>
                    <a:pt x="331" y="807"/>
                  </a:cubicBezTo>
                  <a:cubicBezTo>
                    <a:pt x="125" y="892"/>
                    <a:pt x="0" y="1010"/>
                    <a:pt x="0" y="1143"/>
                  </a:cubicBezTo>
                  <a:cubicBezTo>
                    <a:pt x="0" y="1275"/>
                    <a:pt x="125" y="1393"/>
                    <a:pt x="331" y="1478"/>
                  </a:cubicBezTo>
                  <a:cubicBezTo>
                    <a:pt x="246" y="1684"/>
                    <a:pt x="240" y="1856"/>
                    <a:pt x="334" y="1950"/>
                  </a:cubicBezTo>
                  <a:cubicBezTo>
                    <a:pt x="380" y="1996"/>
                    <a:pt x="446" y="2020"/>
                    <a:pt x="528" y="2020"/>
                  </a:cubicBezTo>
                  <a:cubicBezTo>
                    <a:pt x="609" y="2020"/>
                    <a:pt x="704" y="1996"/>
                    <a:pt x="806" y="1953"/>
                  </a:cubicBezTo>
                  <a:cubicBezTo>
                    <a:pt x="891" y="2159"/>
                    <a:pt x="1009" y="2284"/>
                    <a:pt x="1142" y="2284"/>
                  </a:cubicBezTo>
                  <a:cubicBezTo>
                    <a:pt x="1274" y="2284"/>
                    <a:pt x="1392" y="2159"/>
                    <a:pt x="1477" y="1953"/>
                  </a:cubicBezTo>
                  <a:cubicBezTo>
                    <a:pt x="1580" y="1996"/>
                    <a:pt x="1675" y="2020"/>
                    <a:pt x="1756" y="2020"/>
                  </a:cubicBezTo>
                  <a:cubicBezTo>
                    <a:pt x="1838" y="2020"/>
                    <a:pt x="1903" y="1996"/>
                    <a:pt x="1949" y="1950"/>
                  </a:cubicBezTo>
                  <a:cubicBezTo>
                    <a:pt x="2043" y="1856"/>
                    <a:pt x="2038" y="1684"/>
                    <a:pt x="1952" y="1478"/>
                  </a:cubicBezTo>
                  <a:cubicBezTo>
                    <a:pt x="2158" y="1393"/>
                    <a:pt x="2284" y="1275"/>
                    <a:pt x="2284" y="1143"/>
                  </a:cubicBezTo>
                  <a:cubicBezTo>
                    <a:pt x="2284" y="1010"/>
                    <a:pt x="2158" y="892"/>
                    <a:pt x="1952" y="8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20"/>
            <p:cNvSpPr>
              <a:spLocks/>
            </p:cNvSpPr>
            <p:nvPr/>
          </p:nvSpPr>
          <p:spPr bwMode="auto">
            <a:xfrm>
              <a:off x="7021513" y="5929313"/>
              <a:ext cx="177800" cy="177800"/>
            </a:xfrm>
            <a:custGeom>
              <a:avLst/>
              <a:gdLst>
                <a:gd name="T0" fmla="*/ 120 w 240"/>
                <a:gd name="T1" fmla="*/ 0 h 240"/>
                <a:gd name="T2" fmla="*/ 120 w 240"/>
                <a:gd name="T3" fmla="*/ 0 h 240"/>
                <a:gd name="T4" fmla="*/ 0 w 240"/>
                <a:gd name="T5" fmla="*/ 120 h 240"/>
                <a:gd name="T6" fmla="*/ 120 w 240"/>
                <a:gd name="T7" fmla="*/ 240 h 240"/>
                <a:gd name="T8" fmla="*/ 240 w 240"/>
                <a:gd name="T9" fmla="*/ 120 h 240"/>
                <a:gd name="T10" fmla="*/ 120 w 240"/>
                <a:gd name="T11" fmla="*/ 0 h 240"/>
              </a:gdLst>
              <a:ahLst/>
              <a:cxnLst>
                <a:cxn ang="0">
                  <a:pos x="T0" y="T1"/>
                </a:cxn>
                <a:cxn ang="0">
                  <a:pos x="T2" y="T3"/>
                </a:cxn>
                <a:cxn ang="0">
                  <a:pos x="T4" y="T5"/>
                </a:cxn>
                <a:cxn ang="0">
                  <a:pos x="T6" y="T7"/>
                </a:cxn>
                <a:cxn ang="0">
                  <a:pos x="T8" y="T9"/>
                </a:cxn>
                <a:cxn ang="0">
                  <a:pos x="T10" y="T11"/>
                </a:cxn>
              </a:cxnLst>
              <a:rect l="0" t="0" r="r" b="b"/>
              <a:pathLst>
                <a:path w="240" h="240">
                  <a:moveTo>
                    <a:pt x="120" y="0"/>
                  </a:moveTo>
                  <a:lnTo>
                    <a:pt x="120" y="0"/>
                  </a:lnTo>
                  <a:cubicBezTo>
                    <a:pt x="53" y="0"/>
                    <a:pt x="0" y="53"/>
                    <a:pt x="0" y="120"/>
                  </a:cubicBezTo>
                  <a:cubicBezTo>
                    <a:pt x="0" y="186"/>
                    <a:pt x="53" y="240"/>
                    <a:pt x="120" y="240"/>
                  </a:cubicBezTo>
                  <a:cubicBezTo>
                    <a:pt x="186" y="240"/>
                    <a:pt x="240" y="186"/>
                    <a:pt x="240" y="120"/>
                  </a:cubicBezTo>
                  <a:cubicBezTo>
                    <a:pt x="240" y="53"/>
                    <a:pt x="186" y="0"/>
                    <a:pt x="1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83" name="矩形 82"/>
          <p:cNvSpPr/>
          <p:nvPr/>
        </p:nvSpPr>
        <p:spPr>
          <a:xfrm>
            <a:off x="301810" y="3560408"/>
            <a:ext cx="3443841" cy="1244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84" name="矩形 83"/>
          <p:cNvSpPr/>
          <p:nvPr/>
        </p:nvSpPr>
        <p:spPr>
          <a:xfrm>
            <a:off x="1347290" y="1964433"/>
            <a:ext cx="3443841" cy="1244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85" name="矩形 84"/>
          <p:cNvSpPr/>
          <p:nvPr/>
        </p:nvSpPr>
        <p:spPr>
          <a:xfrm>
            <a:off x="7597987" y="1964433"/>
            <a:ext cx="3443841" cy="1244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86" name="矩形 85"/>
          <p:cNvSpPr/>
          <p:nvPr/>
        </p:nvSpPr>
        <p:spPr>
          <a:xfrm>
            <a:off x="8578067" y="3560408"/>
            <a:ext cx="3443841" cy="1244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387972097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dirty="0"/>
              <a:t>请在此添加您的大标题</a:t>
            </a:r>
            <a:endParaRPr lang="en-US" altLang="zh-CN" dirty="0"/>
          </a:p>
        </p:txBody>
      </p:sp>
      <p:sp>
        <p:nvSpPr>
          <p:cNvPr id="28" name="Freeform 220"/>
          <p:cNvSpPr>
            <a:spLocks/>
          </p:cNvSpPr>
          <p:nvPr/>
        </p:nvSpPr>
        <p:spPr bwMode="auto">
          <a:xfrm rot="20460292">
            <a:off x="1287924" y="2530519"/>
            <a:ext cx="526362" cy="389510"/>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close/>
              </a:path>
            </a:pathLst>
          </a:custGeom>
          <a:solidFill>
            <a:schemeClr val="accent1"/>
          </a:solidFill>
          <a:ln>
            <a:noFill/>
          </a:ln>
          <a:effectLs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 name="椭圆 28"/>
          <p:cNvSpPr/>
          <p:nvPr/>
        </p:nvSpPr>
        <p:spPr>
          <a:xfrm>
            <a:off x="2686542" y="1348004"/>
            <a:ext cx="994842" cy="994842"/>
          </a:xfrm>
          <a:prstGeom prst="ellipse">
            <a:avLst/>
          </a:prstGeom>
          <a:solidFill>
            <a:schemeClr val="accent1"/>
          </a:solidFill>
          <a:ln w="76200" cmpd="sng">
            <a:solidFill>
              <a:srgbClr val="FE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30" name="Freeform 108"/>
          <p:cNvSpPr>
            <a:spLocks noEditPoints="1"/>
          </p:cNvSpPr>
          <p:nvPr/>
        </p:nvSpPr>
        <p:spPr bwMode="auto">
          <a:xfrm>
            <a:off x="2944580" y="1634768"/>
            <a:ext cx="478765" cy="421313"/>
          </a:xfrm>
          <a:custGeom>
            <a:avLst/>
            <a:gdLst>
              <a:gd name="T0" fmla="*/ 41 w 50"/>
              <a:gd name="T1" fmla="*/ 7 h 44"/>
              <a:gd name="T2" fmla="*/ 6 w 50"/>
              <a:gd name="T3" fmla="*/ 20 h 44"/>
              <a:gd name="T4" fmla="*/ 3 w 50"/>
              <a:gd name="T5" fmla="*/ 24 h 44"/>
              <a:gd name="T6" fmla="*/ 6 w 50"/>
              <a:gd name="T7" fmla="*/ 24 h 44"/>
              <a:gd name="T8" fmla="*/ 43 w 50"/>
              <a:gd name="T9" fmla="*/ 39 h 44"/>
              <a:gd name="T10" fmla="*/ 44 w 50"/>
              <a:gd name="T11" fmla="*/ 40 h 44"/>
              <a:gd name="T12" fmla="*/ 45 w 50"/>
              <a:gd name="T13" fmla="*/ 40 h 44"/>
              <a:gd name="T14" fmla="*/ 46 w 50"/>
              <a:gd name="T15" fmla="*/ 40 h 44"/>
              <a:gd name="T16" fmla="*/ 46 w 50"/>
              <a:gd name="T17" fmla="*/ 39 h 44"/>
              <a:gd name="T18" fmla="*/ 46 w 50"/>
              <a:gd name="T19" fmla="*/ 4 h 44"/>
              <a:gd name="T20" fmla="*/ 45 w 50"/>
              <a:gd name="T21" fmla="*/ 4 h 44"/>
              <a:gd name="T22" fmla="*/ 44 w 50"/>
              <a:gd name="T23" fmla="*/ 4 h 44"/>
              <a:gd name="T24" fmla="*/ 43 w 50"/>
              <a:gd name="T25" fmla="*/ 4 h 44"/>
              <a:gd name="T26" fmla="*/ 43 w 50"/>
              <a:gd name="T27" fmla="*/ 4 h 44"/>
              <a:gd name="T28" fmla="*/ 43 w 50"/>
              <a:gd name="T29" fmla="*/ 39 h 44"/>
              <a:gd name="T30" fmla="*/ 37 w 50"/>
              <a:gd name="T31" fmla="*/ 10 h 44"/>
              <a:gd name="T32" fmla="*/ 38 w 50"/>
              <a:gd name="T33" fmla="*/ 12 h 44"/>
              <a:gd name="T34" fmla="*/ 10 w 50"/>
              <a:gd name="T35" fmla="*/ 21 h 44"/>
              <a:gd name="T36" fmla="*/ 37 w 50"/>
              <a:gd name="T37" fmla="*/ 10 h 44"/>
              <a:gd name="T38" fmla="*/ 13 w 50"/>
              <a:gd name="T39" fmla="*/ 31 h 44"/>
              <a:gd name="T40" fmla="*/ 13 w 50"/>
              <a:gd name="T41" fmla="*/ 34 h 44"/>
              <a:gd name="T42" fmla="*/ 23 w 50"/>
              <a:gd name="T43" fmla="*/ 38 h 44"/>
              <a:gd name="T44" fmla="*/ 25 w 50"/>
              <a:gd name="T45" fmla="*/ 38 h 44"/>
              <a:gd name="T46" fmla="*/ 26 w 50"/>
              <a:gd name="T47" fmla="*/ 37 h 44"/>
              <a:gd name="T48" fmla="*/ 26 w 50"/>
              <a:gd name="T49" fmla="*/ 36 h 44"/>
              <a:gd name="T50" fmla="*/ 30 w 50"/>
              <a:gd name="T51" fmla="*/ 37 h 44"/>
              <a:gd name="T52" fmla="*/ 29 w 50"/>
              <a:gd name="T53" fmla="*/ 39 h 44"/>
              <a:gd name="T54" fmla="*/ 26 w 50"/>
              <a:gd name="T55" fmla="*/ 42 h 44"/>
              <a:gd name="T56" fmla="*/ 22 w 50"/>
              <a:gd name="T57" fmla="*/ 42 h 44"/>
              <a:gd name="T58" fmla="*/ 12 w 50"/>
              <a:gd name="T59" fmla="*/ 38 h 44"/>
              <a:gd name="T60" fmla="*/ 9 w 50"/>
              <a:gd name="T61" fmla="*/ 31 h 44"/>
              <a:gd name="T62" fmla="*/ 5 w 50"/>
              <a:gd name="T63" fmla="*/ 28 h 44"/>
              <a:gd name="T64" fmla="*/ 0 w 50"/>
              <a:gd name="T65" fmla="*/ 27 h 44"/>
              <a:gd name="T66" fmla="*/ 0 w 50"/>
              <a:gd name="T67" fmla="*/ 24 h 44"/>
              <a:gd name="T68" fmla="*/ 0 w 50"/>
              <a:gd name="T69" fmla="*/ 17 h 44"/>
              <a:gd name="T70" fmla="*/ 3 w 50"/>
              <a:gd name="T71" fmla="*/ 16 h 44"/>
              <a:gd name="T72" fmla="*/ 40 w 50"/>
              <a:gd name="T73" fmla="*/ 3 h 44"/>
              <a:gd name="T74" fmla="*/ 41 w 50"/>
              <a:gd name="T75" fmla="*/ 1 h 44"/>
              <a:gd name="T76" fmla="*/ 45 w 50"/>
              <a:gd name="T77" fmla="*/ 0 h 44"/>
              <a:gd name="T78" fmla="*/ 49 w 50"/>
              <a:gd name="T79" fmla="*/ 1 h 44"/>
              <a:gd name="T80" fmla="*/ 50 w 50"/>
              <a:gd name="T81" fmla="*/ 39 h 44"/>
              <a:gd name="T82" fmla="*/ 48 w 50"/>
              <a:gd name="T83" fmla="*/ 43 h 44"/>
              <a:gd name="T84" fmla="*/ 45 w 50"/>
              <a:gd name="T85" fmla="*/ 44 h 44"/>
              <a:gd name="T86" fmla="*/ 41 w 50"/>
              <a:gd name="T87" fmla="*/ 42 h 44"/>
              <a:gd name="T88" fmla="*/ 30 w 50"/>
              <a:gd name="T89" fmla="*/ 37 h 44"/>
              <a:gd name="T90" fmla="*/ 41 w 50"/>
              <a:gd name="T91" fmla="*/ 1 h 44"/>
              <a:gd name="T92" fmla="*/ 41 w 50"/>
              <a:gd name="T93"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44">
                <a:moveTo>
                  <a:pt x="41" y="37"/>
                </a:moveTo>
                <a:cubicBezTo>
                  <a:pt x="41" y="7"/>
                  <a:pt x="41" y="7"/>
                  <a:pt x="41" y="7"/>
                </a:cubicBezTo>
                <a:cubicBezTo>
                  <a:pt x="6" y="19"/>
                  <a:pt x="6" y="19"/>
                  <a:pt x="6" y="19"/>
                </a:cubicBezTo>
                <a:cubicBezTo>
                  <a:pt x="6" y="20"/>
                  <a:pt x="6" y="20"/>
                  <a:pt x="6" y="20"/>
                </a:cubicBezTo>
                <a:cubicBezTo>
                  <a:pt x="3" y="20"/>
                  <a:pt x="3" y="20"/>
                  <a:pt x="3" y="20"/>
                </a:cubicBezTo>
                <a:cubicBezTo>
                  <a:pt x="3" y="24"/>
                  <a:pt x="3" y="24"/>
                  <a:pt x="3" y="24"/>
                </a:cubicBezTo>
                <a:cubicBezTo>
                  <a:pt x="6" y="24"/>
                  <a:pt x="6" y="24"/>
                  <a:pt x="6" y="24"/>
                </a:cubicBezTo>
                <a:cubicBezTo>
                  <a:pt x="6" y="24"/>
                  <a:pt x="6" y="24"/>
                  <a:pt x="6" y="24"/>
                </a:cubicBezTo>
                <a:cubicBezTo>
                  <a:pt x="18" y="28"/>
                  <a:pt x="29" y="33"/>
                  <a:pt x="41" y="37"/>
                </a:cubicBezTo>
                <a:close/>
                <a:moveTo>
                  <a:pt x="43" y="39"/>
                </a:moveTo>
                <a:cubicBezTo>
                  <a:pt x="43" y="39"/>
                  <a:pt x="43" y="39"/>
                  <a:pt x="43" y="39"/>
                </a:cubicBezTo>
                <a:cubicBezTo>
                  <a:pt x="43" y="40"/>
                  <a:pt x="43" y="40"/>
                  <a:pt x="44" y="40"/>
                </a:cubicBezTo>
                <a:cubicBezTo>
                  <a:pt x="44" y="40"/>
                  <a:pt x="44" y="40"/>
                  <a:pt x="44" y="40"/>
                </a:cubicBezTo>
                <a:cubicBezTo>
                  <a:pt x="45" y="40"/>
                  <a:pt x="45" y="40"/>
                  <a:pt x="45" y="40"/>
                </a:cubicBezTo>
                <a:cubicBezTo>
                  <a:pt x="45" y="40"/>
                  <a:pt x="45" y="40"/>
                  <a:pt x="45" y="40"/>
                </a:cubicBezTo>
                <a:cubicBezTo>
                  <a:pt x="45" y="40"/>
                  <a:pt x="46" y="40"/>
                  <a:pt x="46" y="40"/>
                </a:cubicBezTo>
                <a:cubicBezTo>
                  <a:pt x="46" y="40"/>
                  <a:pt x="46" y="40"/>
                  <a:pt x="46" y="40"/>
                </a:cubicBezTo>
                <a:cubicBezTo>
                  <a:pt x="46" y="40"/>
                  <a:pt x="46" y="40"/>
                  <a:pt x="46" y="39"/>
                </a:cubicBezTo>
                <a:cubicBezTo>
                  <a:pt x="46" y="4"/>
                  <a:pt x="46" y="4"/>
                  <a:pt x="46" y="4"/>
                </a:cubicBezTo>
                <a:cubicBezTo>
                  <a:pt x="46" y="4"/>
                  <a:pt x="46" y="4"/>
                  <a:pt x="46" y="4"/>
                </a:cubicBezTo>
                <a:cubicBezTo>
                  <a:pt x="46" y="4"/>
                  <a:pt x="46" y="4"/>
                  <a:pt x="46" y="4"/>
                </a:cubicBezTo>
                <a:cubicBezTo>
                  <a:pt x="46" y="4"/>
                  <a:pt x="45" y="4"/>
                  <a:pt x="45" y="4"/>
                </a:cubicBezTo>
                <a:cubicBezTo>
                  <a:pt x="44" y="4"/>
                  <a:pt x="44" y="4"/>
                  <a:pt x="44" y="4"/>
                </a:cubicBezTo>
                <a:cubicBezTo>
                  <a:pt x="44" y="4"/>
                  <a:pt x="44" y="4"/>
                  <a:pt x="44" y="4"/>
                </a:cubicBezTo>
                <a:cubicBezTo>
                  <a:pt x="44" y="4"/>
                  <a:pt x="44" y="4"/>
                  <a:pt x="44" y="4"/>
                </a:cubicBezTo>
                <a:cubicBezTo>
                  <a:pt x="43" y="4"/>
                  <a:pt x="43" y="4"/>
                  <a:pt x="43" y="4"/>
                </a:cubicBezTo>
                <a:cubicBezTo>
                  <a:pt x="43" y="4"/>
                  <a:pt x="43" y="4"/>
                  <a:pt x="43" y="4"/>
                </a:cubicBezTo>
                <a:cubicBezTo>
                  <a:pt x="43" y="4"/>
                  <a:pt x="43" y="4"/>
                  <a:pt x="43" y="4"/>
                </a:cubicBezTo>
                <a:cubicBezTo>
                  <a:pt x="43" y="5"/>
                  <a:pt x="43" y="5"/>
                  <a:pt x="43" y="5"/>
                </a:cubicBezTo>
                <a:cubicBezTo>
                  <a:pt x="43" y="16"/>
                  <a:pt x="43" y="28"/>
                  <a:pt x="43" y="39"/>
                </a:cubicBezTo>
                <a:close/>
                <a:moveTo>
                  <a:pt x="37" y="10"/>
                </a:moveTo>
                <a:cubicBezTo>
                  <a:pt x="37" y="10"/>
                  <a:pt x="37" y="10"/>
                  <a:pt x="37" y="10"/>
                </a:cubicBezTo>
                <a:cubicBezTo>
                  <a:pt x="38" y="10"/>
                  <a:pt x="39" y="10"/>
                  <a:pt x="39" y="11"/>
                </a:cubicBezTo>
                <a:cubicBezTo>
                  <a:pt x="39" y="11"/>
                  <a:pt x="39" y="12"/>
                  <a:pt x="38" y="12"/>
                </a:cubicBezTo>
                <a:cubicBezTo>
                  <a:pt x="11" y="22"/>
                  <a:pt x="11" y="22"/>
                  <a:pt x="11" y="22"/>
                </a:cubicBezTo>
                <a:cubicBezTo>
                  <a:pt x="11" y="22"/>
                  <a:pt x="10" y="22"/>
                  <a:pt x="10" y="21"/>
                </a:cubicBezTo>
                <a:cubicBezTo>
                  <a:pt x="10" y="21"/>
                  <a:pt x="10" y="20"/>
                  <a:pt x="11" y="20"/>
                </a:cubicBezTo>
                <a:cubicBezTo>
                  <a:pt x="37" y="10"/>
                  <a:pt x="37" y="10"/>
                  <a:pt x="37" y="10"/>
                </a:cubicBezTo>
                <a:close/>
                <a:moveTo>
                  <a:pt x="13" y="31"/>
                </a:moveTo>
                <a:cubicBezTo>
                  <a:pt x="13" y="31"/>
                  <a:pt x="13" y="31"/>
                  <a:pt x="13" y="31"/>
                </a:cubicBezTo>
                <a:cubicBezTo>
                  <a:pt x="13" y="33"/>
                  <a:pt x="13" y="33"/>
                  <a:pt x="13" y="33"/>
                </a:cubicBezTo>
                <a:cubicBezTo>
                  <a:pt x="13" y="33"/>
                  <a:pt x="13" y="33"/>
                  <a:pt x="13" y="34"/>
                </a:cubicBezTo>
                <a:cubicBezTo>
                  <a:pt x="13" y="34"/>
                  <a:pt x="13" y="35"/>
                  <a:pt x="14" y="35"/>
                </a:cubicBezTo>
                <a:cubicBezTo>
                  <a:pt x="23" y="38"/>
                  <a:pt x="23" y="38"/>
                  <a:pt x="23" y="38"/>
                </a:cubicBezTo>
                <a:cubicBezTo>
                  <a:pt x="23" y="38"/>
                  <a:pt x="24" y="38"/>
                  <a:pt x="24" y="38"/>
                </a:cubicBezTo>
                <a:cubicBezTo>
                  <a:pt x="24" y="39"/>
                  <a:pt x="24" y="39"/>
                  <a:pt x="25" y="38"/>
                </a:cubicBezTo>
                <a:cubicBezTo>
                  <a:pt x="25" y="38"/>
                  <a:pt x="25" y="38"/>
                  <a:pt x="25" y="38"/>
                </a:cubicBezTo>
                <a:cubicBezTo>
                  <a:pt x="25" y="38"/>
                  <a:pt x="26" y="38"/>
                  <a:pt x="26" y="37"/>
                </a:cubicBezTo>
                <a:cubicBezTo>
                  <a:pt x="26" y="37"/>
                  <a:pt x="26" y="37"/>
                  <a:pt x="26" y="37"/>
                </a:cubicBezTo>
                <a:cubicBezTo>
                  <a:pt x="26" y="36"/>
                  <a:pt x="26" y="36"/>
                  <a:pt x="26" y="36"/>
                </a:cubicBezTo>
                <a:cubicBezTo>
                  <a:pt x="13" y="31"/>
                  <a:pt x="13" y="31"/>
                  <a:pt x="13" y="31"/>
                </a:cubicBezTo>
                <a:close/>
                <a:moveTo>
                  <a:pt x="30" y="37"/>
                </a:moveTo>
                <a:cubicBezTo>
                  <a:pt x="30" y="37"/>
                  <a:pt x="30" y="37"/>
                  <a:pt x="30" y="37"/>
                </a:cubicBezTo>
                <a:cubicBezTo>
                  <a:pt x="29" y="39"/>
                  <a:pt x="29" y="39"/>
                  <a:pt x="29" y="39"/>
                </a:cubicBezTo>
                <a:cubicBezTo>
                  <a:pt x="29" y="39"/>
                  <a:pt x="29" y="39"/>
                  <a:pt x="29" y="39"/>
                </a:cubicBezTo>
                <a:cubicBezTo>
                  <a:pt x="29" y="40"/>
                  <a:pt x="28" y="41"/>
                  <a:pt x="26" y="42"/>
                </a:cubicBezTo>
                <a:cubicBezTo>
                  <a:pt x="26" y="42"/>
                  <a:pt x="26" y="42"/>
                  <a:pt x="26" y="42"/>
                </a:cubicBezTo>
                <a:cubicBezTo>
                  <a:pt x="25" y="42"/>
                  <a:pt x="24" y="43"/>
                  <a:pt x="22" y="42"/>
                </a:cubicBezTo>
                <a:cubicBezTo>
                  <a:pt x="22" y="42"/>
                  <a:pt x="22" y="42"/>
                  <a:pt x="22" y="42"/>
                </a:cubicBezTo>
                <a:cubicBezTo>
                  <a:pt x="12" y="38"/>
                  <a:pt x="12" y="38"/>
                  <a:pt x="12" y="38"/>
                </a:cubicBezTo>
                <a:cubicBezTo>
                  <a:pt x="11" y="38"/>
                  <a:pt x="10" y="37"/>
                  <a:pt x="9" y="36"/>
                </a:cubicBezTo>
                <a:cubicBezTo>
                  <a:pt x="9" y="34"/>
                  <a:pt x="9" y="33"/>
                  <a:pt x="9" y="31"/>
                </a:cubicBezTo>
                <a:cubicBezTo>
                  <a:pt x="10" y="29"/>
                  <a:pt x="10" y="29"/>
                  <a:pt x="10" y="29"/>
                </a:cubicBezTo>
                <a:cubicBezTo>
                  <a:pt x="5" y="28"/>
                  <a:pt x="5" y="28"/>
                  <a:pt x="5" y="28"/>
                </a:cubicBezTo>
                <a:cubicBezTo>
                  <a:pt x="3" y="28"/>
                  <a:pt x="3" y="28"/>
                  <a:pt x="3" y="28"/>
                </a:cubicBezTo>
                <a:cubicBezTo>
                  <a:pt x="2" y="28"/>
                  <a:pt x="1" y="27"/>
                  <a:pt x="0" y="27"/>
                </a:cubicBezTo>
                <a:cubicBezTo>
                  <a:pt x="0" y="27"/>
                  <a:pt x="0" y="27"/>
                  <a:pt x="0" y="27"/>
                </a:cubicBezTo>
                <a:cubicBezTo>
                  <a:pt x="0" y="26"/>
                  <a:pt x="0" y="25"/>
                  <a:pt x="0" y="24"/>
                </a:cubicBezTo>
                <a:cubicBezTo>
                  <a:pt x="0" y="19"/>
                  <a:pt x="0" y="19"/>
                  <a:pt x="0" y="19"/>
                </a:cubicBezTo>
                <a:cubicBezTo>
                  <a:pt x="0" y="18"/>
                  <a:pt x="0" y="17"/>
                  <a:pt x="0" y="17"/>
                </a:cubicBezTo>
                <a:cubicBezTo>
                  <a:pt x="1" y="17"/>
                  <a:pt x="1" y="17"/>
                  <a:pt x="1" y="17"/>
                </a:cubicBezTo>
                <a:cubicBezTo>
                  <a:pt x="1" y="16"/>
                  <a:pt x="2" y="16"/>
                  <a:pt x="3" y="16"/>
                </a:cubicBezTo>
                <a:cubicBezTo>
                  <a:pt x="5" y="16"/>
                  <a:pt x="5" y="16"/>
                  <a:pt x="5" y="16"/>
                </a:cubicBezTo>
                <a:cubicBezTo>
                  <a:pt x="40" y="3"/>
                  <a:pt x="40" y="3"/>
                  <a:pt x="40" y="3"/>
                </a:cubicBezTo>
                <a:cubicBezTo>
                  <a:pt x="40" y="2"/>
                  <a:pt x="40" y="2"/>
                  <a:pt x="41" y="1"/>
                </a:cubicBezTo>
                <a:cubicBezTo>
                  <a:pt x="41" y="1"/>
                  <a:pt x="41" y="1"/>
                  <a:pt x="41" y="1"/>
                </a:cubicBezTo>
                <a:cubicBezTo>
                  <a:pt x="42" y="0"/>
                  <a:pt x="43" y="0"/>
                  <a:pt x="44" y="0"/>
                </a:cubicBezTo>
                <a:cubicBezTo>
                  <a:pt x="45" y="0"/>
                  <a:pt x="45" y="0"/>
                  <a:pt x="45" y="0"/>
                </a:cubicBezTo>
                <a:cubicBezTo>
                  <a:pt x="47" y="0"/>
                  <a:pt x="48" y="0"/>
                  <a:pt x="48" y="1"/>
                </a:cubicBezTo>
                <a:cubicBezTo>
                  <a:pt x="49" y="1"/>
                  <a:pt x="49" y="1"/>
                  <a:pt x="49" y="1"/>
                </a:cubicBezTo>
                <a:cubicBezTo>
                  <a:pt x="49" y="2"/>
                  <a:pt x="50" y="3"/>
                  <a:pt x="50" y="4"/>
                </a:cubicBezTo>
                <a:cubicBezTo>
                  <a:pt x="50" y="39"/>
                  <a:pt x="50" y="39"/>
                  <a:pt x="50" y="39"/>
                </a:cubicBezTo>
                <a:cubicBezTo>
                  <a:pt x="50" y="41"/>
                  <a:pt x="49" y="42"/>
                  <a:pt x="48" y="42"/>
                </a:cubicBezTo>
                <a:cubicBezTo>
                  <a:pt x="48" y="43"/>
                  <a:pt x="48" y="43"/>
                  <a:pt x="48" y="43"/>
                </a:cubicBezTo>
                <a:cubicBezTo>
                  <a:pt x="48" y="43"/>
                  <a:pt x="46" y="44"/>
                  <a:pt x="45" y="44"/>
                </a:cubicBezTo>
                <a:cubicBezTo>
                  <a:pt x="45" y="44"/>
                  <a:pt x="45" y="44"/>
                  <a:pt x="45" y="44"/>
                </a:cubicBezTo>
                <a:cubicBezTo>
                  <a:pt x="44" y="44"/>
                  <a:pt x="44" y="44"/>
                  <a:pt x="44" y="44"/>
                </a:cubicBezTo>
                <a:cubicBezTo>
                  <a:pt x="43" y="44"/>
                  <a:pt x="42" y="43"/>
                  <a:pt x="41" y="42"/>
                </a:cubicBezTo>
                <a:cubicBezTo>
                  <a:pt x="40" y="42"/>
                  <a:pt x="40" y="41"/>
                  <a:pt x="40" y="40"/>
                </a:cubicBezTo>
                <a:cubicBezTo>
                  <a:pt x="30" y="37"/>
                  <a:pt x="30" y="37"/>
                  <a:pt x="30" y="37"/>
                </a:cubicBezTo>
                <a:close/>
                <a:moveTo>
                  <a:pt x="41" y="1"/>
                </a:moveTo>
                <a:cubicBezTo>
                  <a:pt x="41" y="1"/>
                  <a:pt x="41" y="1"/>
                  <a:pt x="41" y="1"/>
                </a:cubicBezTo>
                <a:cubicBezTo>
                  <a:pt x="42" y="0"/>
                  <a:pt x="43" y="0"/>
                  <a:pt x="44" y="1"/>
                </a:cubicBezTo>
                <a:cubicBezTo>
                  <a:pt x="41" y="1"/>
                  <a:pt x="41" y="1"/>
                  <a:pt x="41" y="1"/>
                </a:cubicBezTo>
                <a:close/>
              </a:path>
            </a:pathLst>
          </a:custGeom>
          <a:solidFill>
            <a:srgbClr val="FEFFFF"/>
          </a:solidFill>
          <a:ln>
            <a:noFill/>
          </a:ln>
          <a:extLst/>
        </p:spPr>
        <p:txBody>
          <a:bodyPr/>
          <a:lstStyle/>
          <a:p>
            <a:endParaRPr lang="zh-CN" altLang="en-US" sz="2400"/>
          </a:p>
        </p:txBody>
      </p:sp>
      <p:sp>
        <p:nvSpPr>
          <p:cNvPr id="31" name="矩形 30"/>
          <p:cNvSpPr/>
          <p:nvPr/>
        </p:nvSpPr>
        <p:spPr>
          <a:xfrm>
            <a:off x="1345981" y="3090701"/>
            <a:ext cx="3704991" cy="843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dirty="0">
              <a:solidFill>
                <a:schemeClr val="tx1"/>
              </a:solidFill>
              <a:latin typeface="幼圆" panose="02010509060101010101" pitchFamily="49" charset="-122"/>
              <a:ea typeface="幼圆" panose="02010509060101010101" pitchFamily="49" charset="-122"/>
            </a:endParaRPr>
          </a:p>
        </p:txBody>
      </p:sp>
      <p:cxnSp>
        <p:nvCxnSpPr>
          <p:cNvPr id="32" name="直接连接符 31"/>
          <p:cNvCxnSpPr/>
          <p:nvPr/>
        </p:nvCxnSpPr>
        <p:spPr>
          <a:xfrm>
            <a:off x="1316954" y="3033659"/>
            <a:ext cx="3734018"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890854" y="2270277"/>
            <a:ext cx="3160117" cy="76338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accent1"/>
                </a:solidFill>
                <a:latin typeface="+mj-ea"/>
                <a:ea typeface="+mj-ea"/>
              </a:rPr>
              <a:t>请在此输入您的小标题</a:t>
            </a:r>
            <a:endParaRPr lang="zh-CN" altLang="zh-CN" sz="2000" dirty="0">
              <a:solidFill>
                <a:schemeClr val="accent1"/>
              </a:solidFill>
              <a:latin typeface="+mj-ea"/>
              <a:ea typeface="+mj-ea"/>
            </a:endParaRPr>
          </a:p>
        </p:txBody>
      </p:sp>
      <p:sp>
        <p:nvSpPr>
          <p:cNvPr id="34" name="Freeform 220"/>
          <p:cNvSpPr>
            <a:spLocks/>
          </p:cNvSpPr>
          <p:nvPr/>
        </p:nvSpPr>
        <p:spPr bwMode="auto">
          <a:xfrm rot="20460292">
            <a:off x="6672724" y="2559038"/>
            <a:ext cx="526362" cy="389510"/>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close/>
              </a:path>
            </a:pathLst>
          </a:custGeom>
          <a:solidFill>
            <a:schemeClr val="accent1"/>
          </a:solidFill>
          <a:ln>
            <a:noFill/>
          </a:ln>
          <a:effectLs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 name="矩形 34"/>
          <p:cNvSpPr/>
          <p:nvPr/>
        </p:nvSpPr>
        <p:spPr>
          <a:xfrm>
            <a:off x="6730781" y="3119220"/>
            <a:ext cx="3704991" cy="843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dirty="0">
              <a:solidFill>
                <a:schemeClr val="tx1"/>
              </a:solidFill>
              <a:latin typeface="幼圆" panose="02010509060101010101" pitchFamily="49" charset="-122"/>
              <a:ea typeface="幼圆" panose="02010509060101010101" pitchFamily="49" charset="-122"/>
            </a:endParaRPr>
          </a:p>
        </p:txBody>
      </p:sp>
      <p:cxnSp>
        <p:nvCxnSpPr>
          <p:cNvPr id="36" name="直接连接符 35"/>
          <p:cNvCxnSpPr/>
          <p:nvPr/>
        </p:nvCxnSpPr>
        <p:spPr>
          <a:xfrm>
            <a:off x="6701754" y="3062178"/>
            <a:ext cx="3734018"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275654" y="2298796"/>
            <a:ext cx="3160117" cy="76338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accent1"/>
                </a:solidFill>
                <a:latin typeface="+mj-ea"/>
                <a:ea typeface="+mj-ea"/>
              </a:rPr>
              <a:t>请在此输入您的小标题</a:t>
            </a:r>
            <a:endParaRPr lang="zh-CN" altLang="zh-CN" sz="2000" dirty="0">
              <a:solidFill>
                <a:schemeClr val="accent1"/>
              </a:solidFill>
              <a:latin typeface="+mj-ea"/>
              <a:ea typeface="+mj-ea"/>
            </a:endParaRPr>
          </a:p>
        </p:txBody>
      </p:sp>
      <p:sp>
        <p:nvSpPr>
          <p:cNvPr id="39" name="椭圆 38"/>
          <p:cNvSpPr/>
          <p:nvPr/>
        </p:nvSpPr>
        <p:spPr>
          <a:xfrm>
            <a:off x="8085855" y="1348004"/>
            <a:ext cx="994842" cy="994842"/>
          </a:xfrm>
          <a:prstGeom prst="ellipse">
            <a:avLst/>
          </a:prstGeom>
          <a:solidFill>
            <a:schemeClr val="accent1"/>
          </a:solidFill>
          <a:ln w="76200" cmpd="sng">
            <a:solidFill>
              <a:srgbClr val="FE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40" name="Freeform 107"/>
          <p:cNvSpPr>
            <a:spLocks/>
          </p:cNvSpPr>
          <p:nvPr/>
        </p:nvSpPr>
        <p:spPr bwMode="auto">
          <a:xfrm>
            <a:off x="8326450" y="1620139"/>
            <a:ext cx="513652" cy="450573"/>
          </a:xfrm>
          <a:custGeom>
            <a:avLst/>
            <a:gdLst>
              <a:gd name="T0" fmla="*/ 39 w 57"/>
              <a:gd name="T1" fmla="*/ 48 h 50"/>
              <a:gd name="T2" fmla="*/ 27 w 57"/>
              <a:gd name="T3" fmla="*/ 38 h 50"/>
              <a:gd name="T4" fmla="*/ 26 w 57"/>
              <a:gd name="T5" fmla="*/ 34 h 50"/>
              <a:gd name="T6" fmla="*/ 31 w 57"/>
              <a:gd name="T7" fmla="*/ 25 h 50"/>
              <a:gd name="T8" fmla="*/ 31 w 57"/>
              <a:gd name="T9" fmla="*/ 25 h 50"/>
              <a:gd name="T10" fmla="*/ 32 w 57"/>
              <a:gd name="T11" fmla="*/ 21 h 50"/>
              <a:gd name="T12" fmla="*/ 32 w 57"/>
              <a:gd name="T13" fmla="*/ 19 h 50"/>
              <a:gd name="T14" fmla="*/ 33 w 57"/>
              <a:gd name="T15" fmla="*/ 12 h 50"/>
              <a:gd name="T16" fmla="*/ 27 w 57"/>
              <a:gd name="T17" fmla="*/ 6 h 50"/>
              <a:gd name="T18" fmla="*/ 20 w 57"/>
              <a:gd name="T19" fmla="*/ 4 h 50"/>
              <a:gd name="T20" fmla="*/ 11 w 57"/>
              <a:gd name="T21" fmla="*/ 10 h 50"/>
              <a:gd name="T22" fmla="*/ 11 w 57"/>
              <a:gd name="T23" fmla="*/ 19 h 50"/>
              <a:gd name="T24" fmla="*/ 11 w 57"/>
              <a:gd name="T25" fmla="*/ 21 h 50"/>
              <a:gd name="T26" fmla="*/ 10 w 57"/>
              <a:gd name="T27" fmla="*/ 23 h 50"/>
              <a:gd name="T28" fmla="*/ 12 w 57"/>
              <a:gd name="T29" fmla="*/ 25 h 50"/>
              <a:gd name="T30" fmla="*/ 17 w 57"/>
              <a:gd name="T31" fmla="*/ 32 h 50"/>
              <a:gd name="T32" fmla="*/ 18 w 57"/>
              <a:gd name="T33" fmla="*/ 35 h 50"/>
              <a:gd name="T34" fmla="*/ 6 w 57"/>
              <a:gd name="T35" fmla="*/ 43 h 50"/>
              <a:gd name="T36" fmla="*/ 0 w 57"/>
              <a:gd name="T37" fmla="*/ 48 h 50"/>
              <a:gd name="T38" fmla="*/ 13 w 57"/>
              <a:gd name="T39" fmla="*/ 36 h 50"/>
              <a:gd name="T40" fmla="*/ 9 w 57"/>
              <a:gd name="T41" fmla="*/ 28 h 50"/>
              <a:gd name="T42" fmla="*/ 9 w 57"/>
              <a:gd name="T43" fmla="*/ 28 h 50"/>
              <a:gd name="T44" fmla="*/ 6 w 57"/>
              <a:gd name="T45" fmla="*/ 15 h 50"/>
              <a:gd name="T46" fmla="*/ 20 w 57"/>
              <a:gd name="T47" fmla="*/ 0 h 50"/>
              <a:gd name="T48" fmla="*/ 33 w 57"/>
              <a:gd name="T49" fmla="*/ 5 h 50"/>
              <a:gd name="T50" fmla="*/ 39 w 57"/>
              <a:gd name="T51" fmla="*/ 8 h 50"/>
              <a:gd name="T52" fmla="*/ 51 w 57"/>
              <a:gd name="T53" fmla="*/ 18 h 50"/>
              <a:gd name="T54" fmla="*/ 51 w 57"/>
              <a:gd name="T55" fmla="*/ 29 h 50"/>
              <a:gd name="T56" fmla="*/ 45 w 57"/>
              <a:gd name="T57" fmla="*/ 37 h 50"/>
              <a:gd name="T58" fmla="*/ 54 w 57"/>
              <a:gd name="T59" fmla="*/ 41 h 50"/>
              <a:gd name="T60" fmla="*/ 53 w 57"/>
              <a:gd name="T61" fmla="*/ 48 h 50"/>
              <a:gd name="T62" fmla="*/ 46 w 57"/>
              <a:gd name="T63" fmla="*/ 42 h 50"/>
              <a:gd name="T64" fmla="*/ 42 w 57"/>
              <a:gd name="T65" fmla="*/ 35 h 50"/>
              <a:gd name="T66" fmla="*/ 46 w 57"/>
              <a:gd name="T67" fmla="*/ 29 h 50"/>
              <a:gd name="T68" fmla="*/ 47 w 57"/>
              <a:gd name="T69" fmla="*/ 27 h 50"/>
              <a:gd name="T70" fmla="*/ 47 w 57"/>
              <a:gd name="T71" fmla="*/ 21 h 50"/>
              <a:gd name="T72" fmla="*/ 44 w 57"/>
              <a:gd name="T73" fmla="*/ 14 h 50"/>
              <a:gd name="T74" fmla="*/ 41 w 57"/>
              <a:gd name="T75" fmla="*/ 13 h 50"/>
              <a:gd name="T76" fmla="*/ 38 w 57"/>
              <a:gd name="T77" fmla="*/ 12 h 50"/>
              <a:gd name="T78" fmla="*/ 37 w 57"/>
              <a:gd name="T79" fmla="*/ 12 h 50"/>
              <a:gd name="T80" fmla="*/ 34 w 57"/>
              <a:gd name="T81" fmla="*/ 28 h 50"/>
              <a:gd name="T82" fmla="*/ 34 w 57"/>
              <a:gd name="T83" fmla="*/ 28 h 50"/>
              <a:gd name="T84" fmla="*/ 29 w 57"/>
              <a:gd name="T85" fmla="*/ 35 h 50"/>
              <a:gd name="T86" fmla="*/ 30 w 57"/>
              <a:gd name="T87" fmla="*/ 36 h 50"/>
              <a:gd name="T88" fmla="*/ 43 w 57"/>
              <a:gd name="T8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50">
                <a:moveTo>
                  <a:pt x="43" y="48"/>
                </a:moveTo>
                <a:cubicBezTo>
                  <a:pt x="43" y="49"/>
                  <a:pt x="42" y="50"/>
                  <a:pt x="41" y="50"/>
                </a:cubicBezTo>
                <a:cubicBezTo>
                  <a:pt x="40" y="50"/>
                  <a:pt x="39" y="49"/>
                  <a:pt x="39" y="48"/>
                </a:cubicBezTo>
                <a:cubicBezTo>
                  <a:pt x="39" y="46"/>
                  <a:pt x="39" y="44"/>
                  <a:pt x="37" y="43"/>
                </a:cubicBezTo>
                <a:cubicBezTo>
                  <a:pt x="35" y="41"/>
                  <a:pt x="32" y="40"/>
                  <a:pt x="31" y="40"/>
                </a:cubicBezTo>
                <a:cubicBezTo>
                  <a:pt x="29" y="40"/>
                  <a:pt x="28" y="39"/>
                  <a:pt x="27" y="38"/>
                </a:cubicBezTo>
                <a:cubicBezTo>
                  <a:pt x="27" y="38"/>
                  <a:pt x="27" y="38"/>
                  <a:pt x="27" y="38"/>
                </a:cubicBezTo>
                <a:cubicBezTo>
                  <a:pt x="26" y="37"/>
                  <a:pt x="26" y="36"/>
                  <a:pt x="26" y="35"/>
                </a:cubicBezTo>
                <a:cubicBezTo>
                  <a:pt x="26" y="34"/>
                  <a:pt x="26" y="34"/>
                  <a:pt x="26" y="34"/>
                </a:cubicBezTo>
                <a:cubicBezTo>
                  <a:pt x="26" y="33"/>
                  <a:pt x="26" y="33"/>
                  <a:pt x="27" y="32"/>
                </a:cubicBezTo>
                <a:cubicBezTo>
                  <a:pt x="28" y="31"/>
                  <a:pt x="29" y="30"/>
                  <a:pt x="29" y="28"/>
                </a:cubicBezTo>
                <a:cubicBezTo>
                  <a:pt x="30" y="27"/>
                  <a:pt x="30" y="26"/>
                  <a:pt x="31" y="25"/>
                </a:cubicBezTo>
                <a:cubicBezTo>
                  <a:pt x="31" y="25"/>
                  <a:pt x="31" y="25"/>
                  <a:pt x="31" y="25"/>
                </a:cubicBezTo>
                <a:cubicBezTo>
                  <a:pt x="31" y="25"/>
                  <a:pt x="31" y="25"/>
                  <a:pt x="31" y="25"/>
                </a:cubicBezTo>
                <a:cubicBezTo>
                  <a:pt x="31" y="25"/>
                  <a:pt x="31" y="25"/>
                  <a:pt x="31" y="25"/>
                </a:cubicBezTo>
                <a:cubicBezTo>
                  <a:pt x="32" y="25"/>
                  <a:pt x="32" y="24"/>
                  <a:pt x="33" y="23"/>
                </a:cubicBezTo>
                <a:cubicBezTo>
                  <a:pt x="33" y="22"/>
                  <a:pt x="33" y="21"/>
                  <a:pt x="32" y="21"/>
                </a:cubicBezTo>
                <a:cubicBezTo>
                  <a:pt x="32" y="21"/>
                  <a:pt x="32" y="21"/>
                  <a:pt x="32" y="21"/>
                </a:cubicBezTo>
                <a:cubicBezTo>
                  <a:pt x="32" y="21"/>
                  <a:pt x="32" y="21"/>
                  <a:pt x="32" y="21"/>
                </a:cubicBezTo>
                <a:cubicBezTo>
                  <a:pt x="32" y="20"/>
                  <a:pt x="32" y="19"/>
                  <a:pt x="32" y="19"/>
                </a:cubicBezTo>
                <a:cubicBezTo>
                  <a:pt x="32" y="19"/>
                  <a:pt x="32" y="19"/>
                  <a:pt x="32" y="19"/>
                </a:cubicBezTo>
                <a:cubicBezTo>
                  <a:pt x="32" y="17"/>
                  <a:pt x="33" y="16"/>
                  <a:pt x="33" y="15"/>
                </a:cubicBezTo>
                <a:cubicBezTo>
                  <a:pt x="33" y="14"/>
                  <a:pt x="33" y="13"/>
                  <a:pt x="33" y="12"/>
                </a:cubicBezTo>
                <a:cubicBezTo>
                  <a:pt x="33" y="12"/>
                  <a:pt x="33" y="12"/>
                  <a:pt x="33" y="12"/>
                </a:cubicBezTo>
                <a:cubicBezTo>
                  <a:pt x="33" y="11"/>
                  <a:pt x="32" y="9"/>
                  <a:pt x="30" y="8"/>
                </a:cubicBezTo>
                <a:cubicBezTo>
                  <a:pt x="30" y="7"/>
                  <a:pt x="29" y="6"/>
                  <a:pt x="28" y="6"/>
                </a:cubicBezTo>
                <a:cubicBezTo>
                  <a:pt x="28" y="6"/>
                  <a:pt x="27" y="6"/>
                  <a:pt x="27" y="6"/>
                </a:cubicBezTo>
                <a:cubicBezTo>
                  <a:pt x="26" y="6"/>
                  <a:pt x="25" y="5"/>
                  <a:pt x="25" y="5"/>
                </a:cubicBezTo>
                <a:cubicBezTo>
                  <a:pt x="25" y="4"/>
                  <a:pt x="24" y="4"/>
                  <a:pt x="23" y="4"/>
                </a:cubicBezTo>
                <a:cubicBezTo>
                  <a:pt x="22" y="4"/>
                  <a:pt x="21" y="4"/>
                  <a:pt x="20" y="4"/>
                </a:cubicBezTo>
                <a:cubicBezTo>
                  <a:pt x="18" y="4"/>
                  <a:pt x="16" y="4"/>
                  <a:pt x="14" y="5"/>
                </a:cubicBezTo>
                <a:cubicBezTo>
                  <a:pt x="13" y="6"/>
                  <a:pt x="12" y="8"/>
                  <a:pt x="11" y="10"/>
                </a:cubicBezTo>
                <a:cubicBezTo>
                  <a:pt x="11" y="10"/>
                  <a:pt x="11" y="10"/>
                  <a:pt x="11" y="10"/>
                </a:cubicBezTo>
                <a:cubicBezTo>
                  <a:pt x="11" y="10"/>
                  <a:pt x="11" y="10"/>
                  <a:pt x="11" y="10"/>
                </a:cubicBezTo>
                <a:cubicBezTo>
                  <a:pt x="10" y="11"/>
                  <a:pt x="10" y="13"/>
                  <a:pt x="10" y="15"/>
                </a:cubicBezTo>
                <a:cubicBezTo>
                  <a:pt x="10" y="16"/>
                  <a:pt x="10" y="17"/>
                  <a:pt x="11" y="19"/>
                </a:cubicBezTo>
                <a:cubicBezTo>
                  <a:pt x="11" y="19"/>
                  <a:pt x="11" y="19"/>
                  <a:pt x="11" y="19"/>
                </a:cubicBezTo>
                <a:cubicBezTo>
                  <a:pt x="11" y="20"/>
                  <a:pt x="11" y="20"/>
                  <a:pt x="11" y="21"/>
                </a:cubicBezTo>
                <a:cubicBezTo>
                  <a:pt x="11" y="21"/>
                  <a:pt x="11" y="21"/>
                  <a:pt x="11" y="21"/>
                </a:cubicBezTo>
                <a:cubicBezTo>
                  <a:pt x="11" y="21"/>
                  <a:pt x="11" y="21"/>
                  <a:pt x="11" y="21"/>
                </a:cubicBezTo>
                <a:cubicBezTo>
                  <a:pt x="11" y="21"/>
                  <a:pt x="11" y="21"/>
                  <a:pt x="11" y="21"/>
                </a:cubicBezTo>
                <a:cubicBezTo>
                  <a:pt x="10" y="21"/>
                  <a:pt x="10" y="22"/>
                  <a:pt x="10" y="23"/>
                </a:cubicBezTo>
                <a:cubicBezTo>
                  <a:pt x="10" y="23"/>
                  <a:pt x="10" y="23"/>
                  <a:pt x="10" y="23"/>
                </a:cubicBezTo>
                <a:cubicBezTo>
                  <a:pt x="11" y="24"/>
                  <a:pt x="11" y="25"/>
                  <a:pt x="12" y="25"/>
                </a:cubicBezTo>
                <a:cubicBezTo>
                  <a:pt x="12" y="25"/>
                  <a:pt x="12" y="25"/>
                  <a:pt x="12" y="25"/>
                </a:cubicBezTo>
                <a:cubicBezTo>
                  <a:pt x="12" y="25"/>
                  <a:pt x="12" y="25"/>
                  <a:pt x="12" y="25"/>
                </a:cubicBezTo>
                <a:cubicBezTo>
                  <a:pt x="13" y="26"/>
                  <a:pt x="13" y="27"/>
                  <a:pt x="14" y="28"/>
                </a:cubicBezTo>
                <a:cubicBezTo>
                  <a:pt x="14" y="30"/>
                  <a:pt x="15" y="32"/>
                  <a:pt x="17" y="32"/>
                </a:cubicBezTo>
                <a:cubicBezTo>
                  <a:pt x="17" y="33"/>
                  <a:pt x="18" y="33"/>
                  <a:pt x="18" y="34"/>
                </a:cubicBezTo>
                <a:cubicBezTo>
                  <a:pt x="18" y="34"/>
                  <a:pt x="18" y="34"/>
                  <a:pt x="18" y="34"/>
                </a:cubicBezTo>
                <a:cubicBezTo>
                  <a:pt x="18" y="35"/>
                  <a:pt x="18" y="35"/>
                  <a:pt x="18" y="35"/>
                </a:cubicBezTo>
                <a:cubicBezTo>
                  <a:pt x="18" y="36"/>
                  <a:pt x="17" y="37"/>
                  <a:pt x="16" y="38"/>
                </a:cubicBezTo>
                <a:cubicBezTo>
                  <a:pt x="15" y="39"/>
                  <a:pt x="14" y="40"/>
                  <a:pt x="12" y="40"/>
                </a:cubicBezTo>
                <a:cubicBezTo>
                  <a:pt x="11" y="40"/>
                  <a:pt x="8" y="41"/>
                  <a:pt x="6" y="43"/>
                </a:cubicBezTo>
                <a:cubicBezTo>
                  <a:pt x="5" y="44"/>
                  <a:pt x="4" y="46"/>
                  <a:pt x="4" y="48"/>
                </a:cubicBezTo>
                <a:cubicBezTo>
                  <a:pt x="4" y="49"/>
                  <a:pt x="3" y="50"/>
                  <a:pt x="2" y="50"/>
                </a:cubicBezTo>
                <a:cubicBezTo>
                  <a:pt x="1" y="50"/>
                  <a:pt x="0" y="49"/>
                  <a:pt x="0" y="48"/>
                </a:cubicBezTo>
                <a:cubicBezTo>
                  <a:pt x="0" y="45"/>
                  <a:pt x="1" y="42"/>
                  <a:pt x="3" y="40"/>
                </a:cubicBezTo>
                <a:cubicBezTo>
                  <a:pt x="6" y="37"/>
                  <a:pt x="10" y="36"/>
                  <a:pt x="12" y="36"/>
                </a:cubicBezTo>
                <a:cubicBezTo>
                  <a:pt x="13" y="36"/>
                  <a:pt x="13" y="36"/>
                  <a:pt x="13" y="36"/>
                </a:cubicBezTo>
                <a:cubicBezTo>
                  <a:pt x="13" y="35"/>
                  <a:pt x="14" y="35"/>
                  <a:pt x="14" y="35"/>
                </a:cubicBezTo>
                <a:cubicBezTo>
                  <a:pt x="12" y="34"/>
                  <a:pt x="11" y="31"/>
                  <a:pt x="10" y="30"/>
                </a:cubicBezTo>
                <a:cubicBezTo>
                  <a:pt x="10" y="29"/>
                  <a:pt x="10" y="28"/>
                  <a:pt x="9" y="28"/>
                </a:cubicBezTo>
                <a:cubicBezTo>
                  <a:pt x="9" y="28"/>
                  <a:pt x="9" y="28"/>
                  <a:pt x="9" y="28"/>
                </a:cubicBezTo>
                <a:cubicBezTo>
                  <a:pt x="9" y="28"/>
                  <a:pt x="9" y="28"/>
                  <a:pt x="9" y="28"/>
                </a:cubicBezTo>
                <a:cubicBezTo>
                  <a:pt x="9" y="28"/>
                  <a:pt x="9" y="28"/>
                  <a:pt x="9" y="28"/>
                </a:cubicBezTo>
                <a:cubicBezTo>
                  <a:pt x="9" y="28"/>
                  <a:pt x="9" y="28"/>
                  <a:pt x="9" y="28"/>
                </a:cubicBezTo>
                <a:cubicBezTo>
                  <a:pt x="7" y="26"/>
                  <a:pt x="5" y="22"/>
                  <a:pt x="7" y="19"/>
                </a:cubicBezTo>
                <a:cubicBezTo>
                  <a:pt x="7" y="18"/>
                  <a:pt x="6" y="16"/>
                  <a:pt x="6" y="15"/>
                </a:cubicBezTo>
                <a:cubicBezTo>
                  <a:pt x="6" y="13"/>
                  <a:pt x="7" y="10"/>
                  <a:pt x="7" y="8"/>
                </a:cubicBezTo>
                <a:cubicBezTo>
                  <a:pt x="8" y="6"/>
                  <a:pt x="10" y="4"/>
                  <a:pt x="12" y="2"/>
                </a:cubicBezTo>
                <a:cubicBezTo>
                  <a:pt x="14" y="1"/>
                  <a:pt x="17" y="0"/>
                  <a:pt x="20" y="0"/>
                </a:cubicBezTo>
                <a:cubicBezTo>
                  <a:pt x="21" y="0"/>
                  <a:pt x="22" y="0"/>
                  <a:pt x="24" y="0"/>
                </a:cubicBezTo>
                <a:cubicBezTo>
                  <a:pt x="26" y="1"/>
                  <a:pt x="27" y="1"/>
                  <a:pt x="28" y="3"/>
                </a:cubicBezTo>
                <a:cubicBezTo>
                  <a:pt x="30" y="2"/>
                  <a:pt x="32" y="4"/>
                  <a:pt x="33" y="5"/>
                </a:cubicBezTo>
                <a:cubicBezTo>
                  <a:pt x="34" y="6"/>
                  <a:pt x="35" y="7"/>
                  <a:pt x="35" y="8"/>
                </a:cubicBezTo>
                <a:cubicBezTo>
                  <a:pt x="36" y="7"/>
                  <a:pt x="38" y="8"/>
                  <a:pt x="39" y="8"/>
                </a:cubicBezTo>
                <a:cubicBezTo>
                  <a:pt x="39" y="8"/>
                  <a:pt x="39" y="8"/>
                  <a:pt x="39" y="8"/>
                </a:cubicBezTo>
                <a:cubicBezTo>
                  <a:pt x="41" y="8"/>
                  <a:pt x="43" y="9"/>
                  <a:pt x="44" y="10"/>
                </a:cubicBezTo>
                <a:cubicBezTo>
                  <a:pt x="46" y="10"/>
                  <a:pt x="47" y="11"/>
                  <a:pt x="49" y="13"/>
                </a:cubicBezTo>
                <a:cubicBezTo>
                  <a:pt x="50" y="14"/>
                  <a:pt x="51" y="17"/>
                  <a:pt x="51" y="18"/>
                </a:cubicBezTo>
                <a:cubicBezTo>
                  <a:pt x="51" y="20"/>
                  <a:pt x="51" y="21"/>
                  <a:pt x="51" y="22"/>
                </a:cubicBezTo>
                <a:cubicBezTo>
                  <a:pt x="51" y="23"/>
                  <a:pt x="51" y="23"/>
                  <a:pt x="51" y="24"/>
                </a:cubicBezTo>
                <a:cubicBezTo>
                  <a:pt x="51" y="25"/>
                  <a:pt x="51" y="27"/>
                  <a:pt x="51" y="29"/>
                </a:cubicBezTo>
                <a:cubicBezTo>
                  <a:pt x="50" y="30"/>
                  <a:pt x="50" y="31"/>
                  <a:pt x="49" y="32"/>
                </a:cubicBezTo>
                <a:cubicBezTo>
                  <a:pt x="48" y="32"/>
                  <a:pt x="48" y="33"/>
                  <a:pt x="48" y="33"/>
                </a:cubicBezTo>
                <a:cubicBezTo>
                  <a:pt x="47" y="34"/>
                  <a:pt x="47" y="36"/>
                  <a:pt x="45" y="37"/>
                </a:cubicBezTo>
                <a:cubicBezTo>
                  <a:pt x="46" y="37"/>
                  <a:pt x="46" y="38"/>
                  <a:pt x="46" y="38"/>
                </a:cubicBezTo>
                <a:cubicBezTo>
                  <a:pt x="46" y="38"/>
                  <a:pt x="46" y="38"/>
                  <a:pt x="46" y="38"/>
                </a:cubicBezTo>
                <a:cubicBezTo>
                  <a:pt x="48" y="38"/>
                  <a:pt x="52" y="39"/>
                  <a:pt x="54" y="41"/>
                </a:cubicBezTo>
                <a:cubicBezTo>
                  <a:pt x="56" y="43"/>
                  <a:pt x="57" y="45"/>
                  <a:pt x="57" y="48"/>
                </a:cubicBezTo>
                <a:cubicBezTo>
                  <a:pt x="57" y="49"/>
                  <a:pt x="56" y="50"/>
                  <a:pt x="55" y="50"/>
                </a:cubicBezTo>
                <a:cubicBezTo>
                  <a:pt x="54" y="50"/>
                  <a:pt x="53" y="49"/>
                  <a:pt x="53" y="48"/>
                </a:cubicBezTo>
                <a:cubicBezTo>
                  <a:pt x="53" y="46"/>
                  <a:pt x="52" y="45"/>
                  <a:pt x="51" y="44"/>
                </a:cubicBezTo>
                <a:cubicBezTo>
                  <a:pt x="50" y="43"/>
                  <a:pt x="47" y="42"/>
                  <a:pt x="46" y="42"/>
                </a:cubicBezTo>
                <a:cubicBezTo>
                  <a:pt x="46" y="42"/>
                  <a:pt x="46" y="42"/>
                  <a:pt x="46" y="42"/>
                </a:cubicBezTo>
                <a:cubicBezTo>
                  <a:pt x="45" y="42"/>
                  <a:pt x="43" y="41"/>
                  <a:pt x="43" y="40"/>
                </a:cubicBezTo>
                <a:cubicBezTo>
                  <a:pt x="42" y="39"/>
                  <a:pt x="42" y="38"/>
                  <a:pt x="42" y="36"/>
                </a:cubicBezTo>
                <a:cubicBezTo>
                  <a:pt x="42" y="36"/>
                  <a:pt x="42" y="35"/>
                  <a:pt x="42" y="35"/>
                </a:cubicBezTo>
                <a:cubicBezTo>
                  <a:pt x="43" y="34"/>
                  <a:pt x="44" y="33"/>
                  <a:pt x="44" y="32"/>
                </a:cubicBezTo>
                <a:cubicBezTo>
                  <a:pt x="44" y="32"/>
                  <a:pt x="44" y="32"/>
                  <a:pt x="44" y="32"/>
                </a:cubicBezTo>
                <a:cubicBezTo>
                  <a:pt x="45" y="31"/>
                  <a:pt x="45" y="30"/>
                  <a:pt x="46" y="29"/>
                </a:cubicBezTo>
                <a:cubicBezTo>
                  <a:pt x="46" y="29"/>
                  <a:pt x="46" y="29"/>
                  <a:pt x="46" y="29"/>
                </a:cubicBezTo>
                <a:cubicBezTo>
                  <a:pt x="46" y="29"/>
                  <a:pt x="46" y="29"/>
                  <a:pt x="46" y="29"/>
                </a:cubicBezTo>
                <a:cubicBezTo>
                  <a:pt x="46" y="29"/>
                  <a:pt x="47" y="28"/>
                  <a:pt x="47" y="27"/>
                </a:cubicBezTo>
                <a:cubicBezTo>
                  <a:pt x="47" y="27"/>
                  <a:pt x="47" y="26"/>
                  <a:pt x="47" y="26"/>
                </a:cubicBezTo>
                <a:cubicBezTo>
                  <a:pt x="47" y="26"/>
                  <a:pt x="47" y="25"/>
                  <a:pt x="47" y="25"/>
                </a:cubicBezTo>
                <a:cubicBezTo>
                  <a:pt x="47" y="24"/>
                  <a:pt x="47" y="22"/>
                  <a:pt x="47" y="21"/>
                </a:cubicBezTo>
                <a:cubicBezTo>
                  <a:pt x="47" y="21"/>
                  <a:pt x="48" y="20"/>
                  <a:pt x="47" y="19"/>
                </a:cubicBezTo>
                <a:cubicBezTo>
                  <a:pt x="47" y="18"/>
                  <a:pt x="47" y="16"/>
                  <a:pt x="46" y="15"/>
                </a:cubicBezTo>
                <a:cubicBezTo>
                  <a:pt x="45" y="14"/>
                  <a:pt x="45" y="14"/>
                  <a:pt x="44" y="14"/>
                </a:cubicBezTo>
                <a:cubicBezTo>
                  <a:pt x="44" y="14"/>
                  <a:pt x="43" y="14"/>
                  <a:pt x="42" y="14"/>
                </a:cubicBezTo>
                <a:cubicBezTo>
                  <a:pt x="42" y="14"/>
                  <a:pt x="42" y="14"/>
                  <a:pt x="42" y="14"/>
                </a:cubicBezTo>
                <a:cubicBezTo>
                  <a:pt x="42" y="14"/>
                  <a:pt x="41" y="13"/>
                  <a:pt x="41" y="13"/>
                </a:cubicBezTo>
                <a:cubicBezTo>
                  <a:pt x="41" y="13"/>
                  <a:pt x="41" y="13"/>
                  <a:pt x="41" y="13"/>
                </a:cubicBezTo>
                <a:cubicBezTo>
                  <a:pt x="41" y="12"/>
                  <a:pt x="40" y="12"/>
                  <a:pt x="38" y="12"/>
                </a:cubicBezTo>
                <a:cubicBezTo>
                  <a:pt x="38" y="12"/>
                  <a:pt x="38" y="12"/>
                  <a:pt x="38" y="12"/>
                </a:cubicBezTo>
                <a:cubicBezTo>
                  <a:pt x="38" y="11"/>
                  <a:pt x="37" y="11"/>
                  <a:pt x="36" y="11"/>
                </a:cubicBezTo>
                <a:cubicBezTo>
                  <a:pt x="37" y="12"/>
                  <a:pt x="37" y="12"/>
                  <a:pt x="37" y="12"/>
                </a:cubicBezTo>
                <a:cubicBezTo>
                  <a:pt x="37" y="12"/>
                  <a:pt x="37" y="12"/>
                  <a:pt x="37" y="12"/>
                </a:cubicBezTo>
                <a:cubicBezTo>
                  <a:pt x="37" y="13"/>
                  <a:pt x="37" y="14"/>
                  <a:pt x="37" y="16"/>
                </a:cubicBezTo>
                <a:cubicBezTo>
                  <a:pt x="36" y="17"/>
                  <a:pt x="36" y="18"/>
                  <a:pt x="36" y="19"/>
                </a:cubicBezTo>
                <a:cubicBezTo>
                  <a:pt x="38" y="22"/>
                  <a:pt x="36" y="26"/>
                  <a:pt x="34" y="28"/>
                </a:cubicBezTo>
                <a:cubicBezTo>
                  <a:pt x="34" y="28"/>
                  <a:pt x="34" y="28"/>
                  <a:pt x="34" y="28"/>
                </a:cubicBezTo>
                <a:cubicBezTo>
                  <a:pt x="34" y="28"/>
                  <a:pt x="34" y="28"/>
                  <a:pt x="34" y="28"/>
                </a:cubicBezTo>
                <a:cubicBezTo>
                  <a:pt x="34" y="28"/>
                  <a:pt x="34" y="28"/>
                  <a:pt x="34" y="28"/>
                </a:cubicBezTo>
                <a:cubicBezTo>
                  <a:pt x="34" y="28"/>
                  <a:pt x="34" y="28"/>
                  <a:pt x="34" y="28"/>
                </a:cubicBezTo>
                <a:cubicBezTo>
                  <a:pt x="33" y="28"/>
                  <a:pt x="33" y="29"/>
                  <a:pt x="33" y="30"/>
                </a:cubicBezTo>
                <a:cubicBezTo>
                  <a:pt x="32" y="31"/>
                  <a:pt x="31" y="33"/>
                  <a:pt x="29" y="35"/>
                </a:cubicBezTo>
                <a:cubicBezTo>
                  <a:pt x="30" y="35"/>
                  <a:pt x="30" y="35"/>
                  <a:pt x="30" y="36"/>
                </a:cubicBezTo>
                <a:cubicBezTo>
                  <a:pt x="30" y="36"/>
                  <a:pt x="30" y="36"/>
                  <a:pt x="30" y="36"/>
                </a:cubicBezTo>
                <a:cubicBezTo>
                  <a:pt x="30" y="36"/>
                  <a:pt x="30" y="36"/>
                  <a:pt x="30" y="36"/>
                </a:cubicBezTo>
                <a:cubicBezTo>
                  <a:pt x="30" y="36"/>
                  <a:pt x="31" y="36"/>
                  <a:pt x="31" y="36"/>
                </a:cubicBezTo>
                <a:cubicBezTo>
                  <a:pt x="33" y="36"/>
                  <a:pt x="37" y="37"/>
                  <a:pt x="40" y="40"/>
                </a:cubicBezTo>
                <a:cubicBezTo>
                  <a:pt x="42" y="42"/>
                  <a:pt x="43" y="45"/>
                  <a:pt x="43" y="48"/>
                </a:cubicBezTo>
                <a:close/>
              </a:path>
            </a:pathLst>
          </a:custGeom>
          <a:solidFill>
            <a:srgbClr val="FEFFFF"/>
          </a:solidFill>
          <a:ln>
            <a:noFill/>
          </a:ln>
          <a:extLst/>
        </p:spPr>
        <p:txBody>
          <a:bodyPr/>
          <a:lstStyle/>
          <a:p>
            <a:endParaRPr lang="zh-CN" altLang="en-US" sz="2400"/>
          </a:p>
        </p:txBody>
      </p:sp>
      <p:sp>
        <p:nvSpPr>
          <p:cNvPr id="41" name="Freeform 220"/>
          <p:cNvSpPr>
            <a:spLocks/>
          </p:cNvSpPr>
          <p:nvPr/>
        </p:nvSpPr>
        <p:spPr bwMode="auto">
          <a:xfrm rot="20460292">
            <a:off x="1287925" y="5222919"/>
            <a:ext cx="526362" cy="389510"/>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close/>
              </a:path>
            </a:pathLst>
          </a:custGeom>
          <a:solidFill>
            <a:schemeClr val="accent1"/>
          </a:solidFill>
          <a:ln>
            <a:noFill/>
          </a:ln>
          <a:effectLs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 name="椭圆 41"/>
          <p:cNvSpPr/>
          <p:nvPr/>
        </p:nvSpPr>
        <p:spPr>
          <a:xfrm>
            <a:off x="2686543" y="4040404"/>
            <a:ext cx="994842" cy="994842"/>
          </a:xfrm>
          <a:prstGeom prst="ellipse">
            <a:avLst/>
          </a:prstGeom>
          <a:solidFill>
            <a:schemeClr val="accent1"/>
          </a:solidFill>
          <a:ln w="76200" cmpd="sng">
            <a:solidFill>
              <a:srgbClr val="FE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43" name="矩形 42"/>
          <p:cNvSpPr/>
          <p:nvPr/>
        </p:nvSpPr>
        <p:spPr>
          <a:xfrm>
            <a:off x="1345982" y="5783101"/>
            <a:ext cx="3704991" cy="843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dirty="0">
              <a:solidFill>
                <a:schemeClr val="tx1"/>
              </a:solidFill>
              <a:latin typeface="幼圆" panose="02010509060101010101" pitchFamily="49" charset="-122"/>
              <a:ea typeface="幼圆" panose="02010509060101010101" pitchFamily="49" charset="-122"/>
            </a:endParaRPr>
          </a:p>
        </p:txBody>
      </p:sp>
      <p:cxnSp>
        <p:nvCxnSpPr>
          <p:cNvPr id="44" name="直接连接符 43"/>
          <p:cNvCxnSpPr/>
          <p:nvPr/>
        </p:nvCxnSpPr>
        <p:spPr>
          <a:xfrm>
            <a:off x="1316955" y="5726059"/>
            <a:ext cx="3734018"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890855" y="4962677"/>
            <a:ext cx="3160117" cy="76338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accent1"/>
                </a:solidFill>
                <a:latin typeface="+mj-ea"/>
                <a:ea typeface="+mj-ea"/>
              </a:rPr>
              <a:t>请在此输入您的小标题</a:t>
            </a:r>
            <a:endParaRPr lang="zh-CN" altLang="zh-CN" sz="2000" dirty="0">
              <a:solidFill>
                <a:schemeClr val="accent1"/>
              </a:solidFill>
              <a:latin typeface="+mj-ea"/>
              <a:ea typeface="+mj-ea"/>
            </a:endParaRPr>
          </a:p>
        </p:txBody>
      </p:sp>
      <p:sp>
        <p:nvSpPr>
          <p:cNvPr id="46" name="Freeform 220"/>
          <p:cNvSpPr>
            <a:spLocks/>
          </p:cNvSpPr>
          <p:nvPr/>
        </p:nvSpPr>
        <p:spPr bwMode="auto">
          <a:xfrm rot="20460292">
            <a:off x="6672725" y="5251438"/>
            <a:ext cx="526362" cy="389510"/>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close/>
              </a:path>
            </a:pathLst>
          </a:custGeom>
          <a:solidFill>
            <a:schemeClr val="accent1"/>
          </a:solidFill>
          <a:ln>
            <a:noFill/>
          </a:ln>
          <a:effectLs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 name="矩形 46"/>
          <p:cNvSpPr/>
          <p:nvPr/>
        </p:nvSpPr>
        <p:spPr>
          <a:xfrm>
            <a:off x="6730782" y="5811620"/>
            <a:ext cx="3704991" cy="843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dirty="0">
              <a:solidFill>
                <a:schemeClr val="tx1"/>
              </a:solidFill>
              <a:latin typeface="幼圆" panose="02010509060101010101" pitchFamily="49" charset="-122"/>
              <a:ea typeface="幼圆" panose="02010509060101010101" pitchFamily="49" charset="-122"/>
            </a:endParaRPr>
          </a:p>
        </p:txBody>
      </p:sp>
      <p:cxnSp>
        <p:nvCxnSpPr>
          <p:cNvPr id="48" name="直接连接符 47"/>
          <p:cNvCxnSpPr/>
          <p:nvPr/>
        </p:nvCxnSpPr>
        <p:spPr>
          <a:xfrm>
            <a:off x="6701755" y="5754578"/>
            <a:ext cx="3734018"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7275655" y="4991196"/>
            <a:ext cx="3160117" cy="76338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accent1"/>
                </a:solidFill>
                <a:latin typeface="+mj-ea"/>
                <a:ea typeface="+mj-ea"/>
              </a:rPr>
              <a:t>请在此输入您的小标题</a:t>
            </a:r>
            <a:endParaRPr lang="zh-CN" altLang="zh-CN" sz="2000" dirty="0">
              <a:solidFill>
                <a:schemeClr val="accent1"/>
              </a:solidFill>
              <a:latin typeface="+mj-ea"/>
              <a:ea typeface="+mj-ea"/>
            </a:endParaRPr>
          </a:p>
        </p:txBody>
      </p:sp>
      <p:sp>
        <p:nvSpPr>
          <p:cNvPr id="52" name="椭圆 51"/>
          <p:cNvSpPr/>
          <p:nvPr/>
        </p:nvSpPr>
        <p:spPr>
          <a:xfrm>
            <a:off x="8085856" y="4040404"/>
            <a:ext cx="994842" cy="994842"/>
          </a:xfrm>
          <a:prstGeom prst="ellipse">
            <a:avLst/>
          </a:prstGeom>
          <a:solidFill>
            <a:schemeClr val="accent1"/>
          </a:solidFill>
          <a:ln w="76200" cmpd="sng">
            <a:solidFill>
              <a:srgbClr val="FE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53" name="Freeform 194"/>
          <p:cNvSpPr>
            <a:spLocks noEditPoints="1"/>
          </p:cNvSpPr>
          <p:nvPr/>
        </p:nvSpPr>
        <p:spPr bwMode="auto">
          <a:xfrm>
            <a:off x="2979253" y="4331201"/>
            <a:ext cx="409423" cy="413248"/>
          </a:xfrm>
          <a:custGeom>
            <a:avLst/>
            <a:gdLst>
              <a:gd name="T0" fmla="*/ 12 w 53"/>
              <a:gd name="T1" fmla="*/ 12 h 54"/>
              <a:gd name="T2" fmla="*/ 16 w 53"/>
              <a:gd name="T3" fmla="*/ 7 h 54"/>
              <a:gd name="T4" fmla="*/ 4 w 53"/>
              <a:gd name="T5" fmla="*/ 14 h 54"/>
              <a:gd name="T6" fmla="*/ 23 w 53"/>
              <a:gd name="T7" fmla="*/ 14 h 54"/>
              <a:gd name="T8" fmla="*/ 20 w 53"/>
              <a:gd name="T9" fmla="*/ 14 h 54"/>
              <a:gd name="T10" fmla="*/ 18 w 53"/>
              <a:gd name="T11" fmla="*/ 13 h 54"/>
              <a:gd name="T12" fmla="*/ 17 w 53"/>
              <a:gd name="T13" fmla="*/ 8 h 54"/>
              <a:gd name="T14" fmla="*/ 41 w 53"/>
              <a:gd name="T15" fmla="*/ 27 h 54"/>
              <a:gd name="T16" fmla="*/ 52 w 53"/>
              <a:gd name="T17" fmla="*/ 38 h 54"/>
              <a:gd name="T18" fmla="*/ 40 w 53"/>
              <a:gd name="T19" fmla="*/ 53 h 54"/>
              <a:gd name="T20" fmla="*/ 37 w 53"/>
              <a:gd name="T21" fmla="*/ 53 h 54"/>
              <a:gd name="T22" fmla="*/ 16 w 53"/>
              <a:gd name="T23" fmla="*/ 53 h 54"/>
              <a:gd name="T24" fmla="*/ 2 w 53"/>
              <a:gd name="T25" fmla="*/ 53 h 54"/>
              <a:gd name="T26" fmla="*/ 0 w 53"/>
              <a:gd name="T27" fmla="*/ 39 h 54"/>
              <a:gd name="T28" fmla="*/ 11 w 53"/>
              <a:gd name="T29" fmla="*/ 27 h 54"/>
              <a:gd name="T30" fmla="*/ 0 w 53"/>
              <a:gd name="T31" fmla="*/ 13 h 54"/>
              <a:gd name="T32" fmla="*/ 15 w 53"/>
              <a:gd name="T33" fmla="*/ 1 h 54"/>
              <a:gd name="T34" fmla="*/ 36 w 53"/>
              <a:gd name="T35" fmla="*/ 2 h 54"/>
              <a:gd name="T36" fmla="*/ 52 w 53"/>
              <a:gd name="T37" fmla="*/ 11 h 54"/>
              <a:gd name="T38" fmla="*/ 41 w 53"/>
              <a:gd name="T39" fmla="*/ 27 h 54"/>
              <a:gd name="T40" fmla="*/ 29 w 53"/>
              <a:gd name="T41" fmla="*/ 39 h 54"/>
              <a:gd name="T42" fmla="*/ 48 w 53"/>
              <a:gd name="T43" fmla="*/ 39 h 54"/>
              <a:gd name="T44" fmla="*/ 43 w 53"/>
              <a:gd name="T45" fmla="*/ 41 h 54"/>
              <a:gd name="T46" fmla="*/ 42 w 53"/>
              <a:gd name="T47" fmla="*/ 39 h 54"/>
              <a:gd name="T48" fmla="*/ 42 w 53"/>
              <a:gd name="T49" fmla="*/ 33 h 54"/>
              <a:gd name="T50" fmla="*/ 39 w 53"/>
              <a:gd name="T51" fmla="*/ 35 h 54"/>
              <a:gd name="T52" fmla="*/ 41 w 53"/>
              <a:gd name="T53" fmla="*/ 32 h 54"/>
              <a:gd name="T54" fmla="*/ 29 w 53"/>
              <a:gd name="T55" fmla="*/ 39 h 54"/>
              <a:gd name="T56" fmla="*/ 11 w 53"/>
              <a:gd name="T57" fmla="*/ 46 h 54"/>
              <a:gd name="T58" fmla="*/ 37 w 53"/>
              <a:gd name="T59" fmla="*/ 13 h 54"/>
              <a:gd name="T60" fmla="*/ 11 w 53"/>
              <a:gd name="T61" fmla="*/ 46 h 54"/>
              <a:gd name="T62" fmla="*/ 43 w 53"/>
              <a:gd name="T63" fmla="*/ 16 h 54"/>
              <a:gd name="T64" fmla="*/ 43 w 53"/>
              <a:gd name="T65" fmla="*/ 16 h 54"/>
              <a:gd name="T66" fmla="*/ 43 w 53"/>
              <a:gd name="T67" fmla="*/ 16 h 54"/>
              <a:gd name="T68" fmla="*/ 49 w 53"/>
              <a:gd name="T69" fmla="*/ 14 h 54"/>
              <a:gd name="T70" fmla="*/ 41 w 53"/>
              <a:gd name="T71" fmla="*/ 5 h 54"/>
              <a:gd name="T72" fmla="*/ 35 w 53"/>
              <a:gd name="T73" fmla="*/ 8 h 54"/>
              <a:gd name="T74" fmla="*/ 37 w 53"/>
              <a:gd name="T75" fmla="*/ 10 h 54"/>
              <a:gd name="T76" fmla="*/ 37 w 53"/>
              <a:gd name="T77" fmla="*/ 10 h 54"/>
              <a:gd name="T78" fmla="*/ 38 w 53"/>
              <a:gd name="T79" fmla="*/ 10 h 54"/>
              <a:gd name="T80" fmla="*/ 43 w 53"/>
              <a:gd name="T81" fmla="*/ 16 h 54"/>
              <a:gd name="T82" fmla="*/ 43 w 53"/>
              <a:gd name="T83" fmla="*/ 16 h 54"/>
              <a:gd name="T84" fmla="*/ 42 w 53"/>
              <a:gd name="T85" fmla="*/ 18 h 54"/>
              <a:gd name="T86" fmla="*/ 14 w 53"/>
              <a:gd name="T87" fmla="*/ 49 h 54"/>
              <a:gd name="T88" fmla="*/ 42 w 53"/>
              <a:gd name="T89" fmla="*/ 18 h 54"/>
              <a:gd name="T90" fmla="*/ 5 w 53"/>
              <a:gd name="T91" fmla="*/ 41 h 54"/>
              <a:gd name="T92" fmla="*/ 34 w 53"/>
              <a:gd name="T93" fmla="*/ 10 h 54"/>
              <a:gd name="T94" fmla="*/ 5 w 53"/>
              <a:gd name="T95" fmla="*/ 41 h 54"/>
              <a:gd name="T96" fmla="*/ 4 w 53"/>
              <a:gd name="T97" fmla="*/ 42 h 54"/>
              <a:gd name="T98" fmla="*/ 11 w 53"/>
              <a:gd name="T99"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54">
                <a:moveTo>
                  <a:pt x="14" y="12"/>
                </a:moveTo>
                <a:cubicBezTo>
                  <a:pt x="14" y="12"/>
                  <a:pt x="13" y="12"/>
                  <a:pt x="12" y="12"/>
                </a:cubicBezTo>
                <a:cubicBezTo>
                  <a:pt x="12" y="11"/>
                  <a:pt x="12" y="11"/>
                  <a:pt x="12" y="10"/>
                </a:cubicBezTo>
                <a:cubicBezTo>
                  <a:pt x="16" y="7"/>
                  <a:pt x="16" y="7"/>
                  <a:pt x="16" y="7"/>
                </a:cubicBezTo>
                <a:cubicBezTo>
                  <a:pt x="14" y="5"/>
                  <a:pt x="14" y="5"/>
                  <a:pt x="14" y="5"/>
                </a:cubicBezTo>
                <a:cubicBezTo>
                  <a:pt x="4" y="14"/>
                  <a:pt x="4" y="14"/>
                  <a:pt x="4" y="14"/>
                </a:cubicBezTo>
                <a:cubicBezTo>
                  <a:pt x="14" y="24"/>
                  <a:pt x="14" y="24"/>
                  <a:pt x="14" y="24"/>
                </a:cubicBezTo>
                <a:cubicBezTo>
                  <a:pt x="23" y="14"/>
                  <a:pt x="23" y="14"/>
                  <a:pt x="23" y="14"/>
                </a:cubicBezTo>
                <a:cubicBezTo>
                  <a:pt x="22" y="13"/>
                  <a:pt x="22" y="13"/>
                  <a:pt x="22" y="13"/>
                </a:cubicBezTo>
                <a:cubicBezTo>
                  <a:pt x="20" y="14"/>
                  <a:pt x="20" y="14"/>
                  <a:pt x="20" y="14"/>
                </a:cubicBezTo>
                <a:cubicBezTo>
                  <a:pt x="20" y="15"/>
                  <a:pt x="19" y="15"/>
                  <a:pt x="18" y="14"/>
                </a:cubicBezTo>
                <a:cubicBezTo>
                  <a:pt x="18" y="14"/>
                  <a:pt x="18" y="13"/>
                  <a:pt x="18" y="13"/>
                </a:cubicBezTo>
                <a:cubicBezTo>
                  <a:pt x="20" y="11"/>
                  <a:pt x="20" y="11"/>
                  <a:pt x="20" y="11"/>
                </a:cubicBezTo>
                <a:cubicBezTo>
                  <a:pt x="17" y="8"/>
                  <a:pt x="17" y="8"/>
                  <a:pt x="17" y="8"/>
                </a:cubicBezTo>
                <a:cubicBezTo>
                  <a:pt x="14" y="12"/>
                  <a:pt x="14" y="12"/>
                  <a:pt x="14" y="12"/>
                </a:cubicBezTo>
                <a:close/>
                <a:moveTo>
                  <a:pt x="41" y="27"/>
                </a:moveTo>
                <a:cubicBezTo>
                  <a:pt x="41" y="27"/>
                  <a:pt x="41" y="27"/>
                  <a:pt x="41" y="27"/>
                </a:cubicBezTo>
                <a:cubicBezTo>
                  <a:pt x="52" y="38"/>
                  <a:pt x="52" y="38"/>
                  <a:pt x="52" y="38"/>
                </a:cubicBezTo>
                <a:cubicBezTo>
                  <a:pt x="53" y="39"/>
                  <a:pt x="53" y="40"/>
                  <a:pt x="52" y="41"/>
                </a:cubicBezTo>
                <a:cubicBezTo>
                  <a:pt x="40" y="53"/>
                  <a:pt x="40" y="53"/>
                  <a:pt x="40" y="53"/>
                </a:cubicBezTo>
                <a:cubicBezTo>
                  <a:pt x="39" y="54"/>
                  <a:pt x="38" y="54"/>
                  <a:pt x="37" y="53"/>
                </a:cubicBezTo>
                <a:cubicBezTo>
                  <a:pt x="37" y="53"/>
                  <a:pt x="37" y="53"/>
                  <a:pt x="37" y="53"/>
                </a:cubicBezTo>
                <a:cubicBezTo>
                  <a:pt x="26" y="42"/>
                  <a:pt x="26" y="42"/>
                  <a:pt x="26" y="42"/>
                </a:cubicBezTo>
                <a:cubicBezTo>
                  <a:pt x="16" y="53"/>
                  <a:pt x="16" y="53"/>
                  <a:pt x="16" y="53"/>
                </a:cubicBezTo>
                <a:cubicBezTo>
                  <a:pt x="15" y="53"/>
                  <a:pt x="15" y="53"/>
                  <a:pt x="14" y="53"/>
                </a:cubicBezTo>
                <a:cubicBezTo>
                  <a:pt x="2" y="53"/>
                  <a:pt x="2" y="53"/>
                  <a:pt x="2" y="53"/>
                </a:cubicBezTo>
                <a:cubicBezTo>
                  <a:pt x="1" y="53"/>
                  <a:pt x="0" y="52"/>
                  <a:pt x="0" y="51"/>
                </a:cubicBezTo>
                <a:cubicBezTo>
                  <a:pt x="0" y="47"/>
                  <a:pt x="0" y="43"/>
                  <a:pt x="0" y="39"/>
                </a:cubicBezTo>
                <a:cubicBezTo>
                  <a:pt x="0" y="38"/>
                  <a:pt x="0" y="38"/>
                  <a:pt x="0" y="37"/>
                </a:cubicBezTo>
                <a:cubicBezTo>
                  <a:pt x="11" y="27"/>
                  <a:pt x="11" y="27"/>
                  <a:pt x="11" y="27"/>
                </a:cubicBezTo>
                <a:cubicBezTo>
                  <a:pt x="0" y="16"/>
                  <a:pt x="0" y="16"/>
                  <a:pt x="0" y="16"/>
                </a:cubicBezTo>
                <a:cubicBezTo>
                  <a:pt x="0" y="15"/>
                  <a:pt x="0" y="14"/>
                  <a:pt x="0" y="13"/>
                </a:cubicBezTo>
                <a:cubicBezTo>
                  <a:pt x="13" y="1"/>
                  <a:pt x="13" y="1"/>
                  <a:pt x="13" y="1"/>
                </a:cubicBezTo>
                <a:cubicBezTo>
                  <a:pt x="13" y="0"/>
                  <a:pt x="15" y="0"/>
                  <a:pt x="15" y="1"/>
                </a:cubicBezTo>
                <a:cubicBezTo>
                  <a:pt x="26" y="12"/>
                  <a:pt x="26" y="12"/>
                  <a:pt x="26" y="12"/>
                </a:cubicBezTo>
                <a:cubicBezTo>
                  <a:pt x="36" y="2"/>
                  <a:pt x="36" y="2"/>
                  <a:pt x="36" y="2"/>
                </a:cubicBezTo>
                <a:cubicBezTo>
                  <a:pt x="38" y="0"/>
                  <a:pt x="42" y="0"/>
                  <a:pt x="44" y="2"/>
                </a:cubicBezTo>
                <a:cubicBezTo>
                  <a:pt x="46" y="4"/>
                  <a:pt x="51" y="8"/>
                  <a:pt x="52" y="11"/>
                </a:cubicBezTo>
                <a:cubicBezTo>
                  <a:pt x="53" y="13"/>
                  <a:pt x="53" y="16"/>
                  <a:pt x="51" y="17"/>
                </a:cubicBezTo>
                <a:cubicBezTo>
                  <a:pt x="41" y="27"/>
                  <a:pt x="41" y="27"/>
                  <a:pt x="41" y="27"/>
                </a:cubicBezTo>
                <a:close/>
                <a:moveTo>
                  <a:pt x="29" y="39"/>
                </a:moveTo>
                <a:cubicBezTo>
                  <a:pt x="29" y="39"/>
                  <a:pt x="29" y="39"/>
                  <a:pt x="29" y="39"/>
                </a:cubicBezTo>
                <a:cubicBezTo>
                  <a:pt x="39" y="49"/>
                  <a:pt x="39" y="49"/>
                  <a:pt x="39" y="49"/>
                </a:cubicBezTo>
                <a:cubicBezTo>
                  <a:pt x="48" y="39"/>
                  <a:pt x="48" y="39"/>
                  <a:pt x="48" y="39"/>
                </a:cubicBezTo>
                <a:cubicBezTo>
                  <a:pt x="47" y="38"/>
                  <a:pt x="47" y="38"/>
                  <a:pt x="47" y="38"/>
                </a:cubicBezTo>
                <a:cubicBezTo>
                  <a:pt x="43" y="41"/>
                  <a:pt x="43" y="41"/>
                  <a:pt x="43" y="41"/>
                </a:cubicBezTo>
                <a:cubicBezTo>
                  <a:pt x="43" y="41"/>
                  <a:pt x="42" y="41"/>
                  <a:pt x="42" y="41"/>
                </a:cubicBezTo>
                <a:cubicBezTo>
                  <a:pt x="41" y="40"/>
                  <a:pt x="41" y="40"/>
                  <a:pt x="42" y="39"/>
                </a:cubicBezTo>
                <a:cubicBezTo>
                  <a:pt x="45" y="36"/>
                  <a:pt x="45" y="36"/>
                  <a:pt x="45" y="36"/>
                </a:cubicBezTo>
                <a:cubicBezTo>
                  <a:pt x="42" y="33"/>
                  <a:pt x="42" y="33"/>
                  <a:pt x="42" y="33"/>
                </a:cubicBezTo>
                <a:cubicBezTo>
                  <a:pt x="40" y="35"/>
                  <a:pt x="40" y="35"/>
                  <a:pt x="40" y="35"/>
                </a:cubicBezTo>
                <a:cubicBezTo>
                  <a:pt x="40" y="35"/>
                  <a:pt x="39" y="35"/>
                  <a:pt x="39" y="35"/>
                </a:cubicBezTo>
                <a:cubicBezTo>
                  <a:pt x="38" y="34"/>
                  <a:pt x="38" y="34"/>
                  <a:pt x="39" y="33"/>
                </a:cubicBezTo>
                <a:cubicBezTo>
                  <a:pt x="41" y="32"/>
                  <a:pt x="41" y="32"/>
                  <a:pt x="41" y="32"/>
                </a:cubicBezTo>
                <a:cubicBezTo>
                  <a:pt x="39" y="30"/>
                  <a:pt x="39" y="30"/>
                  <a:pt x="39" y="30"/>
                </a:cubicBezTo>
                <a:cubicBezTo>
                  <a:pt x="29" y="39"/>
                  <a:pt x="29" y="39"/>
                  <a:pt x="29" y="39"/>
                </a:cubicBezTo>
                <a:close/>
                <a:moveTo>
                  <a:pt x="11" y="46"/>
                </a:moveTo>
                <a:cubicBezTo>
                  <a:pt x="11" y="46"/>
                  <a:pt x="11" y="46"/>
                  <a:pt x="11" y="46"/>
                </a:cubicBezTo>
                <a:cubicBezTo>
                  <a:pt x="21" y="36"/>
                  <a:pt x="31" y="26"/>
                  <a:pt x="40" y="16"/>
                </a:cubicBezTo>
                <a:cubicBezTo>
                  <a:pt x="39" y="15"/>
                  <a:pt x="38" y="14"/>
                  <a:pt x="37" y="13"/>
                </a:cubicBezTo>
                <a:cubicBezTo>
                  <a:pt x="7" y="42"/>
                  <a:pt x="7" y="42"/>
                  <a:pt x="7" y="42"/>
                </a:cubicBezTo>
                <a:cubicBezTo>
                  <a:pt x="11" y="46"/>
                  <a:pt x="11" y="46"/>
                  <a:pt x="11" y="46"/>
                </a:cubicBezTo>
                <a:close/>
                <a:moveTo>
                  <a:pt x="43" y="16"/>
                </a:moveTo>
                <a:cubicBezTo>
                  <a:pt x="43" y="16"/>
                  <a:pt x="43" y="16"/>
                  <a:pt x="43" y="16"/>
                </a:cubicBezTo>
                <a:cubicBezTo>
                  <a:pt x="43" y="16"/>
                  <a:pt x="43" y="16"/>
                  <a:pt x="43" y="16"/>
                </a:cubicBezTo>
                <a:cubicBezTo>
                  <a:pt x="43" y="16"/>
                  <a:pt x="43" y="16"/>
                  <a:pt x="43" y="16"/>
                </a:cubicBezTo>
                <a:cubicBezTo>
                  <a:pt x="43" y="16"/>
                  <a:pt x="43" y="16"/>
                  <a:pt x="43" y="16"/>
                </a:cubicBezTo>
                <a:cubicBezTo>
                  <a:pt x="43" y="16"/>
                  <a:pt x="43" y="16"/>
                  <a:pt x="43" y="16"/>
                </a:cubicBezTo>
                <a:cubicBezTo>
                  <a:pt x="45" y="18"/>
                  <a:pt x="45" y="18"/>
                  <a:pt x="45" y="18"/>
                </a:cubicBezTo>
                <a:cubicBezTo>
                  <a:pt x="49" y="14"/>
                  <a:pt x="49" y="14"/>
                  <a:pt x="49" y="14"/>
                </a:cubicBezTo>
                <a:cubicBezTo>
                  <a:pt x="49" y="14"/>
                  <a:pt x="49" y="13"/>
                  <a:pt x="49" y="12"/>
                </a:cubicBezTo>
                <a:cubicBezTo>
                  <a:pt x="46" y="10"/>
                  <a:pt x="44" y="7"/>
                  <a:pt x="41" y="5"/>
                </a:cubicBezTo>
                <a:cubicBezTo>
                  <a:pt x="40" y="4"/>
                  <a:pt x="39" y="4"/>
                  <a:pt x="39" y="5"/>
                </a:cubicBezTo>
                <a:cubicBezTo>
                  <a:pt x="35" y="8"/>
                  <a:pt x="35" y="8"/>
                  <a:pt x="35" y="8"/>
                </a:cubicBezTo>
                <a:cubicBezTo>
                  <a:pt x="37" y="10"/>
                  <a:pt x="37" y="10"/>
                  <a:pt x="37" y="10"/>
                </a:cubicBezTo>
                <a:cubicBezTo>
                  <a:pt x="37" y="10"/>
                  <a:pt x="37" y="10"/>
                  <a:pt x="37" y="10"/>
                </a:cubicBezTo>
                <a:cubicBezTo>
                  <a:pt x="37" y="10"/>
                  <a:pt x="37" y="10"/>
                  <a:pt x="37" y="10"/>
                </a:cubicBezTo>
                <a:cubicBezTo>
                  <a:pt x="37" y="10"/>
                  <a:pt x="37" y="10"/>
                  <a:pt x="37" y="10"/>
                </a:cubicBezTo>
                <a:cubicBezTo>
                  <a:pt x="37" y="10"/>
                  <a:pt x="37" y="10"/>
                  <a:pt x="37" y="10"/>
                </a:cubicBezTo>
                <a:cubicBezTo>
                  <a:pt x="38" y="10"/>
                  <a:pt x="38" y="10"/>
                  <a:pt x="38" y="10"/>
                </a:cubicBezTo>
                <a:cubicBezTo>
                  <a:pt x="38" y="10"/>
                  <a:pt x="38" y="10"/>
                  <a:pt x="38" y="10"/>
                </a:cubicBezTo>
                <a:cubicBezTo>
                  <a:pt x="43" y="16"/>
                  <a:pt x="43" y="16"/>
                  <a:pt x="43" y="16"/>
                </a:cubicBezTo>
                <a:cubicBezTo>
                  <a:pt x="43" y="16"/>
                  <a:pt x="43" y="16"/>
                  <a:pt x="43" y="16"/>
                </a:cubicBezTo>
                <a:cubicBezTo>
                  <a:pt x="43" y="16"/>
                  <a:pt x="43" y="16"/>
                  <a:pt x="43" y="16"/>
                </a:cubicBezTo>
                <a:close/>
                <a:moveTo>
                  <a:pt x="42" y="18"/>
                </a:moveTo>
                <a:cubicBezTo>
                  <a:pt x="42" y="18"/>
                  <a:pt x="42" y="18"/>
                  <a:pt x="42" y="18"/>
                </a:cubicBezTo>
                <a:cubicBezTo>
                  <a:pt x="32" y="28"/>
                  <a:pt x="22" y="38"/>
                  <a:pt x="12" y="48"/>
                </a:cubicBezTo>
                <a:cubicBezTo>
                  <a:pt x="14" y="49"/>
                  <a:pt x="14" y="49"/>
                  <a:pt x="14" y="49"/>
                </a:cubicBezTo>
                <a:cubicBezTo>
                  <a:pt x="43" y="20"/>
                  <a:pt x="43" y="20"/>
                  <a:pt x="43" y="20"/>
                </a:cubicBezTo>
                <a:cubicBezTo>
                  <a:pt x="42" y="18"/>
                  <a:pt x="42" y="18"/>
                  <a:pt x="42" y="18"/>
                </a:cubicBezTo>
                <a:close/>
                <a:moveTo>
                  <a:pt x="5" y="41"/>
                </a:moveTo>
                <a:cubicBezTo>
                  <a:pt x="5" y="41"/>
                  <a:pt x="5" y="41"/>
                  <a:pt x="5" y="41"/>
                </a:cubicBezTo>
                <a:cubicBezTo>
                  <a:pt x="35" y="11"/>
                  <a:pt x="35" y="11"/>
                  <a:pt x="35" y="11"/>
                </a:cubicBezTo>
                <a:cubicBezTo>
                  <a:pt x="34" y="10"/>
                  <a:pt x="34" y="10"/>
                  <a:pt x="34" y="10"/>
                </a:cubicBezTo>
                <a:cubicBezTo>
                  <a:pt x="4" y="39"/>
                  <a:pt x="4" y="39"/>
                  <a:pt x="4" y="39"/>
                </a:cubicBezTo>
                <a:cubicBezTo>
                  <a:pt x="5" y="41"/>
                  <a:pt x="5" y="41"/>
                  <a:pt x="5" y="41"/>
                </a:cubicBezTo>
                <a:close/>
                <a:moveTo>
                  <a:pt x="4" y="42"/>
                </a:moveTo>
                <a:cubicBezTo>
                  <a:pt x="4" y="42"/>
                  <a:pt x="4" y="42"/>
                  <a:pt x="4" y="42"/>
                </a:cubicBezTo>
                <a:cubicBezTo>
                  <a:pt x="4" y="45"/>
                  <a:pt x="4" y="47"/>
                  <a:pt x="4" y="49"/>
                </a:cubicBezTo>
                <a:cubicBezTo>
                  <a:pt x="11" y="49"/>
                  <a:pt x="11" y="49"/>
                  <a:pt x="11" y="49"/>
                </a:cubicBezTo>
                <a:cubicBezTo>
                  <a:pt x="4" y="42"/>
                  <a:pt x="4" y="42"/>
                  <a:pt x="4" y="42"/>
                </a:cubicBezTo>
                <a:close/>
              </a:path>
            </a:pathLst>
          </a:custGeom>
          <a:solidFill>
            <a:srgbClr val="FEFFFF"/>
          </a:solidFill>
          <a:ln>
            <a:noFill/>
          </a:ln>
          <a:extLst/>
        </p:spPr>
        <p:txBody>
          <a:bodyPr/>
          <a:lstStyle/>
          <a:p>
            <a:endParaRPr lang="zh-CN" altLang="en-US" sz="2400"/>
          </a:p>
        </p:txBody>
      </p:sp>
      <p:sp>
        <p:nvSpPr>
          <p:cNvPr id="55" name="Freeform 52"/>
          <p:cNvSpPr>
            <a:spLocks noEditPoints="1"/>
          </p:cNvSpPr>
          <p:nvPr/>
        </p:nvSpPr>
        <p:spPr bwMode="auto">
          <a:xfrm>
            <a:off x="8260387" y="4227851"/>
            <a:ext cx="645780" cy="619948"/>
          </a:xfrm>
          <a:custGeom>
            <a:avLst/>
            <a:gdLst>
              <a:gd name="T0" fmla="*/ 27 w 50"/>
              <a:gd name="T1" fmla="*/ 2 h 48"/>
              <a:gd name="T2" fmla="*/ 32 w 50"/>
              <a:gd name="T3" fmla="*/ 17 h 48"/>
              <a:gd name="T4" fmla="*/ 48 w 50"/>
              <a:gd name="T5" fmla="*/ 17 h 48"/>
              <a:gd name="T6" fmla="*/ 50 w 50"/>
              <a:gd name="T7" fmla="*/ 19 h 48"/>
              <a:gd name="T8" fmla="*/ 49 w 50"/>
              <a:gd name="T9" fmla="*/ 20 h 48"/>
              <a:gd name="T10" fmla="*/ 49 w 50"/>
              <a:gd name="T11" fmla="*/ 20 h 48"/>
              <a:gd name="T12" fmla="*/ 36 w 50"/>
              <a:gd name="T13" fmla="*/ 30 h 48"/>
              <a:gd name="T14" fmla="*/ 41 w 50"/>
              <a:gd name="T15" fmla="*/ 46 h 48"/>
              <a:gd name="T16" fmla="*/ 40 w 50"/>
              <a:gd name="T17" fmla="*/ 48 h 48"/>
              <a:gd name="T18" fmla="*/ 38 w 50"/>
              <a:gd name="T19" fmla="*/ 48 h 48"/>
              <a:gd name="T20" fmla="*/ 38 w 50"/>
              <a:gd name="T21" fmla="*/ 48 h 48"/>
              <a:gd name="T22" fmla="*/ 25 w 50"/>
              <a:gd name="T23" fmla="*/ 38 h 48"/>
              <a:gd name="T24" fmla="*/ 12 w 50"/>
              <a:gd name="T25" fmla="*/ 48 h 48"/>
              <a:gd name="T26" fmla="*/ 9 w 50"/>
              <a:gd name="T27" fmla="*/ 47 h 48"/>
              <a:gd name="T28" fmla="*/ 9 w 50"/>
              <a:gd name="T29" fmla="*/ 45 h 48"/>
              <a:gd name="T30" fmla="*/ 14 w 50"/>
              <a:gd name="T31" fmla="*/ 30 h 48"/>
              <a:gd name="T32" fmla="*/ 1 w 50"/>
              <a:gd name="T33" fmla="*/ 20 h 48"/>
              <a:gd name="T34" fmla="*/ 1 w 50"/>
              <a:gd name="T35" fmla="*/ 18 h 48"/>
              <a:gd name="T36" fmla="*/ 2 w 50"/>
              <a:gd name="T37" fmla="*/ 17 h 48"/>
              <a:gd name="T38" fmla="*/ 18 w 50"/>
              <a:gd name="T39" fmla="*/ 17 h 48"/>
              <a:gd name="T40" fmla="*/ 23 w 50"/>
              <a:gd name="T41" fmla="*/ 2 h 48"/>
              <a:gd name="T42" fmla="*/ 26 w 50"/>
              <a:gd name="T43" fmla="*/ 0 h 48"/>
              <a:gd name="T44" fmla="*/ 27 w 50"/>
              <a:gd name="T45" fmla="*/ 2 h 48"/>
              <a:gd name="T46" fmla="*/ 27 w 50"/>
              <a:gd name="T47" fmla="*/ 2 h 48"/>
              <a:gd name="T48" fmla="*/ 29 w 50"/>
              <a:gd name="T49" fmla="*/ 20 h 48"/>
              <a:gd name="T50" fmla="*/ 29 w 50"/>
              <a:gd name="T51" fmla="*/ 20 h 48"/>
              <a:gd name="T52" fmla="*/ 25 w 50"/>
              <a:gd name="T53" fmla="*/ 8 h 48"/>
              <a:gd name="T54" fmla="*/ 22 w 50"/>
              <a:gd name="T55" fmla="*/ 19 h 48"/>
              <a:gd name="T56" fmla="*/ 20 w 50"/>
              <a:gd name="T57" fmla="*/ 21 h 48"/>
              <a:gd name="T58" fmla="*/ 8 w 50"/>
              <a:gd name="T59" fmla="*/ 21 h 48"/>
              <a:gd name="T60" fmla="*/ 18 w 50"/>
              <a:gd name="T61" fmla="*/ 28 h 48"/>
              <a:gd name="T62" fmla="*/ 18 w 50"/>
              <a:gd name="T63" fmla="*/ 30 h 48"/>
              <a:gd name="T64" fmla="*/ 15 w 50"/>
              <a:gd name="T65" fmla="*/ 41 h 48"/>
              <a:gd name="T66" fmla="*/ 24 w 50"/>
              <a:gd name="T67" fmla="*/ 34 h 48"/>
              <a:gd name="T68" fmla="*/ 26 w 50"/>
              <a:gd name="T69" fmla="*/ 34 h 48"/>
              <a:gd name="T70" fmla="*/ 36 w 50"/>
              <a:gd name="T71" fmla="*/ 41 h 48"/>
              <a:gd name="T72" fmla="*/ 32 w 50"/>
              <a:gd name="T73" fmla="*/ 30 h 48"/>
              <a:gd name="T74" fmla="*/ 33 w 50"/>
              <a:gd name="T75" fmla="*/ 28 h 48"/>
              <a:gd name="T76" fmla="*/ 42 w 50"/>
              <a:gd name="T77" fmla="*/ 21 h 48"/>
              <a:gd name="T78" fmla="*/ 31 w 50"/>
              <a:gd name="T79" fmla="*/ 21 h 48"/>
              <a:gd name="T80" fmla="*/ 29 w 50"/>
              <a:gd name="T8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48">
                <a:moveTo>
                  <a:pt x="27" y="2"/>
                </a:moveTo>
                <a:cubicBezTo>
                  <a:pt x="32" y="17"/>
                  <a:pt x="32" y="17"/>
                  <a:pt x="32" y="17"/>
                </a:cubicBezTo>
                <a:cubicBezTo>
                  <a:pt x="48" y="17"/>
                  <a:pt x="48" y="17"/>
                  <a:pt x="48" y="17"/>
                </a:cubicBezTo>
                <a:cubicBezTo>
                  <a:pt x="49" y="17"/>
                  <a:pt x="50" y="18"/>
                  <a:pt x="50" y="19"/>
                </a:cubicBezTo>
                <a:cubicBezTo>
                  <a:pt x="50" y="20"/>
                  <a:pt x="50" y="20"/>
                  <a:pt x="49" y="20"/>
                </a:cubicBezTo>
                <a:cubicBezTo>
                  <a:pt x="49" y="20"/>
                  <a:pt x="49" y="20"/>
                  <a:pt x="49" y="20"/>
                </a:cubicBezTo>
                <a:cubicBezTo>
                  <a:pt x="36" y="30"/>
                  <a:pt x="36" y="30"/>
                  <a:pt x="36" y="30"/>
                </a:cubicBezTo>
                <a:cubicBezTo>
                  <a:pt x="41" y="46"/>
                  <a:pt x="41" y="46"/>
                  <a:pt x="41" y="46"/>
                </a:cubicBezTo>
                <a:cubicBezTo>
                  <a:pt x="42" y="47"/>
                  <a:pt x="41" y="48"/>
                  <a:pt x="40" y="48"/>
                </a:cubicBezTo>
                <a:cubicBezTo>
                  <a:pt x="40" y="48"/>
                  <a:pt x="39" y="48"/>
                  <a:pt x="38" y="48"/>
                </a:cubicBezTo>
                <a:cubicBezTo>
                  <a:pt x="38" y="48"/>
                  <a:pt x="38" y="48"/>
                  <a:pt x="38" y="48"/>
                </a:cubicBezTo>
                <a:cubicBezTo>
                  <a:pt x="25" y="38"/>
                  <a:pt x="25" y="38"/>
                  <a:pt x="25" y="38"/>
                </a:cubicBezTo>
                <a:cubicBezTo>
                  <a:pt x="12" y="48"/>
                  <a:pt x="12" y="48"/>
                  <a:pt x="12" y="48"/>
                </a:cubicBezTo>
                <a:cubicBezTo>
                  <a:pt x="11" y="48"/>
                  <a:pt x="10" y="48"/>
                  <a:pt x="9" y="47"/>
                </a:cubicBezTo>
                <a:cubicBezTo>
                  <a:pt x="9" y="47"/>
                  <a:pt x="9" y="46"/>
                  <a:pt x="9" y="45"/>
                </a:cubicBezTo>
                <a:cubicBezTo>
                  <a:pt x="14" y="30"/>
                  <a:pt x="14" y="30"/>
                  <a:pt x="14" y="30"/>
                </a:cubicBezTo>
                <a:cubicBezTo>
                  <a:pt x="1" y="20"/>
                  <a:pt x="1" y="20"/>
                  <a:pt x="1" y="20"/>
                </a:cubicBezTo>
                <a:cubicBezTo>
                  <a:pt x="0" y="20"/>
                  <a:pt x="0" y="19"/>
                  <a:pt x="1" y="18"/>
                </a:cubicBezTo>
                <a:cubicBezTo>
                  <a:pt x="1" y="17"/>
                  <a:pt x="1" y="17"/>
                  <a:pt x="2" y="17"/>
                </a:cubicBezTo>
                <a:cubicBezTo>
                  <a:pt x="18" y="17"/>
                  <a:pt x="18" y="17"/>
                  <a:pt x="18" y="17"/>
                </a:cubicBezTo>
                <a:cubicBezTo>
                  <a:pt x="23" y="2"/>
                  <a:pt x="23" y="2"/>
                  <a:pt x="23" y="2"/>
                </a:cubicBezTo>
                <a:cubicBezTo>
                  <a:pt x="24" y="1"/>
                  <a:pt x="25" y="0"/>
                  <a:pt x="26" y="0"/>
                </a:cubicBezTo>
                <a:cubicBezTo>
                  <a:pt x="26" y="0"/>
                  <a:pt x="27" y="1"/>
                  <a:pt x="27" y="2"/>
                </a:cubicBezTo>
                <a:cubicBezTo>
                  <a:pt x="27" y="2"/>
                  <a:pt x="27" y="2"/>
                  <a:pt x="27" y="2"/>
                </a:cubicBezTo>
                <a:close/>
                <a:moveTo>
                  <a:pt x="29" y="20"/>
                </a:moveTo>
                <a:cubicBezTo>
                  <a:pt x="29" y="20"/>
                  <a:pt x="29" y="20"/>
                  <a:pt x="29" y="20"/>
                </a:cubicBezTo>
                <a:cubicBezTo>
                  <a:pt x="25" y="8"/>
                  <a:pt x="25" y="8"/>
                  <a:pt x="25" y="8"/>
                </a:cubicBezTo>
                <a:cubicBezTo>
                  <a:pt x="22" y="19"/>
                  <a:pt x="22" y="19"/>
                  <a:pt x="22" y="19"/>
                </a:cubicBezTo>
                <a:cubicBezTo>
                  <a:pt x="21" y="20"/>
                  <a:pt x="21" y="21"/>
                  <a:pt x="20" y="21"/>
                </a:cubicBezTo>
                <a:cubicBezTo>
                  <a:pt x="8" y="21"/>
                  <a:pt x="8" y="21"/>
                  <a:pt x="8" y="21"/>
                </a:cubicBezTo>
                <a:cubicBezTo>
                  <a:pt x="18" y="28"/>
                  <a:pt x="18" y="28"/>
                  <a:pt x="18" y="28"/>
                </a:cubicBezTo>
                <a:cubicBezTo>
                  <a:pt x="18" y="28"/>
                  <a:pt x="19" y="29"/>
                  <a:pt x="18" y="30"/>
                </a:cubicBezTo>
                <a:cubicBezTo>
                  <a:pt x="15" y="41"/>
                  <a:pt x="15" y="41"/>
                  <a:pt x="15" y="41"/>
                </a:cubicBezTo>
                <a:cubicBezTo>
                  <a:pt x="24" y="34"/>
                  <a:pt x="24" y="34"/>
                  <a:pt x="24" y="34"/>
                </a:cubicBezTo>
                <a:cubicBezTo>
                  <a:pt x="25" y="34"/>
                  <a:pt x="26" y="34"/>
                  <a:pt x="26" y="34"/>
                </a:cubicBezTo>
                <a:cubicBezTo>
                  <a:pt x="36" y="41"/>
                  <a:pt x="36" y="41"/>
                  <a:pt x="36" y="41"/>
                </a:cubicBezTo>
                <a:cubicBezTo>
                  <a:pt x="32" y="30"/>
                  <a:pt x="32" y="30"/>
                  <a:pt x="32" y="30"/>
                </a:cubicBezTo>
                <a:cubicBezTo>
                  <a:pt x="32" y="29"/>
                  <a:pt x="32" y="28"/>
                  <a:pt x="33" y="28"/>
                </a:cubicBezTo>
                <a:cubicBezTo>
                  <a:pt x="42" y="21"/>
                  <a:pt x="42" y="21"/>
                  <a:pt x="42" y="21"/>
                </a:cubicBezTo>
                <a:cubicBezTo>
                  <a:pt x="31" y="21"/>
                  <a:pt x="31" y="21"/>
                  <a:pt x="31" y="21"/>
                </a:cubicBezTo>
                <a:cubicBezTo>
                  <a:pt x="30" y="21"/>
                  <a:pt x="29" y="20"/>
                  <a:pt x="29" y="20"/>
                </a:cubicBezTo>
                <a:close/>
              </a:path>
            </a:pathLst>
          </a:custGeom>
          <a:solidFill>
            <a:srgbClr val="FEFFFF"/>
          </a:solidFill>
          <a:ln>
            <a:noFill/>
          </a:ln>
          <a:extLst/>
        </p:spPr>
        <p:txBody>
          <a:bodyPr/>
          <a:lstStyle/>
          <a:p>
            <a:endParaRPr lang="zh-CN" altLang="en-US" sz="2400"/>
          </a:p>
        </p:txBody>
      </p:sp>
    </p:spTree>
    <p:extLst>
      <p:ext uri="{BB962C8B-B14F-4D97-AF65-F5344CB8AC3E}">
        <p14:creationId xmlns:p14="http://schemas.microsoft.com/office/powerpoint/2010/main" val="421913849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en-US" altLang="zh-CN"/>
              <a:t>04</a:t>
            </a:r>
            <a:r>
              <a:rPr lang="zh-CN" altLang="en-US"/>
              <a:t>：请输入第四节标题</a:t>
            </a:r>
            <a:endParaRPr lang="zh-CN" altLang="en-US" dirty="0"/>
          </a:p>
        </p:txBody>
      </p:sp>
      <p:sp>
        <p:nvSpPr>
          <p:cNvPr id="9219" name="文本占位符 2"/>
          <p:cNvSpPr>
            <a:spLocks noGrp="1"/>
          </p:cNvSpPr>
          <p:nvPr>
            <p:ph type="body" idx="1"/>
          </p:nvPr>
        </p:nvSpPr>
        <p:spPr/>
        <p:txBody>
          <a:bodyPr/>
          <a:lstStyle/>
          <a:p>
            <a:r>
              <a:rPr lang="zh-CN" altLang="en-US"/>
              <a:t>请输入第四节的小标题</a:t>
            </a:r>
            <a:endParaRPr lang="zh-CN" altLang="en-US" dirty="0"/>
          </a:p>
        </p:txBody>
      </p:sp>
    </p:spTree>
    <p:extLst>
      <p:ext uri="{BB962C8B-B14F-4D97-AF65-F5344CB8AC3E}">
        <p14:creationId xmlns:p14="http://schemas.microsoft.com/office/powerpoint/2010/main" val="3258872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dirty="0"/>
              <a:t>请在此添加您的大标题</a:t>
            </a:r>
            <a:endParaRPr lang="en-US" altLang="zh-CN" dirty="0"/>
          </a:p>
        </p:txBody>
      </p:sp>
      <p:sp>
        <p:nvSpPr>
          <p:cNvPr id="10" name="椭圆 9"/>
          <p:cNvSpPr/>
          <p:nvPr/>
        </p:nvSpPr>
        <p:spPr>
          <a:xfrm>
            <a:off x="1203325" y="1636713"/>
            <a:ext cx="2009775" cy="2009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椭圆 10"/>
          <p:cNvSpPr/>
          <p:nvPr/>
        </p:nvSpPr>
        <p:spPr>
          <a:xfrm>
            <a:off x="1916113" y="1993900"/>
            <a:ext cx="1296987" cy="1296988"/>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solidFill>
                  <a:schemeClr val="accent1"/>
                </a:solidFill>
              </a:rPr>
              <a:t>上半年</a:t>
            </a:r>
          </a:p>
        </p:txBody>
      </p:sp>
      <p:sp>
        <p:nvSpPr>
          <p:cNvPr id="12" name="椭圆 11"/>
          <p:cNvSpPr/>
          <p:nvPr/>
        </p:nvSpPr>
        <p:spPr>
          <a:xfrm>
            <a:off x="3213100" y="1636713"/>
            <a:ext cx="2009775" cy="2009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椭圆 12"/>
          <p:cNvSpPr/>
          <p:nvPr/>
        </p:nvSpPr>
        <p:spPr>
          <a:xfrm>
            <a:off x="3213100" y="1993900"/>
            <a:ext cx="1296987" cy="1296988"/>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solidFill>
                  <a:schemeClr val="accent1"/>
                </a:solidFill>
              </a:rPr>
              <a:t>下半年</a:t>
            </a:r>
          </a:p>
        </p:txBody>
      </p:sp>
      <p:sp>
        <p:nvSpPr>
          <p:cNvPr id="15" name="文本框 14"/>
          <p:cNvSpPr txBox="1"/>
          <p:nvPr/>
        </p:nvSpPr>
        <p:spPr>
          <a:xfrm>
            <a:off x="1203325" y="2410768"/>
            <a:ext cx="1004887" cy="461665"/>
          </a:xfrm>
          <a:prstGeom prst="rect">
            <a:avLst/>
          </a:prstGeom>
          <a:noFill/>
        </p:spPr>
        <p:txBody>
          <a:bodyPr wrap="square" rtlCol="0">
            <a:spAutoFit/>
          </a:bodyPr>
          <a:lstStyle/>
          <a:p>
            <a:r>
              <a:rPr lang="en-US" altLang="zh-CN" sz="2400" dirty="0">
                <a:solidFill>
                  <a:srgbClr val="FEFFFF"/>
                </a:solidFill>
              </a:rPr>
              <a:t>59%</a:t>
            </a:r>
            <a:endParaRPr lang="zh-CN" altLang="en-US" sz="2400" dirty="0">
              <a:solidFill>
                <a:srgbClr val="FEFFFF"/>
              </a:solidFill>
            </a:endParaRPr>
          </a:p>
        </p:txBody>
      </p:sp>
      <p:sp>
        <p:nvSpPr>
          <p:cNvPr id="16" name="文本框 15"/>
          <p:cNvSpPr txBox="1"/>
          <p:nvPr/>
        </p:nvSpPr>
        <p:spPr>
          <a:xfrm>
            <a:off x="4217987" y="2410768"/>
            <a:ext cx="1004887" cy="461665"/>
          </a:xfrm>
          <a:prstGeom prst="rect">
            <a:avLst/>
          </a:prstGeom>
          <a:noFill/>
        </p:spPr>
        <p:txBody>
          <a:bodyPr wrap="square" rtlCol="0">
            <a:spAutoFit/>
          </a:bodyPr>
          <a:lstStyle/>
          <a:p>
            <a:pPr algn="r"/>
            <a:r>
              <a:rPr lang="en-US" altLang="zh-CN" sz="2400" dirty="0">
                <a:solidFill>
                  <a:srgbClr val="FEFFFF"/>
                </a:solidFill>
              </a:rPr>
              <a:t>41%</a:t>
            </a:r>
            <a:endParaRPr lang="zh-CN" altLang="en-US" sz="2400" dirty="0">
              <a:solidFill>
                <a:srgbClr val="FEFFFF"/>
              </a:solidFill>
            </a:endParaRPr>
          </a:p>
        </p:txBody>
      </p:sp>
      <p:sp>
        <p:nvSpPr>
          <p:cNvPr id="17" name="矩形 16"/>
          <p:cNvSpPr/>
          <p:nvPr/>
        </p:nvSpPr>
        <p:spPr>
          <a:xfrm>
            <a:off x="945374" y="4420543"/>
            <a:ext cx="4585133" cy="1448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18" name="圆角矩形 57"/>
          <p:cNvSpPr/>
          <p:nvPr/>
        </p:nvSpPr>
        <p:spPr>
          <a:xfrm>
            <a:off x="945374" y="3924300"/>
            <a:ext cx="4585133" cy="49624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EFFFF"/>
                </a:solidFill>
                <a:latin typeface="幼圆" panose="02010509060101010101" pitchFamily="49" charset="-122"/>
                <a:ea typeface="幼圆" panose="02010509060101010101" pitchFamily="49" charset="-122"/>
              </a:rPr>
              <a:t>请输入您的小标题</a:t>
            </a:r>
            <a:endParaRPr lang="zh-CN" altLang="zh-CN" dirty="0">
              <a:solidFill>
                <a:srgbClr val="FEFFFF"/>
              </a:solidFill>
              <a:latin typeface="幼圆" panose="02010509060101010101" pitchFamily="49" charset="-122"/>
              <a:ea typeface="幼圆" panose="02010509060101010101" pitchFamily="49" charset="-122"/>
            </a:endParaRPr>
          </a:p>
        </p:txBody>
      </p:sp>
      <p:cxnSp>
        <p:nvCxnSpPr>
          <p:cNvPr id="19" name="直接连接符 18"/>
          <p:cNvCxnSpPr/>
          <p:nvPr/>
        </p:nvCxnSpPr>
        <p:spPr>
          <a:xfrm>
            <a:off x="6134100" y="1684520"/>
            <a:ext cx="0" cy="422812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552207" y="1684520"/>
            <a:ext cx="5069113" cy="4228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57200" indent="-457200">
              <a:lnSpc>
                <a:spcPct val="150000"/>
              </a:lnSpc>
              <a:buFont typeface="Arial" panose="020B0604020202020204" pitchFamily="34" charset="0"/>
              <a:buChar char="•"/>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Arial" panose="020B0604020202020204" pitchFamily="34" charset="0"/>
              <a:buChar char="•"/>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Arial" panose="020B0604020202020204" pitchFamily="34" charset="0"/>
              <a:buChar char="•"/>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Arial" panose="020B0604020202020204" pitchFamily="34" charset="0"/>
              <a:buChar char="•"/>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27639869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dirty="0"/>
              <a:t>请在此添加您的大标题</a:t>
            </a:r>
            <a:endParaRPr lang="en-US" altLang="zh-CN" dirty="0"/>
          </a:p>
        </p:txBody>
      </p:sp>
      <p:sp>
        <p:nvSpPr>
          <p:cNvPr id="21" name="Freeform 11"/>
          <p:cNvSpPr>
            <a:spLocks noEditPoints="1"/>
          </p:cNvSpPr>
          <p:nvPr/>
        </p:nvSpPr>
        <p:spPr bwMode="auto">
          <a:xfrm>
            <a:off x="2203344" y="2102126"/>
            <a:ext cx="889859" cy="887990"/>
          </a:xfrm>
          <a:custGeom>
            <a:avLst/>
            <a:gdLst>
              <a:gd name="T0" fmla="*/ 392 w 420"/>
              <a:gd name="T1" fmla="*/ 182 h 419"/>
              <a:gd name="T2" fmla="*/ 384 w 420"/>
              <a:gd name="T3" fmla="*/ 150 h 419"/>
              <a:gd name="T4" fmla="*/ 371 w 420"/>
              <a:gd name="T5" fmla="*/ 120 h 419"/>
              <a:gd name="T6" fmla="*/ 352 w 420"/>
              <a:gd name="T7" fmla="*/ 93 h 419"/>
              <a:gd name="T8" fmla="*/ 329 w 420"/>
              <a:gd name="T9" fmla="*/ 69 h 419"/>
              <a:gd name="T10" fmla="*/ 302 w 420"/>
              <a:gd name="T11" fmla="*/ 50 h 419"/>
              <a:gd name="T12" fmla="*/ 272 w 420"/>
              <a:gd name="T13" fmla="*/ 36 h 419"/>
              <a:gd name="T14" fmla="*/ 240 w 420"/>
              <a:gd name="T15" fmla="*/ 28 h 419"/>
              <a:gd name="T16" fmla="*/ 207 w 420"/>
              <a:gd name="T17" fmla="*/ 26 h 419"/>
              <a:gd name="T18" fmla="*/ 175 w 420"/>
              <a:gd name="T19" fmla="*/ 29 h 419"/>
              <a:gd name="T20" fmla="*/ 143 w 420"/>
              <a:gd name="T21" fmla="*/ 38 h 419"/>
              <a:gd name="T22" fmla="*/ 103 w 420"/>
              <a:gd name="T23" fmla="*/ 29 h 419"/>
              <a:gd name="T24" fmla="*/ 73 w 420"/>
              <a:gd name="T25" fmla="*/ 51 h 419"/>
              <a:gd name="T26" fmla="*/ 47 w 420"/>
              <a:gd name="T27" fmla="*/ 78 h 419"/>
              <a:gd name="T28" fmla="*/ 26 w 420"/>
              <a:gd name="T29" fmla="*/ 109 h 419"/>
              <a:gd name="T30" fmla="*/ 11 w 420"/>
              <a:gd name="T31" fmla="*/ 144 h 419"/>
              <a:gd name="T32" fmla="*/ 3 w 420"/>
              <a:gd name="T33" fmla="*/ 180 h 419"/>
              <a:gd name="T34" fmla="*/ 1 w 420"/>
              <a:gd name="T35" fmla="*/ 218 h 419"/>
              <a:gd name="T36" fmla="*/ 5 w 420"/>
              <a:gd name="T37" fmla="*/ 255 h 419"/>
              <a:gd name="T38" fmla="*/ 17 w 420"/>
              <a:gd name="T39" fmla="*/ 291 h 419"/>
              <a:gd name="T40" fmla="*/ 34 w 420"/>
              <a:gd name="T41" fmla="*/ 324 h 419"/>
              <a:gd name="T42" fmla="*/ 58 w 420"/>
              <a:gd name="T43" fmla="*/ 353 h 419"/>
              <a:gd name="T44" fmla="*/ 86 w 420"/>
              <a:gd name="T45" fmla="*/ 378 h 419"/>
              <a:gd name="T46" fmla="*/ 118 w 420"/>
              <a:gd name="T47" fmla="*/ 398 h 419"/>
              <a:gd name="T48" fmla="*/ 153 w 420"/>
              <a:gd name="T49" fmla="*/ 411 h 419"/>
              <a:gd name="T50" fmla="*/ 190 w 420"/>
              <a:gd name="T51" fmla="*/ 418 h 419"/>
              <a:gd name="T52" fmla="*/ 228 w 420"/>
              <a:gd name="T53" fmla="*/ 419 h 419"/>
              <a:gd name="T54" fmla="*/ 265 w 420"/>
              <a:gd name="T55" fmla="*/ 412 h 419"/>
              <a:gd name="T56" fmla="*/ 294 w 420"/>
              <a:gd name="T57" fmla="*/ 402 h 419"/>
              <a:gd name="T58" fmla="*/ 319 w 420"/>
              <a:gd name="T59" fmla="*/ 389 h 419"/>
              <a:gd name="T60" fmla="*/ 349 w 420"/>
              <a:gd name="T61" fmla="*/ 366 h 419"/>
              <a:gd name="T62" fmla="*/ 375 w 420"/>
              <a:gd name="T63" fmla="*/ 339 h 419"/>
              <a:gd name="T64" fmla="*/ 396 w 420"/>
              <a:gd name="T65" fmla="*/ 307 h 419"/>
              <a:gd name="T66" fmla="*/ 410 w 420"/>
              <a:gd name="T67" fmla="*/ 273 h 419"/>
              <a:gd name="T68" fmla="*/ 418 w 420"/>
              <a:gd name="T69" fmla="*/ 236 h 419"/>
              <a:gd name="T70" fmla="*/ 363 w 420"/>
              <a:gd name="T71" fmla="*/ 140 h 419"/>
              <a:gd name="T72" fmla="*/ 363 w 420"/>
              <a:gd name="T73" fmla="*/ 140 h 419"/>
              <a:gd name="T74" fmla="*/ 216 w 420"/>
              <a:gd name="T75" fmla="*/ 178 h 419"/>
              <a:gd name="T76" fmla="*/ 204 w 420"/>
              <a:gd name="T77" fmla="*/ 195 h 419"/>
              <a:gd name="T78" fmla="*/ 211 w 420"/>
              <a:gd name="T79" fmla="*/ 178 h 419"/>
              <a:gd name="T80" fmla="*/ 141 w 420"/>
              <a:gd name="T81" fmla="*/ 57 h 419"/>
              <a:gd name="T82" fmla="*/ 141 w 420"/>
              <a:gd name="T83" fmla="*/ 57 h 419"/>
              <a:gd name="T84" fmla="*/ 44 w 420"/>
              <a:gd name="T85" fmla="*/ 189 h 419"/>
              <a:gd name="T86" fmla="*/ 180 w 420"/>
              <a:gd name="T87" fmla="*/ 220 h 419"/>
              <a:gd name="T88" fmla="*/ 182 w 420"/>
              <a:gd name="T89" fmla="*/ 225 h 419"/>
              <a:gd name="T90" fmla="*/ 189 w 420"/>
              <a:gd name="T91" fmla="*/ 376 h 419"/>
              <a:gd name="T92" fmla="*/ 189 w 420"/>
              <a:gd name="T93" fmla="*/ 376 h 419"/>
              <a:gd name="T94" fmla="*/ 275 w 420"/>
              <a:gd name="T95" fmla="*/ 364 h 419"/>
              <a:gd name="T96" fmla="*/ 235 w 420"/>
              <a:gd name="T97" fmla="*/ 230 h 419"/>
              <a:gd name="T98" fmla="*/ 237 w 420"/>
              <a:gd name="T99" fmla="*/ 227 h 419"/>
              <a:gd name="T100" fmla="*/ 377 w 420"/>
              <a:gd name="T101" fmla="*/ 226 h 419"/>
              <a:gd name="T102" fmla="*/ 377 w 420"/>
              <a:gd name="T103" fmla="*/ 22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0" h="419">
                <a:moveTo>
                  <a:pt x="394" y="203"/>
                </a:moveTo>
                <a:cubicBezTo>
                  <a:pt x="420" y="198"/>
                  <a:pt x="420" y="198"/>
                  <a:pt x="420" y="198"/>
                </a:cubicBezTo>
                <a:cubicBezTo>
                  <a:pt x="419" y="193"/>
                  <a:pt x="419" y="187"/>
                  <a:pt x="418" y="182"/>
                </a:cubicBezTo>
                <a:cubicBezTo>
                  <a:pt x="392" y="182"/>
                  <a:pt x="392" y="182"/>
                  <a:pt x="392" y="182"/>
                </a:cubicBezTo>
                <a:cubicBezTo>
                  <a:pt x="392" y="178"/>
                  <a:pt x="391" y="174"/>
                  <a:pt x="390" y="170"/>
                </a:cubicBezTo>
                <a:cubicBezTo>
                  <a:pt x="414" y="161"/>
                  <a:pt x="414" y="161"/>
                  <a:pt x="414" y="161"/>
                </a:cubicBezTo>
                <a:cubicBezTo>
                  <a:pt x="413" y="156"/>
                  <a:pt x="412" y="150"/>
                  <a:pt x="410" y="145"/>
                </a:cubicBezTo>
                <a:cubicBezTo>
                  <a:pt x="384" y="150"/>
                  <a:pt x="384" y="150"/>
                  <a:pt x="384" y="150"/>
                </a:cubicBezTo>
                <a:cubicBezTo>
                  <a:pt x="383" y="146"/>
                  <a:pt x="381" y="142"/>
                  <a:pt x="380" y="139"/>
                </a:cubicBezTo>
                <a:cubicBezTo>
                  <a:pt x="402" y="125"/>
                  <a:pt x="402" y="125"/>
                  <a:pt x="402" y="125"/>
                </a:cubicBezTo>
                <a:cubicBezTo>
                  <a:pt x="400" y="120"/>
                  <a:pt x="398" y="115"/>
                  <a:pt x="395" y="111"/>
                </a:cubicBezTo>
                <a:cubicBezTo>
                  <a:pt x="371" y="120"/>
                  <a:pt x="371" y="120"/>
                  <a:pt x="371" y="120"/>
                </a:cubicBezTo>
                <a:cubicBezTo>
                  <a:pt x="369" y="116"/>
                  <a:pt x="367" y="113"/>
                  <a:pt x="365" y="109"/>
                </a:cubicBezTo>
                <a:cubicBezTo>
                  <a:pt x="384" y="92"/>
                  <a:pt x="384" y="92"/>
                  <a:pt x="384" y="92"/>
                </a:cubicBezTo>
                <a:cubicBezTo>
                  <a:pt x="381" y="88"/>
                  <a:pt x="378" y="83"/>
                  <a:pt x="374" y="79"/>
                </a:cubicBezTo>
                <a:cubicBezTo>
                  <a:pt x="352" y="93"/>
                  <a:pt x="352" y="93"/>
                  <a:pt x="352" y="93"/>
                </a:cubicBezTo>
                <a:cubicBezTo>
                  <a:pt x="350" y="89"/>
                  <a:pt x="347" y="86"/>
                  <a:pt x="344" y="83"/>
                </a:cubicBezTo>
                <a:cubicBezTo>
                  <a:pt x="360" y="63"/>
                  <a:pt x="360" y="63"/>
                  <a:pt x="360" y="63"/>
                </a:cubicBezTo>
                <a:cubicBezTo>
                  <a:pt x="357" y="59"/>
                  <a:pt x="353" y="55"/>
                  <a:pt x="349" y="52"/>
                </a:cubicBezTo>
                <a:cubicBezTo>
                  <a:pt x="329" y="69"/>
                  <a:pt x="329" y="69"/>
                  <a:pt x="329" y="69"/>
                </a:cubicBezTo>
                <a:cubicBezTo>
                  <a:pt x="326" y="66"/>
                  <a:pt x="323" y="64"/>
                  <a:pt x="320" y="62"/>
                </a:cubicBezTo>
                <a:cubicBezTo>
                  <a:pt x="332" y="39"/>
                  <a:pt x="332" y="39"/>
                  <a:pt x="332" y="39"/>
                </a:cubicBezTo>
                <a:cubicBezTo>
                  <a:pt x="327" y="36"/>
                  <a:pt x="323" y="33"/>
                  <a:pt x="318" y="30"/>
                </a:cubicBezTo>
                <a:cubicBezTo>
                  <a:pt x="302" y="50"/>
                  <a:pt x="302" y="50"/>
                  <a:pt x="302" y="50"/>
                </a:cubicBezTo>
                <a:cubicBezTo>
                  <a:pt x="299" y="48"/>
                  <a:pt x="295" y="46"/>
                  <a:pt x="291" y="44"/>
                </a:cubicBezTo>
                <a:cubicBezTo>
                  <a:pt x="299" y="20"/>
                  <a:pt x="299" y="20"/>
                  <a:pt x="299" y="20"/>
                </a:cubicBezTo>
                <a:cubicBezTo>
                  <a:pt x="294" y="17"/>
                  <a:pt x="289" y="15"/>
                  <a:pt x="284" y="13"/>
                </a:cubicBezTo>
                <a:cubicBezTo>
                  <a:pt x="272" y="36"/>
                  <a:pt x="272" y="36"/>
                  <a:pt x="272" y="36"/>
                </a:cubicBezTo>
                <a:cubicBezTo>
                  <a:pt x="268" y="35"/>
                  <a:pt x="265" y="34"/>
                  <a:pt x="261" y="33"/>
                </a:cubicBezTo>
                <a:cubicBezTo>
                  <a:pt x="264" y="7"/>
                  <a:pt x="264" y="7"/>
                  <a:pt x="264" y="7"/>
                </a:cubicBezTo>
                <a:cubicBezTo>
                  <a:pt x="259" y="5"/>
                  <a:pt x="254" y="4"/>
                  <a:pt x="248" y="3"/>
                </a:cubicBezTo>
                <a:cubicBezTo>
                  <a:pt x="240" y="28"/>
                  <a:pt x="240" y="28"/>
                  <a:pt x="240" y="28"/>
                </a:cubicBezTo>
                <a:cubicBezTo>
                  <a:pt x="236" y="27"/>
                  <a:pt x="232" y="27"/>
                  <a:pt x="228" y="26"/>
                </a:cubicBezTo>
                <a:cubicBezTo>
                  <a:pt x="227" y="0"/>
                  <a:pt x="227" y="0"/>
                  <a:pt x="227" y="0"/>
                </a:cubicBezTo>
                <a:cubicBezTo>
                  <a:pt x="222" y="0"/>
                  <a:pt x="216" y="0"/>
                  <a:pt x="211" y="0"/>
                </a:cubicBezTo>
                <a:cubicBezTo>
                  <a:pt x="207" y="26"/>
                  <a:pt x="207" y="26"/>
                  <a:pt x="207" y="26"/>
                </a:cubicBezTo>
                <a:cubicBezTo>
                  <a:pt x="203" y="26"/>
                  <a:pt x="199" y="26"/>
                  <a:pt x="195" y="26"/>
                </a:cubicBezTo>
                <a:cubicBezTo>
                  <a:pt x="190" y="1"/>
                  <a:pt x="190" y="1"/>
                  <a:pt x="190" y="1"/>
                </a:cubicBezTo>
                <a:cubicBezTo>
                  <a:pt x="184" y="1"/>
                  <a:pt x="179" y="2"/>
                  <a:pt x="173" y="3"/>
                </a:cubicBezTo>
                <a:cubicBezTo>
                  <a:pt x="175" y="29"/>
                  <a:pt x="175" y="29"/>
                  <a:pt x="175" y="29"/>
                </a:cubicBezTo>
                <a:cubicBezTo>
                  <a:pt x="171" y="30"/>
                  <a:pt x="167" y="31"/>
                  <a:pt x="163" y="32"/>
                </a:cubicBezTo>
                <a:cubicBezTo>
                  <a:pt x="153" y="8"/>
                  <a:pt x="153" y="8"/>
                  <a:pt x="153" y="8"/>
                </a:cubicBezTo>
                <a:cubicBezTo>
                  <a:pt x="148" y="9"/>
                  <a:pt x="142" y="11"/>
                  <a:pt x="137" y="13"/>
                </a:cubicBezTo>
                <a:cubicBezTo>
                  <a:pt x="143" y="38"/>
                  <a:pt x="143" y="38"/>
                  <a:pt x="143" y="38"/>
                </a:cubicBezTo>
                <a:cubicBezTo>
                  <a:pt x="141" y="39"/>
                  <a:pt x="139" y="40"/>
                  <a:pt x="136" y="41"/>
                </a:cubicBezTo>
                <a:cubicBezTo>
                  <a:pt x="135" y="42"/>
                  <a:pt x="134" y="42"/>
                  <a:pt x="132" y="43"/>
                </a:cubicBezTo>
                <a:cubicBezTo>
                  <a:pt x="118" y="21"/>
                  <a:pt x="118" y="21"/>
                  <a:pt x="118" y="21"/>
                </a:cubicBezTo>
                <a:cubicBezTo>
                  <a:pt x="113" y="24"/>
                  <a:pt x="108" y="26"/>
                  <a:pt x="103" y="29"/>
                </a:cubicBezTo>
                <a:cubicBezTo>
                  <a:pt x="114" y="53"/>
                  <a:pt x="114" y="53"/>
                  <a:pt x="114" y="53"/>
                </a:cubicBezTo>
                <a:cubicBezTo>
                  <a:pt x="110" y="55"/>
                  <a:pt x="107" y="57"/>
                  <a:pt x="104" y="60"/>
                </a:cubicBezTo>
                <a:cubicBezTo>
                  <a:pt x="86" y="41"/>
                  <a:pt x="86" y="41"/>
                  <a:pt x="86" y="41"/>
                </a:cubicBezTo>
                <a:cubicBezTo>
                  <a:pt x="81" y="44"/>
                  <a:pt x="77" y="47"/>
                  <a:pt x="73" y="51"/>
                </a:cubicBezTo>
                <a:cubicBezTo>
                  <a:pt x="87" y="73"/>
                  <a:pt x="87" y="73"/>
                  <a:pt x="87" y="73"/>
                </a:cubicBezTo>
                <a:cubicBezTo>
                  <a:pt x="84" y="75"/>
                  <a:pt x="81" y="78"/>
                  <a:pt x="79" y="81"/>
                </a:cubicBezTo>
                <a:cubicBezTo>
                  <a:pt x="58" y="66"/>
                  <a:pt x="58" y="66"/>
                  <a:pt x="58" y="66"/>
                </a:cubicBezTo>
                <a:cubicBezTo>
                  <a:pt x="54" y="70"/>
                  <a:pt x="50" y="74"/>
                  <a:pt x="47" y="78"/>
                </a:cubicBezTo>
                <a:cubicBezTo>
                  <a:pt x="65" y="97"/>
                  <a:pt x="65" y="97"/>
                  <a:pt x="65" y="97"/>
                </a:cubicBezTo>
                <a:cubicBezTo>
                  <a:pt x="62" y="100"/>
                  <a:pt x="60" y="103"/>
                  <a:pt x="58" y="106"/>
                </a:cubicBezTo>
                <a:cubicBezTo>
                  <a:pt x="34" y="95"/>
                  <a:pt x="34" y="95"/>
                  <a:pt x="34" y="95"/>
                </a:cubicBezTo>
                <a:cubicBezTo>
                  <a:pt x="31" y="100"/>
                  <a:pt x="29" y="104"/>
                  <a:pt x="26" y="109"/>
                </a:cubicBezTo>
                <a:cubicBezTo>
                  <a:pt x="47" y="124"/>
                  <a:pt x="47" y="124"/>
                  <a:pt x="47" y="124"/>
                </a:cubicBezTo>
                <a:cubicBezTo>
                  <a:pt x="45" y="128"/>
                  <a:pt x="44" y="132"/>
                  <a:pt x="42" y="135"/>
                </a:cubicBezTo>
                <a:cubicBezTo>
                  <a:pt x="17" y="128"/>
                  <a:pt x="17" y="128"/>
                  <a:pt x="17" y="128"/>
                </a:cubicBezTo>
                <a:cubicBezTo>
                  <a:pt x="15" y="133"/>
                  <a:pt x="13" y="138"/>
                  <a:pt x="11" y="144"/>
                </a:cubicBezTo>
                <a:cubicBezTo>
                  <a:pt x="35" y="155"/>
                  <a:pt x="35" y="155"/>
                  <a:pt x="35" y="155"/>
                </a:cubicBezTo>
                <a:cubicBezTo>
                  <a:pt x="33" y="159"/>
                  <a:pt x="32" y="162"/>
                  <a:pt x="31" y="166"/>
                </a:cubicBezTo>
                <a:cubicBezTo>
                  <a:pt x="5" y="164"/>
                  <a:pt x="5" y="164"/>
                  <a:pt x="5" y="164"/>
                </a:cubicBezTo>
                <a:cubicBezTo>
                  <a:pt x="4" y="169"/>
                  <a:pt x="3" y="175"/>
                  <a:pt x="3" y="180"/>
                </a:cubicBezTo>
                <a:cubicBezTo>
                  <a:pt x="28" y="187"/>
                  <a:pt x="28" y="187"/>
                  <a:pt x="28" y="187"/>
                </a:cubicBezTo>
                <a:cubicBezTo>
                  <a:pt x="27" y="191"/>
                  <a:pt x="27" y="195"/>
                  <a:pt x="26" y="199"/>
                </a:cubicBezTo>
                <a:cubicBezTo>
                  <a:pt x="1" y="201"/>
                  <a:pt x="1" y="201"/>
                  <a:pt x="1" y="201"/>
                </a:cubicBezTo>
                <a:cubicBezTo>
                  <a:pt x="0" y="207"/>
                  <a:pt x="0" y="212"/>
                  <a:pt x="1" y="218"/>
                </a:cubicBezTo>
                <a:cubicBezTo>
                  <a:pt x="26" y="220"/>
                  <a:pt x="26" y="220"/>
                  <a:pt x="26" y="220"/>
                </a:cubicBezTo>
                <a:cubicBezTo>
                  <a:pt x="27" y="224"/>
                  <a:pt x="27" y="228"/>
                  <a:pt x="28" y="232"/>
                </a:cubicBezTo>
                <a:cubicBezTo>
                  <a:pt x="2" y="239"/>
                  <a:pt x="2" y="239"/>
                  <a:pt x="2" y="239"/>
                </a:cubicBezTo>
                <a:cubicBezTo>
                  <a:pt x="3" y="244"/>
                  <a:pt x="4" y="249"/>
                  <a:pt x="5" y="255"/>
                </a:cubicBezTo>
                <a:cubicBezTo>
                  <a:pt x="31" y="252"/>
                  <a:pt x="31" y="252"/>
                  <a:pt x="31" y="252"/>
                </a:cubicBezTo>
                <a:cubicBezTo>
                  <a:pt x="32" y="256"/>
                  <a:pt x="33" y="260"/>
                  <a:pt x="34" y="264"/>
                </a:cubicBezTo>
                <a:cubicBezTo>
                  <a:pt x="11" y="275"/>
                  <a:pt x="11" y="275"/>
                  <a:pt x="11" y="275"/>
                </a:cubicBezTo>
                <a:cubicBezTo>
                  <a:pt x="13" y="280"/>
                  <a:pt x="15" y="286"/>
                  <a:pt x="17" y="291"/>
                </a:cubicBezTo>
                <a:cubicBezTo>
                  <a:pt x="42" y="284"/>
                  <a:pt x="42" y="284"/>
                  <a:pt x="42" y="284"/>
                </a:cubicBezTo>
                <a:cubicBezTo>
                  <a:pt x="43" y="287"/>
                  <a:pt x="45" y="291"/>
                  <a:pt x="47" y="295"/>
                </a:cubicBezTo>
                <a:cubicBezTo>
                  <a:pt x="26" y="310"/>
                  <a:pt x="26" y="310"/>
                  <a:pt x="26" y="310"/>
                </a:cubicBezTo>
                <a:cubicBezTo>
                  <a:pt x="29" y="315"/>
                  <a:pt x="31" y="319"/>
                  <a:pt x="34" y="324"/>
                </a:cubicBezTo>
                <a:cubicBezTo>
                  <a:pt x="58" y="313"/>
                  <a:pt x="58" y="313"/>
                  <a:pt x="58" y="313"/>
                </a:cubicBezTo>
                <a:cubicBezTo>
                  <a:pt x="60" y="316"/>
                  <a:pt x="62" y="319"/>
                  <a:pt x="65" y="322"/>
                </a:cubicBezTo>
                <a:cubicBezTo>
                  <a:pt x="47" y="341"/>
                  <a:pt x="47" y="341"/>
                  <a:pt x="47" y="341"/>
                </a:cubicBezTo>
                <a:cubicBezTo>
                  <a:pt x="50" y="345"/>
                  <a:pt x="54" y="349"/>
                  <a:pt x="58" y="353"/>
                </a:cubicBezTo>
                <a:cubicBezTo>
                  <a:pt x="79" y="338"/>
                  <a:pt x="79" y="338"/>
                  <a:pt x="79" y="338"/>
                </a:cubicBezTo>
                <a:cubicBezTo>
                  <a:pt x="81" y="341"/>
                  <a:pt x="84" y="344"/>
                  <a:pt x="87" y="347"/>
                </a:cubicBezTo>
                <a:cubicBezTo>
                  <a:pt x="73" y="368"/>
                  <a:pt x="73" y="368"/>
                  <a:pt x="73" y="368"/>
                </a:cubicBezTo>
                <a:cubicBezTo>
                  <a:pt x="77" y="372"/>
                  <a:pt x="81" y="375"/>
                  <a:pt x="86" y="378"/>
                </a:cubicBezTo>
                <a:cubicBezTo>
                  <a:pt x="104" y="360"/>
                  <a:pt x="104" y="360"/>
                  <a:pt x="104" y="360"/>
                </a:cubicBezTo>
                <a:cubicBezTo>
                  <a:pt x="107" y="362"/>
                  <a:pt x="110" y="364"/>
                  <a:pt x="114" y="366"/>
                </a:cubicBezTo>
                <a:cubicBezTo>
                  <a:pt x="104" y="390"/>
                  <a:pt x="104" y="390"/>
                  <a:pt x="104" y="390"/>
                </a:cubicBezTo>
                <a:cubicBezTo>
                  <a:pt x="108" y="393"/>
                  <a:pt x="113" y="395"/>
                  <a:pt x="118" y="398"/>
                </a:cubicBezTo>
                <a:cubicBezTo>
                  <a:pt x="132" y="376"/>
                  <a:pt x="132" y="376"/>
                  <a:pt x="132" y="376"/>
                </a:cubicBezTo>
                <a:cubicBezTo>
                  <a:pt x="136" y="378"/>
                  <a:pt x="140" y="379"/>
                  <a:pt x="143" y="381"/>
                </a:cubicBezTo>
                <a:cubicBezTo>
                  <a:pt x="138" y="406"/>
                  <a:pt x="138" y="406"/>
                  <a:pt x="138" y="406"/>
                </a:cubicBezTo>
                <a:cubicBezTo>
                  <a:pt x="143" y="408"/>
                  <a:pt x="148" y="410"/>
                  <a:pt x="153" y="411"/>
                </a:cubicBezTo>
                <a:cubicBezTo>
                  <a:pt x="163" y="387"/>
                  <a:pt x="163" y="387"/>
                  <a:pt x="163" y="387"/>
                </a:cubicBezTo>
                <a:cubicBezTo>
                  <a:pt x="167" y="388"/>
                  <a:pt x="171" y="389"/>
                  <a:pt x="175" y="390"/>
                </a:cubicBezTo>
                <a:cubicBezTo>
                  <a:pt x="174" y="416"/>
                  <a:pt x="174" y="416"/>
                  <a:pt x="174" y="416"/>
                </a:cubicBezTo>
                <a:cubicBezTo>
                  <a:pt x="179" y="417"/>
                  <a:pt x="185" y="418"/>
                  <a:pt x="190" y="418"/>
                </a:cubicBezTo>
                <a:cubicBezTo>
                  <a:pt x="196" y="393"/>
                  <a:pt x="196" y="393"/>
                  <a:pt x="196" y="393"/>
                </a:cubicBezTo>
                <a:cubicBezTo>
                  <a:pt x="200" y="393"/>
                  <a:pt x="204" y="394"/>
                  <a:pt x="208" y="394"/>
                </a:cubicBezTo>
                <a:cubicBezTo>
                  <a:pt x="212" y="419"/>
                  <a:pt x="212" y="419"/>
                  <a:pt x="212" y="419"/>
                </a:cubicBezTo>
                <a:cubicBezTo>
                  <a:pt x="217" y="419"/>
                  <a:pt x="222" y="419"/>
                  <a:pt x="228" y="419"/>
                </a:cubicBezTo>
                <a:cubicBezTo>
                  <a:pt x="229" y="393"/>
                  <a:pt x="229" y="393"/>
                  <a:pt x="229" y="393"/>
                </a:cubicBezTo>
                <a:cubicBezTo>
                  <a:pt x="233" y="392"/>
                  <a:pt x="237" y="392"/>
                  <a:pt x="241" y="391"/>
                </a:cubicBezTo>
                <a:cubicBezTo>
                  <a:pt x="249" y="416"/>
                  <a:pt x="249" y="416"/>
                  <a:pt x="249" y="416"/>
                </a:cubicBezTo>
                <a:cubicBezTo>
                  <a:pt x="254" y="415"/>
                  <a:pt x="260" y="413"/>
                  <a:pt x="265" y="412"/>
                </a:cubicBezTo>
                <a:cubicBezTo>
                  <a:pt x="261" y="386"/>
                  <a:pt x="261" y="386"/>
                  <a:pt x="261" y="386"/>
                </a:cubicBezTo>
                <a:cubicBezTo>
                  <a:pt x="265" y="385"/>
                  <a:pt x="269" y="384"/>
                  <a:pt x="273" y="382"/>
                </a:cubicBezTo>
                <a:cubicBezTo>
                  <a:pt x="285" y="405"/>
                  <a:pt x="285" y="405"/>
                  <a:pt x="285" y="405"/>
                </a:cubicBezTo>
                <a:cubicBezTo>
                  <a:pt x="288" y="404"/>
                  <a:pt x="291" y="403"/>
                  <a:pt x="294" y="402"/>
                </a:cubicBezTo>
                <a:cubicBezTo>
                  <a:pt x="296" y="401"/>
                  <a:pt x="298" y="400"/>
                  <a:pt x="300" y="399"/>
                </a:cubicBezTo>
                <a:cubicBezTo>
                  <a:pt x="292" y="374"/>
                  <a:pt x="292" y="374"/>
                  <a:pt x="292" y="374"/>
                </a:cubicBezTo>
                <a:cubicBezTo>
                  <a:pt x="296" y="372"/>
                  <a:pt x="299" y="371"/>
                  <a:pt x="303" y="368"/>
                </a:cubicBezTo>
                <a:cubicBezTo>
                  <a:pt x="319" y="389"/>
                  <a:pt x="319" y="389"/>
                  <a:pt x="319" y="389"/>
                </a:cubicBezTo>
                <a:cubicBezTo>
                  <a:pt x="324" y="386"/>
                  <a:pt x="328" y="383"/>
                  <a:pt x="333" y="380"/>
                </a:cubicBezTo>
                <a:cubicBezTo>
                  <a:pt x="320" y="357"/>
                  <a:pt x="320" y="357"/>
                  <a:pt x="320" y="357"/>
                </a:cubicBezTo>
                <a:cubicBezTo>
                  <a:pt x="324" y="355"/>
                  <a:pt x="327" y="352"/>
                  <a:pt x="330" y="349"/>
                </a:cubicBezTo>
                <a:cubicBezTo>
                  <a:pt x="349" y="366"/>
                  <a:pt x="349" y="366"/>
                  <a:pt x="349" y="366"/>
                </a:cubicBezTo>
                <a:cubicBezTo>
                  <a:pt x="354" y="363"/>
                  <a:pt x="357" y="359"/>
                  <a:pt x="361" y="355"/>
                </a:cubicBezTo>
                <a:cubicBezTo>
                  <a:pt x="345" y="335"/>
                  <a:pt x="345" y="335"/>
                  <a:pt x="345" y="335"/>
                </a:cubicBezTo>
                <a:cubicBezTo>
                  <a:pt x="348" y="332"/>
                  <a:pt x="350" y="329"/>
                  <a:pt x="353" y="326"/>
                </a:cubicBezTo>
                <a:cubicBezTo>
                  <a:pt x="375" y="339"/>
                  <a:pt x="375" y="339"/>
                  <a:pt x="375" y="339"/>
                </a:cubicBezTo>
                <a:cubicBezTo>
                  <a:pt x="379" y="335"/>
                  <a:pt x="382" y="330"/>
                  <a:pt x="385" y="326"/>
                </a:cubicBezTo>
                <a:cubicBezTo>
                  <a:pt x="365" y="309"/>
                  <a:pt x="365" y="309"/>
                  <a:pt x="365" y="309"/>
                </a:cubicBezTo>
                <a:cubicBezTo>
                  <a:pt x="367" y="305"/>
                  <a:pt x="369" y="302"/>
                  <a:pt x="371" y="298"/>
                </a:cubicBezTo>
                <a:cubicBezTo>
                  <a:pt x="396" y="307"/>
                  <a:pt x="396" y="307"/>
                  <a:pt x="396" y="307"/>
                </a:cubicBezTo>
                <a:cubicBezTo>
                  <a:pt x="398" y="303"/>
                  <a:pt x="401" y="298"/>
                  <a:pt x="403" y="293"/>
                </a:cubicBezTo>
                <a:cubicBezTo>
                  <a:pt x="380" y="279"/>
                  <a:pt x="380" y="279"/>
                  <a:pt x="380" y="279"/>
                </a:cubicBezTo>
                <a:cubicBezTo>
                  <a:pt x="382" y="276"/>
                  <a:pt x="383" y="272"/>
                  <a:pt x="385" y="268"/>
                </a:cubicBezTo>
                <a:cubicBezTo>
                  <a:pt x="410" y="273"/>
                  <a:pt x="410" y="273"/>
                  <a:pt x="410" y="273"/>
                </a:cubicBezTo>
                <a:cubicBezTo>
                  <a:pt x="412" y="267"/>
                  <a:pt x="413" y="262"/>
                  <a:pt x="415" y="257"/>
                </a:cubicBezTo>
                <a:cubicBezTo>
                  <a:pt x="390" y="248"/>
                  <a:pt x="390" y="248"/>
                  <a:pt x="390" y="248"/>
                </a:cubicBezTo>
                <a:cubicBezTo>
                  <a:pt x="391" y="244"/>
                  <a:pt x="392" y="240"/>
                  <a:pt x="392" y="236"/>
                </a:cubicBezTo>
                <a:cubicBezTo>
                  <a:pt x="418" y="236"/>
                  <a:pt x="418" y="236"/>
                  <a:pt x="418" y="236"/>
                </a:cubicBezTo>
                <a:cubicBezTo>
                  <a:pt x="419" y="230"/>
                  <a:pt x="419" y="225"/>
                  <a:pt x="420" y="220"/>
                </a:cubicBezTo>
                <a:cubicBezTo>
                  <a:pt x="394" y="215"/>
                  <a:pt x="394" y="215"/>
                  <a:pt x="394" y="215"/>
                </a:cubicBezTo>
                <a:cubicBezTo>
                  <a:pt x="394" y="211"/>
                  <a:pt x="394" y="207"/>
                  <a:pt x="394" y="203"/>
                </a:cubicBezTo>
                <a:close/>
                <a:moveTo>
                  <a:pt x="363" y="140"/>
                </a:moveTo>
                <a:cubicBezTo>
                  <a:pt x="238" y="195"/>
                  <a:pt x="238" y="195"/>
                  <a:pt x="238" y="195"/>
                </a:cubicBezTo>
                <a:cubicBezTo>
                  <a:pt x="237" y="191"/>
                  <a:pt x="234" y="188"/>
                  <a:pt x="231" y="185"/>
                </a:cubicBezTo>
                <a:cubicBezTo>
                  <a:pt x="312" y="76"/>
                  <a:pt x="312" y="76"/>
                  <a:pt x="312" y="76"/>
                </a:cubicBezTo>
                <a:cubicBezTo>
                  <a:pt x="333" y="92"/>
                  <a:pt x="351" y="114"/>
                  <a:pt x="363" y="140"/>
                </a:cubicBezTo>
                <a:close/>
                <a:moveTo>
                  <a:pt x="231" y="43"/>
                </a:moveTo>
                <a:cubicBezTo>
                  <a:pt x="259" y="47"/>
                  <a:pt x="285" y="57"/>
                  <a:pt x="308" y="73"/>
                </a:cubicBezTo>
                <a:cubicBezTo>
                  <a:pt x="227" y="183"/>
                  <a:pt x="227" y="183"/>
                  <a:pt x="227" y="183"/>
                </a:cubicBezTo>
                <a:cubicBezTo>
                  <a:pt x="224" y="181"/>
                  <a:pt x="220" y="179"/>
                  <a:pt x="216" y="178"/>
                </a:cubicBezTo>
                <a:lnTo>
                  <a:pt x="231" y="43"/>
                </a:lnTo>
                <a:close/>
                <a:moveTo>
                  <a:pt x="217" y="224"/>
                </a:moveTo>
                <a:cubicBezTo>
                  <a:pt x="209" y="228"/>
                  <a:pt x="199" y="224"/>
                  <a:pt x="196" y="216"/>
                </a:cubicBezTo>
                <a:cubicBezTo>
                  <a:pt x="192" y="208"/>
                  <a:pt x="196" y="199"/>
                  <a:pt x="204" y="195"/>
                </a:cubicBezTo>
                <a:cubicBezTo>
                  <a:pt x="212" y="192"/>
                  <a:pt x="221" y="195"/>
                  <a:pt x="225" y="203"/>
                </a:cubicBezTo>
                <a:cubicBezTo>
                  <a:pt x="228" y="211"/>
                  <a:pt x="225" y="221"/>
                  <a:pt x="217" y="224"/>
                </a:cubicBezTo>
                <a:close/>
                <a:moveTo>
                  <a:pt x="227" y="43"/>
                </a:moveTo>
                <a:cubicBezTo>
                  <a:pt x="211" y="178"/>
                  <a:pt x="211" y="178"/>
                  <a:pt x="211" y="178"/>
                </a:cubicBezTo>
                <a:cubicBezTo>
                  <a:pt x="208" y="178"/>
                  <a:pt x="204" y="178"/>
                  <a:pt x="200" y="180"/>
                </a:cubicBezTo>
                <a:cubicBezTo>
                  <a:pt x="145" y="55"/>
                  <a:pt x="145" y="55"/>
                  <a:pt x="145" y="55"/>
                </a:cubicBezTo>
                <a:cubicBezTo>
                  <a:pt x="172" y="44"/>
                  <a:pt x="200" y="40"/>
                  <a:pt x="227" y="43"/>
                </a:cubicBezTo>
                <a:close/>
                <a:moveTo>
                  <a:pt x="141" y="57"/>
                </a:moveTo>
                <a:cubicBezTo>
                  <a:pt x="195" y="181"/>
                  <a:pt x="195" y="181"/>
                  <a:pt x="195" y="181"/>
                </a:cubicBezTo>
                <a:cubicBezTo>
                  <a:pt x="192" y="183"/>
                  <a:pt x="189" y="186"/>
                  <a:pt x="186" y="189"/>
                </a:cubicBezTo>
                <a:cubicBezTo>
                  <a:pt x="76" y="108"/>
                  <a:pt x="76" y="108"/>
                  <a:pt x="76" y="108"/>
                </a:cubicBezTo>
                <a:cubicBezTo>
                  <a:pt x="93" y="87"/>
                  <a:pt x="114" y="69"/>
                  <a:pt x="141" y="57"/>
                </a:cubicBezTo>
                <a:close/>
                <a:moveTo>
                  <a:pt x="74" y="112"/>
                </a:moveTo>
                <a:cubicBezTo>
                  <a:pt x="183" y="193"/>
                  <a:pt x="183" y="193"/>
                  <a:pt x="183" y="193"/>
                </a:cubicBezTo>
                <a:cubicBezTo>
                  <a:pt x="181" y="196"/>
                  <a:pt x="180" y="200"/>
                  <a:pt x="179" y="204"/>
                </a:cubicBezTo>
                <a:cubicBezTo>
                  <a:pt x="44" y="189"/>
                  <a:pt x="44" y="189"/>
                  <a:pt x="44" y="189"/>
                </a:cubicBezTo>
                <a:cubicBezTo>
                  <a:pt x="47" y="161"/>
                  <a:pt x="58" y="135"/>
                  <a:pt x="74" y="112"/>
                </a:cubicBezTo>
                <a:close/>
                <a:moveTo>
                  <a:pt x="43" y="193"/>
                </a:moveTo>
                <a:cubicBezTo>
                  <a:pt x="178" y="208"/>
                  <a:pt x="178" y="208"/>
                  <a:pt x="178" y="208"/>
                </a:cubicBezTo>
                <a:cubicBezTo>
                  <a:pt x="178" y="212"/>
                  <a:pt x="179" y="216"/>
                  <a:pt x="180" y="220"/>
                </a:cubicBezTo>
                <a:cubicBezTo>
                  <a:pt x="56" y="275"/>
                  <a:pt x="56" y="275"/>
                  <a:pt x="56" y="275"/>
                </a:cubicBezTo>
                <a:cubicBezTo>
                  <a:pt x="44" y="248"/>
                  <a:pt x="41" y="220"/>
                  <a:pt x="43" y="193"/>
                </a:cubicBezTo>
                <a:close/>
                <a:moveTo>
                  <a:pt x="57" y="279"/>
                </a:moveTo>
                <a:cubicBezTo>
                  <a:pt x="182" y="225"/>
                  <a:pt x="182" y="225"/>
                  <a:pt x="182" y="225"/>
                </a:cubicBezTo>
                <a:cubicBezTo>
                  <a:pt x="184" y="228"/>
                  <a:pt x="187" y="231"/>
                  <a:pt x="190" y="234"/>
                </a:cubicBezTo>
                <a:cubicBezTo>
                  <a:pt x="109" y="343"/>
                  <a:pt x="109" y="343"/>
                  <a:pt x="109" y="343"/>
                </a:cubicBezTo>
                <a:cubicBezTo>
                  <a:pt x="87" y="327"/>
                  <a:pt x="69" y="305"/>
                  <a:pt x="57" y="279"/>
                </a:cubicBezTo>
                <a:close/>
                <a:moveTo>
                  <a:pt x="189" y="376"/>
                </a:moveTo>
                <a:cubicBezTo>
                  <a:pt x="162" y="373"/>
                  <a:pt x="135" y="362"/>
                  <a:pt x="113" y="346"/>
                </a:cubicBezTo>
                <a:cubicBezTo>
                  <a:pt x="193" y="237"/>
                  <a:pt x="193" y="237"/>
                  <a:pt x="193" y="237"/>
                </a:cubicBezTo>
                <a:cubicBezTo>
                  <a:pt x="197" y="239"/>
                  <a:pt x="200" y="240"/>
                  <a:pt x="204" y="241"/>
                </a:cubicBezTo>
                <a:lnTo>
                  <a:pt x="189" y="376"/>
                </a:lnTo>
                <a:close/>
                <a:moveTo>
                  <a:pt x="194" y="377"/>
                </a:moveTo>
                <a:cubicBezTo>
                  <a:pt x="209" y="242"/>
                  <a:pt x="209" y="242"/>
                  <a:pt x="209" y="242"/>
                </a:cubicBezTo>
                <a:cubicBezTo>
                  <a:pt x="213" y="242"/>
                  <a:pt x="217" y="241"/>
                  <a:pt x="221" y="240"/>
                </a:cubicBezTo>
                <a:cubicBezTo>
                  <a:pt x="275" y="364"/>
                  <a:pt x="275" y="364"/>
                  <a:pt x="275" y="364"/>
                </a:cubicBezTo>
                <a:cubicBezTo>
                  <a:pt x="249" y="376"/>
                  <a:pt x="221" y="379"/>
                  <a:pt x="194" y="377"/>
                </a:cubicBezTo>
                <a:close/>
                <a:moveTo>
                  <a:pt x="280" y="362"/>
                </a:moveTo>
                <a:cubicBezTo>
                  <a:pt x="225" y="238"/>
                  <a:pt x="225" y="238"/>
                  <a:pt x="225" y="238"/>
                </a:cubicBezTo>
                <a:cubicBezTo>
                  <a:pt x="229" y="236"/>
                  <a:pt x="232" y="233"/>
                  <a:pt x="235" y="230"/>
                </a:cubicBezTo>
                <a:cubicBezTo>
                  <a:pt x="344" y="311"/>
                  <a:pt x="344" y="311"/>
                  <a:pt x="344" y="311"/>
                </a:cubicBezTo>
                <a:cubicBezTo>
                  <a:pt x="328" y="333"/>
                  <a:pt x="306" y="350"/>
                  <a:pt x="280" y="362"/>
                </a:cubicBezTo>
                <a:close/>
                <a:moveTo>
                  <a:pt x="347" y="307"/>
                </a:moveTo>
                <a:cubicBezTo>
                  <a:pt x="237" y="227"/>
                  <a:pt x="237" y="227"/>
                  <a:pt x="237" y="227"/>
                </a:cubicBezTo>
                <a:cubicBezTo>
                  <a:pt x="239" y="223"/>
                  <a:pt x="241" y="219"/>
                  <a:pt x="242" y="215"/>
                </a:cubicBezTo>
                <a:cubicBezTo>
                  <a:pt x="377" y="230"/>
                  <a:pt x="377" y="230"/>
                  <a:pt x="377" y="230"/>
                </a:cubicBezTo>
                <a:cubicBezTo>
                  <a:pt x="373" y="258"/>
                  <a:pt x="363" y="285"/>
                  <a:pt x="347" y="307"/>
                </a:cubicBezTo>
                <a:close/>
                <a:moveTo>
                  <a:pt x="377" y="226"/>
                </a:moveTo>
                <a:cubicBezTo>
                  <a:pt x="242" y="211"/>
                  <a:pt x="242" y="211"/>
                  <a:pt x="242" y="211"/>
                </a:cubicBezTo>
                <a:cubicBezTo>
                  <a:pt x="242" y="207"/>
                  <a:pt x="242" y="203"/>
                  <a:pt x="240" y="199"/>
                </a:cubicBezTo>
                <a:cubicBezTo>
                  <a:pt x="365" y="144"/>
                  <a:pt x="365" y="144"/>
                  <a:pt x="365" y="144"/>
                </a:cubicBezTo>
                <a:cubicBezTo>
                  <a:pt x="376" y="171"/>
                  <a:pt x="380" y="199"/>
                  <a:pt x="377" y="22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endParaRPr>
          </a:p>
        </p:txBody>
      </p:sp>
      <p:sp>
        <p:nvSpPr>
          <p:cNvPr id="22" name="Freeform 11"/>
          <p:cNvSpPr>
            <a:spLocks noEditPoints="1"/>
          </p:cNvSpPr>
          <p:nvPr/>
        </p:nvSpPr>
        <p:spPr bwMode="auto">
          <a:xfrm>
            <a:off x="3093203" y="1915883"/>
            <a:ext cx="474095" cy="473099"/>
          </a:xfrm>
          <a:custGeom>
            <a:avLst/>
            <a:gdLst>
              <a:gd name="T0" fmla="*/ 392 w 420"/>
              <a:gd name="T1" fmla="*/ 182 h 419"/>
              <a:gd name="T2" fmla="*/ 384 w 420"/>
              <a:gd name="T3" fmla="*/ 150 h 419"/>
              <a:gd name="T4" fmla="*/ 371 w 420"/>
              <a:gd name="T5" fmla="*/ 120 h 419"/>
              <a:gd name="T6" fmla="*/ 352 w 420"/>
              <a:gd name="T7" fmla="*/ 93 h 419"/>
              <a:gd name="T8" fmla="*/ 329 w 420"/>
              <a:gd name="T9" fmla="*/ 69 h 419"/>
              <a:gd name="T10" fmla="*/ 302 w 420"/>
              <a:gd name="T11" fmla="*/ 50 h 419"/>
              <a:gd name="T12" fmla="*/ 272 w 420"/>
              <a:gd name="T13" fmla="*/ 36 h 419"/>
              <a:gd name="T14" fmla="*/ 240 w 420"/>
              <a:gd name="T15" fmla="*/ 28 h 419"/>
              <a:gd name="T16" fmla="*/ 207 w 420"/>
              <a:gd name="T17" fmla="*/ 26 h 419"/>
              <a:gd name="T18" fmla="*/ 175 w 420"/>
              <a:gd name="T19" fmla="*/ 29 h 419"/>
              <a:gd name="T20" fmla="*/ 143 w 420"/>
              <a:gd name="T21" fmla="*/ 38 h 419"/>
              <a:gd name="T22" fmla="*/ 103 w 420"/>
              <a:gd name="T23" fmla="*/ 29 h 419"/>
              <a:gd name="T24" fmla="*/ 73 w 420"/>
              <a:gd name="T25" fmla="*/ 51 h 419"/>
              <a:gd name="T26" fmla="*/ 47 w 420"/>
              <a:gd name="T27" fmla="*/ 78 h 419"/>
              <a:gd name="T28" fmla="*/ 26 w 420"/>
              <a:gd name="T29" fmla="*/ 109 h 419"/>
              <a:gd name="T30" fmla="*/ 11 w 420"/>
              <a:gd name="T31" fmla="*/ 144 h 419"/>
              <a:gd name="T32" fmla="*/ 3 w 420"/>
              <a:gd name="T33" fmla="*/ 180 h 419"/>
              <a:gd name="T34" fmla="*/ 1 w 420"/>
              <a:gd name="T35" fmla="*/ 218 h 419"/>
              <a:gd name="T36" fmla="*/ 5 w 420"/>
              <a:gd name="T37" fmla="*/ 255 h 419"/>
              <a:gd name="T38" fmla="*/ 17 w 420"/>
              <a:gd name="T39" fmla="*/ 291 h 419"/>
              <a:gd name="T40" fmla="*/ 34 w 420"/>
              <a:gd name="T41" fmla="*/ 324 h 419"/>
              <a:gd name="T42" fmla="*/ 58 w 420"/>
              <a:gd name="T43" fmla="*/ 353 h 419"/>
              <a:gd name="T44" fmla="*/ 86 w 420"/>
              <a:gd name="T45" fmla="*/ 378 h 419"/>
              <a:gd name="T46" fmla="*/ 118 w 420"/>
              <a:gd name="T47" fmla="*/ 398 h 419"/>
              <a:gd name="T48" fmla="*/ 153 w 420"/>
              <a:gd name="T49" fmla="*/ 411 h 419"/>
              <a:gd name="T50" fmla="*/ 190 w 420"/>
              <a:gd name="T51" fmla="*/ 418 h 419"/>
              <a:gd name="T52" fmla="*/ 228 w 420"/>
              <a:gd name="T53" fmla="*/ 419 h 419"/>
              <a:gd name="T54" fmla="*/ 265 w 420"/>
              <a:gd name="T55" fmla="*/ 412 h 419"/>
              <a:gd name="T56" fmla="*/ 294 w 420"/>
              <a:gd name="T57" fmla="*/ 402 h 419"/>
              <a:gd name="T58" fmla="*/ 319 w 420"/>
              <a:gd name="T59" fmla="*/ 389 h 419"/>
              <a:gd name="T60" fmla="*/ 349 w 420"/>
              <a:gd name="T61" fmla="*/ 366 h 419"/>
              <a:gd name="T62" fmla="*/ 375 w 420"/>
              <a:gd name="T63" fmla="*/ 339 h 419"/>
              <a:gd name="T64" fmla="*/ 396 w 420"/>
              <a:gd name="T65" fmla="*/ 307 h 419"/>
              <a:gd name="T66" fmla="*/ 410 w 420"/>
              <a:gd name="T67" fmla="*/ 273 h 419"/>
              <a:gd name="T68" fmla="*/ 418 w 420"/>
              <a:gd name="T69" fmla="*/ 236 h 419"/>
              <a:gd name="T70" fmla="*/ 363 w 420"/>
              <a:gd name="T71" fmla="*/ 140 h 419"/>
              <a:gd name="T72" fmla="*/ 363 w 420"/>
              <a:gd name="T73" fmla="*/ 140 h 419"/>
              <a:gd name="T74" fmla="*/ 216 w 420"/>
              <a:gd name="T75" fmla="*/ 178 h 419"/>
              <a:gd name="T76" fmla="*/ 204 w 420"/>
              <a:gd name="T77" fmla="*/ 195 h 419"/>
              <a:gd name="T78" fmla="*/ 211 w 420"/>
              <a:gd name="T79" fmla="*/ 178 h 419"/>
              <a:gd name="T80" fmla="*/ 141 w 420"/>
              <a:gd name="T81" fmla="*/ 57 h 419"/>
              <a:gd name="T82" fmla="*/ 141 w 420"/>
              <a:gd name="T83" fmla="*/ 57 h 419"/>
              <a:gd name="T84" fmla="*/ 44 w 420"/>
              <a:gd name="T85" fmla="*/ 189 h 419"/>
              <a:gd name="T86" fmla="*/ 180 w 420"/>
              <a:gd name="T87" fmla="*/ 220 h 419"/>
              <a:gd name="T88" fmla="*/ 182 w 420"/>
              <a:gd name="T89" fmla="*/ 225 h 419"/>
              <a:gd name="T90" fmla="*/ 189 w 420"/>
              <a:gd name="T91" fmla="*/ 376 h 419"/>
              <a:gd name="T92" fmla="*/ 189 w 420"/>
              <a:gd name="T93" fmla="*/ 376 h 419"/>
              <a:gd name="T94" fmla="*/ 275 w 420"/>
              <a:gd name="T95" fmla="*/ 364 h 419"/>
              <a:gd name="T96" fmla="*/ 235 w 420"/>
              <a:gd name="T97" fmla="*/ 230 h 419"/>
              <a:gd name="T98" fmla="*/ 237 w 420"/>
              <a:gd name="T99" fmla="*/ 227 h 419"/>
              <a:gd name="T100" fmla="*/ 377 w 420"/>
              <a:gd name="T101" fmla="*/ 226 h 419"/>
              <a:gd name="T102" fmla="*/ 377 w 420"/>
              <a:gd name="T103" fmla="*/ 22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0" h="419">
                <a:moveTo>
                  <a:pt x="394" y="203"/>
                </a:moveTo>
                <a:cubicBezTo>
                  <a:pt x="420" y="198"/>
                  <a:pt x="420" y="198"/>
                  <a:pt x="420" y="198"/>
                </a:cubicBezTo>
                <a:cubicBezTo>
                  <a:pt x="419" y="193"/>
                  <a:pt x="419" y="187"/>
                  <a:pt x="418" y="182"/>
                </a:cubicBezTo>
                <a:cubicBezTo>
                  <a:pt x="392" y="182"/>
                  <a:pt x="392" y="182"/>
                  <a:pt x="392" y="182"/>
                </a:cubicBezTo>
                <a:cubicBezTo>
                  <a:pt x="392" y="178"/>
                  <a:pt x="391" y="174"/>
                  <a:pt x="390" y="170"/>
                </a:cubicBezTo>
                <a:cubicBezTo>
                  <a:pt x="414" y="161"/>
                  <a:pt x="414" y="161"/>
                  <a:pt x="414" y="161"/>
                </a:cubicBezTo>
                <a:cubicBezTo>
                  <a:pt x="413" y="156"/>
                  <a:pt x="412" y="150"/>
                  <a:pt x="410" y="145"/>
                </a:cubicBezTo>
                <a:cubicBezTo>
                  <a:pt x="384" y="150"/>
                  <a:pt x="384" y="150"/>
                  <a:pt x="384" y="150"/>
                </a:cubicBezTo>
                <a:cubicBezTo>
                  <a:pt x="383" y="146"/>
                  <a:pt x="381" y="142"/>
                  <a:pt x="380" y="139"/>
                </a:cubicBezTo>
                <a:cubicBezTo>
                  <a:pt x="402" y="125"/>
                  <a:pt x="402" y="125"/>
                  <a:pt x="402" y="125"/>
                </a:cubicBezTo>
                <a:cubicBezTo>
                  <a:pt x="400" y="120"/>
                  <a:pt x="398" y="115"/>
                  <a:pt x="395" y="111"/>
                </a:cubicBezTo>
                <a:cubicBezTo>
                  <a:pt x="371" y="120"/>
                  <a:pt x="371" y="120"/>
                  <a:pt x="371" y="120"/>
                </a:cubicBezTo>
                <a:cubicBezTo>
                  <a:pt x="369" y="116"/>
                  <a:pt x="367" y="113"/>
                  <a:pt x="365" y="109"/>
                </a:cubicBezTo>
                <a:cubicBezTo>
                  <a:pt x="384" y="92"/>
                  <a:pt x="384" y="92"/>
                  <a:pt x="384" y="92"/>
                </a:cubicBezTo>
                <a:cubicBezTo>
                  <a:pt x="381" y="88"/>
                  <a:pt x="378" y="83"/>
                  <a:pt x="374" y="79"/>
                </a:cubicBezTo>
                <a:cubicBezTo>
                  <a:pt x="352" y="93"/>
                  <a:pt x="352" y="93"/>
                  <a:pt x="352" y="93"/>
                </a:cubicBezTo>
                <a:cubicBezTo>
                  <a:pt x="350" y="89"/>
                  <a:pt x="347" y="86"/>
                  <a:pt x="344" y="83"/>
                </a:cubicBezTo>
                <a:cubicBezTo>
                  <a:pt x="360" y="63"/>
                  <a:pt x="360" y="63"/>
                  <a:pt x="360" y="63"/>
                </a:cubicBezTo>
                <a:cubicBezTo>
                  <a:pt x="357" y="59"/>
                  <a:pt x="353" y="55"/>
                  <a:pt x="349" y="52"/>
                </a:cubicBezTo>
                <a:cubicBezTo>
                  <a:pt x="329" y="69"/>
                  <a:pt x="329" y="69"/>
                  <a:pt x="329" y="69"/>
                </a:cubicBezTo>
                <a:cubicBezTo>
                  <a:pt x="326" y="66"/>
                  <a:pt x="323" y="64"/>
                  <a:pt x="320" y="62"/>
                </a:cubicBezTo>
                <a:cubicBezTo>
                  <a:pt x="332" y="39"/>
                  <a:pt x="332" y="39"/>
                  <a:pt x="332" y="39"/>
                </a:cubicBezTo>
                <a:cubicBezTo>
                  <a:pt x="327" y="36"/>
                  <a:pt x="323" y="33"/>
                  <a:pt x="318" y="30"/>
                </a:cubicBezTo>
                <a:cubicBezTo>
                  <a:pt x="302" y="50"/>
                  <a:pt x="302" y="50"/>
                  <a:pt x="302" y="50"/>
                </a:cubicBezTo>
                <a:cubicBezTo>
                  <a:pt x="299" y="48"/>
                  <a:pt x="295" y="46"/>
                  <a:pt x="291" y="44"/>
                </a:cubicBezTo>
                <a:cubicBezTo>
                  <a:pt x="299" y="20"/>
                  <a:pt x="299" y="20"/>
                  <a:pt x="299" y="20"/>
                </a:cubicBezTo>
                <a:cubicBezTo>
                  <a:pt x="294" y="17"/>
                  <a:pt x="289" y="15"/>
                  <a:pt x="284" y="13"/>
                </a:cubicBezTo>
                <a:cubicBezTo>
                  <a:pt x="272" y="36"/>
                  <a:pt x="272" y="36"/>
                  <a:pt x="272" y="36"/>
                </a:cubicBezTo>
                <a:cubicBezTo>
                  <a:pt x="268" y="35"/>
                  <a:pt x="265" y="34"/>
                  <a:pt x="261" y="33"/>
                </a:cubicBezTo>
                <a:cubicBezTo>
                  <a:pt x="264" y="7"/>
                  <a:pt x="264" y="7"/>
                  <a:pt x="264" y="7"/>
                </a:cubicBezTo>
                <a:cubicBezTo>
                  <a:pt x="259" y="5"/>
                  <a:pt x="254" y="4"/>
                  <a:pt x="248" y="3"/>
                </a:cubicBezTo>
                <a:cubicBezTo>
                  <a:pt x="240" y="28"/>
                  <a:pt x="240" y="28"/>
                  <a:pt x="240" y="28"/>
                </a:cubicBezTo>
                <a:cubicBezTo>
                  <a:pt x="236" y="27"/>
                  <a:pt x="232" y="27"/>
                  <a:pt x="228" y="26"/>
                </a:cubicBezTo>
                <a:cubicBezTo>
                  <a:pt x="227" y="0"/>
                  <a:pt x="227" y="0"/>
                  <a:pt x="227" y="0"/>
                </a:cubicBezTo>
                <a:cubicBezTo>
                  <a:pt x="222" y="0"/>
                  <a:pt x="216" y="0"/>
                  <a:pt x="211" y="0"/>
                </a:cubicBezTo>
                <a:cubicBezTo>
                  <a:pt x="207" y="26"/>
                  <a:pt x="207" y="26"/>
                  <a:pt x="207" y="26"/>
                </a:cubicBezTo>
                <a:cubicBezTo>
                  <a:pt x="203" y="26"/>
                  <a:pt x="199" y="26"/>
                  <a:pt x="195" y="26"/>
                </a:cubicBezTo>
                <a:cubicBezTo>
                  <a:pt x="190" y="1"/>
                  <a:pt x="190" y="1"/>
                  <a:pt x="190" y="1"/>
                </a:cubicBezTo>
                <a:cubicBezTo>
                  <a:pt x="184" y="1"/>
                  <a:pt x="179" y="2"/>
                  <a:pt x="173" y="3"/>
                </a:cubicBezTo>
                <a:cubicBezTo>
                  <a:pt x="175" y="29"/>
                  <a:pt x="175" y="29"/>
                  <a:pt x="175" y="29"/>
                </a:cubicBezTo>
                <a:cubicBezTo>
                  <a:pt x="171" y="30"/>
                  <a:pt x="167" y="31"/>
                  <a:pt x="163" y="32"/>
                </a:cubicBezTo>
                <a:cubicBezTo>
                  <a:pt x="153" y="8"/>
                  <a:pt x="153" y="8"/>
                  <a:pt x="153" y="8"/>
                </a:cubicBezTo>
                <a:cubicBezTo>
                  <a:pt x="148" y="9"/>
                  <a:pt x="142" y="11"/>
                  <a:pt x="137" y="13"/>
                </a:cubicBezTo>
                <a:cubicBezTo>
                  <a:pt x="143" y="38"/>
                  <a:pt x="143" y="38"/>
                  <a:pt x="143" y="38"/>
                </a:cubicBezTo>
                <a:cubicBezTo>
                  <a:pt x="141" y="39"/>
                  <a:pt x="139" y="40"/>
                  <a:pt x="136" y="41"/>
                </a:cubicBezTo>
                <a:cubicBezTo>
                  <a:pt x="135" y="42"/>
                  <a:pt x="134" y="42"/>
                  <a:pt x="132" y="43"/>
                </a:cubicBezTo>
                <a:cubicBezTo>
                  <a:pt x="118" y="21"/>
                  <a:pt x="118" y="21"/>
                  <a:pt x="118" y="21"/>
                </a:cubicBezTo>
                <a:cubicBezTo>
                  <a:pt x="113" y="24"/>
                  <a:pt x="108" y="26"/>
                  <a:pt x="103" y="29"/>
                </a:cubicBezTo>
                <a:cubicBezTo>
                  <a:pt x="114" y="53"/>
                  <a:pt x="114" y="53"/>
                  <a:pt x="114" y="53"/>
                </a:cubicBezTo>
                <a:cubicBezTo>
                  <a:pt x="110" y="55"/>
                  <a:pt x="107" y="57"/>
                  <a:pt x="104" y="60"/>
                </a:cubicBezTo>
                <a:cubicBezTo>
                  <a:pt x="86" y="41"/>
                  <a:pt x="86" y="41"/>
                  <a:pt x="86" y="41"/>
                </a:cubicBezTo>
                <a:cubicBezTo>
                  <a:pt x="81" y="44"/>
                  <a:pt x="77" y="47"/>
                  <a:pt x="73" y="51"/>
                </a:cubicBezTo>
                <a:cubicBezTo>
                  <a:pt x="87" y="73"/>
                  <a:pt x="87" y="73"/>
                  <a:pt x="87" y="73"/>
                </a:cubicBezTo>
                <a:cubicBezTo>
                  <a:pt x="84" y="75"/>
                  <a:pt x="81" y="78"/>
                  <a:pt x="79" y="81"/>
                </a:cubicBezTo>
                <a:cubicBezTo>
                  <a:pt x="58" y="66"/>
                  <a:pt x="58" y="66"/>
                  <a:pt x="58" y="66"/>
                </a:cubicBezTo>
                <a:cubicBezTo>
                  <a:pt x="54" y="70"/>
                  <a:pt x="50" y="74"/>
                  <a:pt x="47" y="78"/>
                </a:cubicBezTo>
                <a:cubicBezTo>
                  <a:pt x="65" y="97"/>
                  <a:pt x="65" y="97"/>
                  <a:pt x="65" y="97"/>
                </a:cubicBezTo>
                <a:cubicBezTo>
                  <a:pt x="62" y="100"/>
                  <a:pt x="60" y="103"/>
                  <a:pt x="58" y="106"/>
                </a:cubicBezTo>
                <a:cubicBezTo>
                  <a:pt x="34" y="95"/>
                  <a:pt x="34" y="95"/>
                  <a:pt x="34" y="95"/>
                </a:cubicBezTo>
                <a:cubicBezTo>
                  <a:pt x="31" y="100"/>
                  <a:pt x="29" y="104"/>
                  <a:pt x="26" y="109"/>
                </a:cubicBezTo>
                <a:cubicBezTo>
                  <a:pt x="47" y="124"/>
                  <a:pt x="47" y="124"/>
                  <a:pt x="47" y="124"/>
                </a:cubicBezTo>
                <a:cubicBezTo>
                  <a:pt x="45" y="128"/>
                  <a:pt x="44" y="132"/>
                  <a:pt x="42" y="135"/>
                </a:cubicBezTo>
                <a:cubicBezTo>
                  <a:pt x="17" y="128"/>
                  <a:pt x="17" y="128"/>
                  <a:pt x="17" y="128"/>
                </a:cubicBezTo>
                <a:cubicBezTo>
                  <a:pt x="15" y="133"/>
                  <a:pt x="13" y="138"/>
                  <a:pt x="11" y="144"/>
                </a:cubicBezTo>
                <a:cubicBezTo>
                  <a:pt x="35" y="155"/>
                  <a:pt x="35" y="155"/>
                  <a:pt x="35" y="155"/>
                </a:cubicBezTo>
                <a:cubicBezTo>
                  <a:pt x="33" y="159"/>
                  <a:pt x="32" y="162"/>
                  <a:pt x="31" y="166"/>
                </a:cubicBezTo>
                <a:cubicBezTo>
                  <a:pt x="5" y="164"/>
                  <a:pt x="5" y="164"/>
                  <a:pt x="5" y="164"/>
                </a:cubicBezTo>
                <a:cubicBezTo>
                  <a:pt x="4" y="169"/>
                  <a:pt x="3" y="175"/>
                  <a:pt x="3" y="180"/>
                </a:cubicBezTo>
                <a:cubicBezTo>
                  <a:pt x="28" y="187"/>
                  <a:pt x="28" y="187"/>
                  <a:pt x="28" y="187"/>
                </a:cubicBezTo>
                <a:cubicBezTo>
                  <a:pt x="27" y="191"/>
                  <a:pt x="27" y="195"/>
                  <a:pt x="26" y="199"/>
                </a:cubicBezTo>
                <a:cubicBezTo>
                  <a:pt x="1" y="201"/>
                  <a:pt x="1" y="201"/>
                  <a:pt x="1" y="201"/>
                </a:cubicBezTo>
                <a:cubicBezTo>
                  <a:pt x="0" y="207"/>
                  <a:pt x="0" y="212"/>
                  <a:pt x="1" y="218"/>
                </a:cubicBezTo>
                <a:cubicBezTo>
                  <a:pt x="26" y="220"/>
                  <a:pt x="26" y="220"/>
                  <a:pt x="26" y="220"/>
                </a:cubicBezTo>
                <a:cubicBezTo>
                  <a:pt x="27" y="224"/>
                  <a:pt x="27" y="228"/>
                  <a:pt x="28" y="232"/>
                </a:cubicBezTo>
                <a:cubicBezTo>
                  <a:pt x="2" y="239"/>
                  <a:pt x="2" y="239"/>
                  <a:pt x="2" y="239"/>
                </a:cubicBezTo>
                <a:cubicBezTo>
                  <a:pt x="3" y="244"/>
                  <a:pt x="4" y="249"/>
                  <a:pt x="5" y="255"/>
                </a:cubicBezTo>
                <a:cubicBezTo>
                  <a:pt x="31" y="252"/>
                  <a:pt x="31" y="252"/>
                  <a:pt x="31" y="252"/>
                </a:cubicBezTo>
                <a:cubicBezTo>
                  <a:pt x="32" y="256"/>
                  <a:pt x="33" y="260"/>
                  <a:pt x="34" y="264"/>
                </a:cubicBezTo>
                <a:cubicBezTo>
                  <a:pt x="11" y="275"/>
                  <a:pt x="11" y="275"/>
                  <a:pt x="11" y="275"/>
                </a:cubicBezTo>
                <a:cubicBezTo>
                  <a:pt x="13" y="280"/>
                  <a:pt x="15" y="286"/>
                  <a:pt x="17" y="291"/>
                </a:cubicBezTo>
                <a:cubicBezTo>
                  <a:pt x="42" y="284"/>
                  <a:pt x="42" y="284"/>
                  <a:pt x="42" y="284"/>
                </a:cubicBezTo>
                <a:cubicBezTo>
                  <a:pt x="43" y="287"/>
                  <a:pt x="45" y="291"/>
                  <a:pt x="47" y="295"/>
                </a:cubicBezTo>
                <a:cubicBezTo>
                  <a:pt x="26" y="310"/>
                  <a:pt x="26" y="310"/>
                  <a:pt x="26" y="310"/>
                </a:cubicBezTo>
                <a:cubicBezTo>
                  <a:pt x="29" y="315"/>
                  <a:pt x="31" y="319"/>
                  <a:pt x="34" y="324"/>
                </a:cubicBezTo>
                <a:cubicBezTo>
                  <a:pt x="58" y="313"/>
                  <a:pt x="58" y="313"/>
                  <a:pt x="58" y="313"/>
                </a:cubicBezTo>
                <a:cubicBezTo>
                  <a:pt x="60" y="316"/>
                  <a:pt x="62" y="319"/>
                  <a:pt x="65" y="322"/>
                </a:cubicBezTo>
                <a:cubicBezTo>
                  <a:pt x="47" y="341"/>
                  <a:pt x="47" y="341"/>
                  <a:pt x="47" y="341"/>
                </a:cubicBezTo>
                <a:cubicBezTo>
                  <a:pt x="50" y="345"/>
                  <a:pt x="54" y="349"/>
                  <a:pt x="58" y="353"/>
                </a:cubicBezTo>
                <a:cubicBezTo>
                  <a:pt x="79" y="338"/>
                  <a:pt x="79" y="338"/>
                  <a:pt x="79" y="338"/>
                </a:cubicBezTo>
                <a:cubicBezTo>
                  <a:pt x="81" y="341"/>
                  <a:pt x="84" y="344"/>
                  <a:pt x="87" y="347"/>
                </a:cubicBezTo>
                <a:cubicBezTo>
                  <a:pt x="73" y="368"/>
                  <a:pt x="73" y="368"/>
                  <a:pt x="73" y="368"/>
                </a:cubicBezTo>
                <a:cubicBezTo>
                  <a:pt x="77" y="372"/>
                  <a:pt x="81" y="375"/>
                  <a:pt x="86" y="378"/>
                </a:cubicBezTo>
                <a:cubicBezTo>
                  <a:pt x="104" y="360"/>
                  <a:pt x="104" y="360"/>
                  <a:pt x="104" y="360"/>
                </a:cubicBezTo>
                <a:cubicBezTo>
                  <a:pt x="107" y="362"/>
                  <a:pt x="110" y="364"/>
                  <a:pt x="114" y="366"/>
                </a:cubicBezTo>
                <a:cubicBezTo>
                  <a:pt x="104" y="390"/>
                  <a:pt x="104" y="390"/>
                  <a:pt x="104" y="390"/>
                </a:cubicBezTo>
                <a:cubicBezTo>
                  <a:pt x="108" y="393"/>
                  <a:pt x="113" y="395"/>
                  <a:pt x="118" y="398"/>
                </a:cubicBezTo>
                <a:cubicBezTo>
                  <a:pt x="132" y="376"/>
                  <a:pt x="132" y="376"/>
                  <a:pt x="132" y="376"/>
                </a:cubicBezTo>
                <a:cubicBezTo>
                  <a:pt x="136" y="378"/>
                  <a:pt x="140" y="379"/>
                  <a:pt x="143" y="381"/>
                </a:cubicBezTo>
                <a:cubicBezTo>
                  <a:pt x="138" y="406"/>
                  <a:pt x="138" y="406"/>
                  <a:pt x="138" y="406"/>
                </a:cubicBezTo>
                <a:cubicBezTo>
                  <a:pt x="143" y="408"/>
                  <a:pt x="148" y="410"/>
                  <a:pt x="153" y="411"/>
                </a:cubicBezTo>
                <a:cubicBezTo>
                  <a:pt x="163" y="387"/>
                  <a:pt x="163" y="387"/>
                  <a:pt x="163" y="387"/>
                </a:cubicBezTo>
                <a:cubicBezTo>
                  <a:pt x="167" y="388"/>
                  <a:pt x="171" y="389"/>
                  <a:pt x="175" y="390"/>
                </a:cubicBezTo>
                <a:cubicBezTo>
                  <a:pt x="174" y="416"/>
                  <a:pt x="174" y="416"/>
                  <a:pt x="174" y="416"/>
                </a:cubicBezTo>
                <a:cubicBezTo>
                  <a:pt x="179" y="417"/>
                  <a:pt x="185" y="418"/>
                  <a:pt x="190" y="418"/>
                </a:cubicBezTo>
                <a:cubicBezTo>
                  <a:pt x="196" y="393"/>
                  <a:pt x="196" y="393"/>
                  <a:pt x="196" y="393"/>
                </a:cubicBezTo>
                <a:cubicBezTo>
                  <a:pt x="200" y="393"/>
                  <a:pt x="204" y="394"/>
                  <a:pt x="208" y="394"/>
                </a:cubicBezTo>
                <a:cubicBezTo>
                  <a:pt x="212" y="419"/>
                  <a:pt x="212" y="419"/>
                  <a:pt x="212" y="419"/>
                </a:cubicBezTo>
                <a:cubicBezTo>
                  <a:pt x="217" y="419"/>
                  <a:pt x="222" y="419"/>
                  <a:pt x="228" y="419"/>
                </a:cubicBezTo>
                <a:cubicBezTo>
                  <a:pt x="229" y="393"/>
                  <a:pt x="229" y="393"/>
                  <a:pt x="229" y="393"/>
                </a:cubicBezTo>
                <a:cubicBezTo>
                  <a:pt x="233" y="392"/>
                  <a:pt x="237" y="392"/>
                  <a:pt x="241" y="391"/>
                </a:cubicBezTo>
                <a:cubicBezTo>
                  <a:pt x="249" y="416"/>
                  <a:pt x="249" y="416"/>
                  <a:pt x="249" y="416"/>
                </a:cubicBezTo>
                <a:cubicBezTo>
                  <a:pt x="254" y="415"/>
                  <a:pt x="260" y="413"/>
                  <a:pt x="265" y="412"/>
                </a:cubicBezTo>
                <a:cubicBezTo>
                  <a:pt x="261" y="386"/>
                  <a:pt x="261" y="386"/>
                  <a:pt x="261" y="386"/>
                </a:cubicBezTo>
                <a:cubicBezTo>
                  <a:pt x="265" y="385"/>
                  <a:pt x="269" y="384"/>
                  <a:pt x="273" y="382"/>
                </a:cubicBezTo>
                <a:cubicBezTo>
                  <a:pt x="285" y="405"/>
                  <a:pt x="285" y="405"/>
                  <a:pt x="285" y="405"/>
                </a:cubicBezTo>
                <a:cubicBezTo>
                  <a:pt x="288" y="404"/>
                  <a:pt x="291" y="403"/>
                  <a:pt x="294" y="402"/>
                </a:cubicBezTo>
                <a:cubicBezTo>
                  <a:pt x="296" y="401"/>
                  <a:pt x="298" y="400"/>
                  <a:pt x="300" y="399"/>
                </a:cubicBezTo>
                <a:cubicBezTo>
                  <a:pt x="292" y="374"/>
                  <a:pt x="292" y="374"/>
                  <a:pt x="292" y="374"/>
                </a:cubicBezTo>
                <a:cubicBezTo>
                  <a:pt x="296" y="372"/>
                  <a:pt x="299" y="371"/>
                  <a:pt x="303" y="368"/>
                </a:cubicBezTo>
                <a:cubicBezTo>
                  <a:pt x="319" y="389"/>
                  <a:pt x="319" y="389"/>
                  <a:pt x="319" y="389"/>
                </a:cubicBezTo>
                <a:cubicBezTo>
                  <a:pt x="324" y="386"/>
                  <a:pt x="328" y="383"/>
                  <a:pt x="333" y="380"/>
                </a:cubicBezTo>
                <a:cubicBezTo>
                  <a:pt x="320" y="357"/>
                  <a:pt x="320" y="357"/>
                  <a:pt x="320" y="357"/>
                </a:cubicBezTo>
                <a:cubicBezTo>
                  <a:pt x="324" y="355"/>
                  <a:pt x="327" y="352"/>
                  <a:pt x="330" y="349"/>
                </a:cubicBezTo>
                <a:cubicBezTo>
                  <a:pt x="349" y="366"/>
                  <a:pt x="349" y="366"/>
                  <a:pt x="349" y="366"/>
                </a:cubicBezTo>
                <a:cubicBezTo>
                  <a:pt x="354" y="363"/>
                  <a:pt x="357" y="359"/>
                  <a:pt x="361" y="355"/>
                </a:cubicBezTo>
                <a:cubicBezTo>
                  <a:pt x="345" y="335"/>
                  <a:pt x="345" y="335"/>
                  <a:pt x="345" y="335"/>
                </a:cubicBezTo>
                <a:cubicBezTo>
                  <a:pt x="348" y="332"/>
                  <a:pt x="350" y="329"/>
                  <a:pt x="353" y="326"/>
                </a:cubicBezTo>
                <a:cubicBezTo>
                  <a:pt x="375" y="339"/>
                  <a:pt x="375" y="339"/>
                  <a:pt x="375" y="339"/>
                </a:cubicBezTo>
                <a:cubicBezTo>
                  <a:pt x="379" y="335"/>
                  <a:pt x="382" y="330"/>
                  <a:pt x="385" y="326"/>
                </a:cubicBezTo>
                <a:cubicBezTo>
                  <a:pt x="365" y="309"/>
                  <a:pt x="365" y="309"/>
                  <a:pt x="365" y="309"/>
                </a:cubicBezTo>
                <a:cubicBezTo>
                  <a:pt x="367" y="305"/>
                  <a:pt x="369" y="302"/>
                  <a:pt x="371" y="298"/>
                </a:cubicBezTo>
                <a:cubicBezTo>
                  <a:pt x="396" y="307"/>
                  <a:pt x="396" y="307"/>
                  <a:pt x="396" y="307"/>
                </a:cubicBezTo>
                <a:cubicBezTo>
                  <a:pt x="398" y="303"/>
                  <a:pt x="401" y="298"/>
                  <a:pt x="403" y="293"/>
                </a:cubicBezTo>
                <a:cubicBezTo>
                  <a:pt x="380" y="279"/>
                  <a:pt x="380" y="279"/>
                  <a:pt x="380" y="279"/>
                </a:cubicBezTo>
                <a:cubicBezTo>
                  <a:pt x="382" y="276"/>
                  <a:pt x="383" y="272"/>
                  <a:pt x="385" y="268"/>
                </a:cubicBezTo>
                <a:cubicBezTo>
                  <a:pt x="410" y="273"/>
                  <a:pt x="410" y="273"/>
                  <a:pt x="410" y="273"/>
                </a:cubicBezTo>
                <a:cubicBezTo>
                  <a:pt x="412" y="267"/>
                  <a:pt x="413" y="262"/>
                  <a:pt x="415" y="257"/>
                </a:cubicBezTo>
                <a:cubicBezTo>
                  <a:pt x="390" y="248"/>
                  <a:pt x="390" y="248"/>
                  <a:pt x="390" y="248"/>
                </a:cubicBezTo>
                <a:cubicBezTo>
                  <a:pt x="391" y="244"/>
                  <a:pt x="392" y="240"/>
                  <a:pt x="392" y="236"/>
                </a:cubicBezTo>
                <a:cubicBezTo>
                  <a:pt x="418" y="236"/>
                  <a:pt x="418" y="236"/>
                  <a:pt x="418" y="236"/>
                </a:cubicBezTo>
                <a:cubicBezTo>
                  <a:pt x="419" y="230"/>
                  <a:pt x="419" y="225"/>
                  <a:pt x="420" y="220"/>
                </a:cubicBezTo>
                <a:cubicBezTo>
                  <a:pt x="394" y="215"/>
                  <a:pt x="394" y="215"/>
                  <a:pt x="394" y="215"/>
                </a:cubicBezTo>
                <a:cubicBezTo>
                  <a:pt x="394" y="211"/>
                  <a:pt x="394" y="207"/>
                  <a:pt x="394" y="203"/>
                </a:cubicBezTo>
                <a:close/>
                <a:moveTo>
                  <a:pt x="363" y="140"/>
                </a:moveTo>
                <a:cubicBezTo>
                  <a:pt x="238" y="195"/>
                  <a:pt x="238" y="195"/>
                  <a:pt x="238" y="195"/>
                </a:cubicBezTo>
                <a:cubicBezTo>
                  <a:pt x="237" y="191"/>
                  <a:pt x="234" y="188"/>
                  <a:pt x="231" y="185"/>
                </a:cubicBezTo>
                <a:cubicBezTo>
                  <a:pt x="312" y="76"/>
                  <a:pt x="312" y="76"/>
                  <a:pt x="312" y="76"/>
                </a:cubicBezTo>
                <a:cubicBezTo>
                  <a:pt x="333" y="92"/>
                  <a:pt x="351" y="114"/>
                  <a:pt x="363" y="140"/>
                </a:cubicBezTo>
                <a:close/>
                <a:moveTo>
                  <a:pt x="231" y="43"/>
                </a:moveTo>
                <a:cubicBezTo>
                  <a:pt x="259" y="47"/>
                  <a:pt x="285" y="57"/>
                  <a:pt x="308" y="73"/>
                </a:cubicBezTo>
                <a:cubicBezTo>
                  <a:pt x="227" y="183"/>
                  <a:pt x="227" y="183"/>
                  <a:pt x="227" y="183"/>
                </a:cubicBezTo>
                <a:cubicBezTo>
                  <a:pt x="224" y="181"/>
                  <a:pt x="220" y="179"/>
                  <a:pt x="216" y="178"/>
                </a:cubicBezTo>
                <a:lnTo>
                  <a:pt x="231" y="43"/>
                </a:lnTo>
                <a:close/>
                <a:moveTo>
                  <a:pt x="217" y="224"/>
                </a:moveTo>
                <a:cubicBezTo>
                  <a:pt x="209" y="228"/>
                  <a:pt x="199" y="224"/>
                  <a:pt x="196" y="216"/>
                </a:cubicBezTo>
                <a:cubicBezTo>
                  <a:pt x="192" y="208"/>
                  <a:pt x="196" y="199"/>
                  <a:pt x="204" y="195"/>
                </a:cubicBezTo>
                <a:cubicBezTo>
                  <a:pt x="212" y="192"/>
                  <a:pt x="221" y="195"/>
                  <a:pt x="225" y="203"/>
                </a:cubicBezTo>
                <a:cubicBezTo>
                  <a:pt x="228" y="211"/>
                  <a:pt x="225" y="221"/>
                  <a:pt x="217" y="224"/>
                </a:cubicBezTo>
                <a:close/>
                <a:moveTo>
                  <a:pt x="227" y="43"/>
                </a:moveTo>
                <a:cubicBezTo>
                  <a:pt x="211" y="178"/>
                  <a:pt x="211" y="178"/>
                  <a:pt x="211" y="178"/>
                </a:cubicBezTo>
                <a:cubicBezTo>
                  <a:pt x="208" y="178"/>
                  <a:pt x="204" y="178"/>
                  <a:pt x="200" y="180"/>
                </a:cubicBezTo>
                <a:cubicBezTo>
                  <a:pt x="145" y="55"/>
                  <a:pt x="145" y="55"/>
                  <a:pt x="145" y="55"/>
                </a:cubicBezTo>
                <a:cubicBezTo>
                  <a:pt x="172" y="44"/>
                  <a:pt x="200" y="40"/>
                  <a:pt x="227" y="43"/>
                </a:cubicBezTo>
                <a:close/>
                <a:moveTo>
                  <a:pt x="141" y="57"/>
                </a:moveTo>
                <a:cubicBezTo>
                  <a:pt x="195" y="181"/>
                  <a:pt x="195" y="181"/>
                  <a:pt x="195" y="181"/>
                </a:cubicBezTo>
                <a:cubicBezTo>
                  <a:pt x="192" y="183"/>
                  <a:pt x="189" y="186"/>
                  <a:pt x="186" y="189"/>
                </a:cubicBezTo>
                <a:cubicBezTo>
                  <a:pt x="76" y="108"/>
                  <a:pt x="76" y="108"/>
                  <a:pt x="76" y="108"/>
                </a:cubicBezTo>
                <a:cubicBezTo>
                  <a:pt x="93" y="87"/>
                  <a:pt x="114" y="69"/>
                  <a:pt x="141" y="57"/>
                </a:cubicBezTo>
                <a:close/>
                <a:moveTo>
                  <a:pt x="74" y="112"/>
                </a:moveTo>
                <a:cubicBezTo>
                  <a:pt x="183" y="193"/>
                  <a:pt x="183" y="193"/>
                  <a:pt x="183" y="193"/>
                </a:cubicBezTo>
                <a:cubicBezTo>
                  <a:pt x="181" y="196"/>
                  <a:pt x="180" y="200"/>
                  <a:pt x="179" y="204"/>
                </a:cubicBezTo>
                <a:cubicBezTo>
                  <a:pt x="44" y="189"/>
                  <a:pt x="44" y="189"/>
                  <a:pt x="44" y="189"/>
                </a:cubicBezTo>
                <a:cubicBezTo>
                  <a:pt x="47" y="161"/>
                  <a:pt x="58" y="135"/>
                  <a:pt x="74" y="112"/>
                </a:cubicBezTo>
                <a:close/>
                <a:moveTo>
                  <a:pt x="43" y="193"/>
                </a:moveTo>
                <a:cubicBezTo>
                  <a:pt x="178" y="208"/>
                  <a:pt x="178" y="208"/>
                  <a:pt x="178" y="208"/>
                </a:cubicBezTo>
                <a:cubicBezTo>
                  <a:pt x="178" y="212"/>
                  <a:pt x="179" y="216"/>
                  <a:pt x="180" y="220"/>
                </a:cubicBezTo>
                <a:cubicBezTo>
                  <a:pt x="56" y="275"/>
                  <a:pt x="56" y="275"/>
                  <a:pt x="56" y="275"/>
                </a:cubicBezTo>
                <a:cubicBezTo>
                  <a:pt x="44" y="248"/>
                  <a:pt x="41" y="220"/>
                  <a:pt x="43" y="193"/>
                </a:cubicBezTo>
                <a:close/>
                <a:moveTo>
                  <a:pt x="57" y="279"/>
                </a:moveTo>
                <a:cubicBezTo>
                  <a:pt x="182" y="225"/>
                  <a:pt x="182" y="225"/>
                  <a:pt x="182" y="225"/>
                </a:cubicBezTo>
                <a:cubicBezTo>
                  <a:pt x="184" y="228"/>
                  <a:pt x="187" y="231"/>
                  <a:pt x="190" y="234"/>
                </a:cubicBezTo>
                <a:cubicBezTo>
                  <a:pt x="109" y="343"/>
                  <a:pt x="109" y="343"/>
                  <a:pt x="109" y="343"/>
                </a:cubicBezTo>
                <a:cubicBezTo>
                  <a:pt x="87" y="327"/>
                  <a:pt x="69" y="305"/>
                  <a:pt x="57" y="279"/>
                </a:cubicBezTo>
                <a:close/>
                <a:moveTo>
                  <a:pt x="189" y="376"/>
                </a:moveTo>
                <a:cubicBezTo>
                  <a:pt x="162" y="373"/>
                  <a:pt x="135" y="362"/>
                  <a:pt x="113" y="346"/>
                </a:cubicBezTo>
                <a:cubicBezTo>
                  <a:pt x="193" y="237"/>
                  <a:pt x="193" y="237"/>
                  <a:pt x="193" y="237"/>
                </a:cubicBezTo>
                <a:cubicBezTo>
                  <a:pt x="197" y="239"/>
                  <a:pt x="200" y="240"/>
                  <a:pt x="204" y="241"/>
                </a:cubicBezTo>
                <a:lnTo>
                  <a:pt x="189" y="376"/>
                </a:lnTo>
                <a:close/>
                <a:moveTo>
                  <a:pt x="194" y="377"/>
                </a:moveTo>
                <a:cubicBezTo>
                  <a:pt x="209" y="242"/>
                  <a:pt x="209" y="242"/>
                  <a:pt x="209" y="242"/>
                </a:cubicBezTo>
                <a:cubicBezTo>
                  <a:pt x="213" y="242"/>
                  <a:pt x="217" y="241"/>
                  <a:pt x="221" y="240"/>
                </a:cubicBezTo>
                <a:cubicBezTo>
                  <a:pt x="275" y="364"/>
                  <a:pt x="275" y="364"/>
                  <a:pt x="275" y="364"/>
                </a:cubicBezTo>
                <a:cubicBezTo>
                  <a:pt x="249" y="376"/>
                  <a:pt x="221" y="379"/>
                  <a:pt x="194" y="377"/>
                </a:cubicBezTo>
                <a:close/>
                <a:moveTo>
                  <a:pt x="280" y="362"/>
                </a:moveTo>
                <a:cubicBezTo>
                  <a:pt x="225" y="238"/>
                  <a:pt x="225" y="238"/>
                  <a:pt x="225" y="238"/>
                </a:cubicBezTo>
                <a:cubicBezTo>
                  <a:pt x="229" y="236"/>
                  <a:pt x="232" y="233"/>
                  <a:pt x="235" y="230"/>
                </a:cubicBezTo>
                <a:cubicBezTo>
                  <a:pt x="344" y="311"/>
                  <a:pt x="344" y="311"/>
                  <a:pt x="344" y="311"/>
                </a:cubicBezTo>
                <a:cubicBezTo>
                  <a:pt x="328" y="333"/>
                  <a:pt x="306" y="350"/>
                  <a:pt x="280" y="362"/>
                </a:cubicBezTo>
                <a:close/>
                <a:moveTo>
                  <a:pt x="347" y="307"/>
                </a:moveTo>
                <a:cubicBezTo>
                  <a:pt x="237" y="227"/>
                  <a:pt x="237" y="227"/>
                  <a:pt x="237" y="227"/>
                </a:cubicBezTo>
                <a:cubicBezTo>
                  <a:pt x="239" y="223"/>
                  <a:pt x="241" y="219"/>
                  <a:pt x="242" y="215"/>
                </a:cubicBezTo>
                <a:cubicBezTo>
                  <a:pt x="377" y="230"/>
                  <a:pt x="377" y="230"/>
                  <a:pt x="377" y="230"/>
                </a:cubicBezTo>
                <a:cubicBezTo>
                  <a:pt x="373" y="258"/>
                  <a:pt x="363" y="285"/>
                  <a:pt x="347" y="307"/>
                </a:cubicBezTo>
                <a:close/>
                <a:moveTo>
                  <a:pt x="377" y="226"/>
                </a:moveTo>
                <a:cubicBezTo>
                  <a:pt x="242" y="211"/>
                  <a:pt x="242" y="211"/>
                  <a:pt x="242" y="211"/>
                </a:cubicBezTo>
                <a:cubicBezTo>
                  <a:pt x="242" y="207"/>
                  <a:pt x="242" y="203"/>
                  <a:pt x="240" y="199"/>
                </a:cubicBezTo>
                <a:cubicBezTo>
                  <a:pt x="365" y="144"/>
                  <a:pt x="365" y="144"/>
                  <a:pt x="365" y="144"/>
                </a:cubicBezTo>
                <a:cubicBezTo>
                  <a:pt x="376" y="171"/>
                  <a:pt x="380" y="199"/>
                  <a:pt x="377" y="22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endParaRPr>
          </a:p>
        </p:txBody>
      </p:sp>
      <p:sp>
        <p:nvSpPr>
          <p:cNvPr id="23" name="Freeform 11"/>
          <p:cNvSpPr>
            <a:spLocks noEditPoints="1"/>
          </p:cNvSpPr>
          <p:nvPr/>
        </p:nvSpPr>
        <p:spPr bwMode="auto">
          <a:xfrm>
            <a:off x="3093203" y="2439229"/>
            <a:ext cx="1477362" cy="1474259"/>
          </a:xfrm>
          <a:custGeom>
            <a:avLst/>
            <a:gdLst>
              <a:gd name="T0" fmla="*/ 392 w 420"/>
              <a:gd name="T1" fmla="*/ 182 h 419"/>
              <a:gd name="T2" fmla="*/ 384 w 420"/>
              <a:gd name="T3" fmla="*/ 150 h 419"/>
              <a:gd name="T4" fmla="*/ 371 w 420"/>
              <a:gd name="T5" fmla="*/ 120 h 419"/>
              <a:gd name="T6" fmla="*/ 352 w 420"/>
              <a:gd name="T7" fmla="*/ 93 h 419"/>
              <a:gd name="T8" fmla="*/ 329 w 420"/>
              <a:gd name="T9" fmla="*/ 69 h 419"/>
              <a:gd name="T10" fmla="*/ 302 w 420"/>
              <a:gd name="T11" fmla="*/ 50 h 419"/>
              <a:gd name="T12" fmla="*/ 272 w 420"/>
              <a:gd name="T13" fmla="*/ 36 h 419"/>
              <a:gd name="T14" fmla="*/ 240 w 420"/>
              <a:gd name="T15" fmla="*/ 28 h 419"/>
              <a:gd name="T16" fmla="*/ 207 w 420"/>
              <a:gd name="T17" fmla="*/ 26 h 419"/>
              <a:gd name="T18" fmla="*/ 175 w 420"/>
              <a:gd name="T19" fmla="*/ 29 h 419"/>
              <a:gd name="T20" fmla="*/ 143 w 420"/>
              <a:gd name="T21" fmla="*/ 38 h 419"/>
              <a:gd name="T22" fmla="*/ 103 w 420"/>
              <a:gd name="T23" fmla="*/ 29 h 419"/>
              <a:gd name="T24" fmla="*/ 73 w 420"/>
              <a:gd name="T25" fmla="*/ 51 h 419"/>
              <a:gd name="T26" fmla="*/ 47 w 420"/>
              <a:gd name="T27" fmla="*/ 78 h 419"/>
              <a:gd name="T28" fmla="*/ 26 w 420"/>
              <a:gd name="T29" fmla="*/ 109 h 419"/>
              <a:gd name="T30" fmla="*/ 11 w 420"/>
              <a:gd name="T31" fmla="*/ 144 h 419"/>
              <a:gd name="T32" fmla="*/ 3 w 420"/>
              <a:gd name="T33" fmla="*/ 180 h 419"/>
              <a:gd name="T34" fmla="*/ 1 w 420"/>
              <a:gd name="T35" fmla="*/ 218 h 419"/>
              <a:gd name="T36" fmla="*/ 5 w 420"/>
              <a:gd name="T37" fmla="*/ 255 h 419"/>
              <a:gd name="T38" fmla="*/ 17 w 420"/>
              <a:gd name="T39" fmla="*/ 291 h 419"/>
              <a:gd name="T40" fmla="*/ 34 w 420"/>
              <a:gd name="T41" fmla="*/ 324 h 419"/>
              <a:gd name="T42" fmla="*/ 58 w 420"/>
              <a:gd name="T43" fmla="*/ 353 h 419"/>
              <a:gd name="T44" fmla="*/ 86 w 420"/>
              <a:gd name="T45" fmla="*/ 378 h 419"/>
              <a:gd name="T46" fmla="*/ 118 w 420"/>
              <a:gd name="T47" fmla="*/ 398 h 419"/>
              <a:gd name="T48" fmla="*/ 153 w 420"/>
              <a:gd name="T49" fmla="*/ 411 h 419"/>
              <a:gd name="T50" fmla="*/ 190 w 420"/>
              <a:gd name="T51" fmla="*/ 418 h 419"/>
              <a:gd name="T52" fmla="*/ 228 w 420"/>
              <a:gd name="T53" fmla="*/ 419 h 419"/>
              <a:gd name="T54" fmla="*/ 265 w 420"/>
              <a:gd name="T55" fmla="*/ 412 h 419"/>
              <a:gd name="T56" fmla="*/ 294 w 420"/>
              <a:gd name="T57" fmla="*/ 402 h 419"/>
              <a:gd name="T58" fmla="*/ 319 w 420"/>
              <a:gd name="T59" fmla="*/ 389 h 419"/>
              <a:gd name="T60" fmla="*/ 349 w 420"/>
              <a:gd name="T61" fmla="*/ 366 h 419"/>
              <a:gd name="T62" fmla="*/ 375 w 420"/>
              <a:gd name="T63" fmla="*/ 339 h 419"/>
              <a:gd name="T64" fmla="*/ 396 w 420"/>
              <a:gd name="T65" fmla="*/ 307 h 419"/>
              <a:gd name="T66" fmla="*/ 410 w 420"/>
              <a:gd name="T67" fmla="*/ 273 h 419"/>
              <a:gd name="T68" fmla="*/ 418 w 420"/>
              <a:gd name="T69" fmla="*/ 236 h 419"/>
              <a:gd name="T70" fmla="*/ 363 w 420"/>
              <a:gd name="T71" fmla="*/ 140 h 419"/>
              <a:gd name="T72" fmla="*/ 363 w 420"/>
              <a:gd name="T73" fmla="*/ 140 h 419"/>
              <a:gd name="T74" fmla="*/ 216 w 420"/>
              <a:gd name="T75" fmla="*/ 178 h 419"/>
              <a:gd name="T76" fmla="*/ 204 w 420"/>
              <a:gd name="T77" fmla="*/ 195 h 419"/>
              <a:gd name="T78" fmla="*/ 211 w 420"/>
              <a:gd name="T79" fmla="*/ 178 h 419"/>
              <a:gd name="T80" fmla="*/ 141 w 420"/>
              <a:gd name="T81" fmla="*/ 57 h 419"/>
              <a:gd name="T82" fmla="*/ 141 w 420"/>
              <a:gd name="T83" fmla="*/ 57 h 419"/>
              <a:gd name="T84" fmla="*/ 44 w 420"/>
              <a:gd name="T85" fmla="*/ 189 h 419"/>
              <a:gd name="T86" fmla="*/ 180 w 420"/>
              <a:gd name="T87" fmla="*/ 220 h 419"/>
              <a:gd name="T88" fmla="*/ 182 w 420"/>
              <a:gd name="T89" fmla="*/ 225 h 419"/>
              <a:gd name="T90" fmla="*/ 189 w 420"/>
              <a:gd name="T91" fmla="*/ 376 h 419"/>
              <a:gd name="T92" fmla="*/ 189 w 420"/>
              <a:gd name="T93" fmla="*/ 376 h 419"/>
              <a:gd name="T94" fmla="*/ 275 w 420"/>
              <a:gd name="T95" fmla="*/ 364 h 419"/>
              <a:gd name="T96" fmla="*/ 235 w 420"/>
              <a:gd name="T97" fmla="*/ 230 h 419"/>
              <a:gd name="T98" fmla="*/ 237 w 420"/>
              <a:gd name="T99" fmla="*/ 227 h 419"/>
              <a:gd name="T100" fmla="*/ 377 w 420"/>
              <a:gd name="T101" fmla="*/ 226 h 419"/>
              <a:gd name="T102" fmla="*/ 377 w 420"/>
              <a:gd name="T103" fmla="*/ 22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0" h="419">
                <a:moveTo>
                  <a:pt x="394" y="203"/>
                </a:moveTo>
                <a:cubicBezTo>
                  <a:pt x="420" y="198"/>
                  <a:pt x="420" y="198"/>
                  <a:pt x="420" y="198"/>
                </a:cubicBezTo>
                <a:cubicBezTo>
                  <a:pt x="419" y="193"/>
                  <a:pt x="419" y="187"/>
                  <a:pt x="418" y="182"/>
                </a:cubicBezTo>
                <a:cubicBezTo>
                  <a:pt x="392" y="182"/>
                  <a:pt x="392" y="182"/>
                  <a:pt x="392" y="182"/>
                </a:cubicBezTo>
                <a:cubicBezTo>
                  <a:pt x="392" y="178"/>
                  <a:pt x="391" y="174"/>
                  <a:pt x="390" y="170"/>
                </a:cubicBezTo>
                <a:cubicBezTo>
                  <a:pt x="414" y="161"/>
                  <a:pt x="414" y="161"/>
                  <a:pt x="414" y="161"/>
                </a:cubicBezTo>
                <a:cubicBezTo>
                  <a:pt x="413" y="156"/>
                  <a:pt x="412" y="150"/>
                  <a:pt x="410" y="145"/>
                </a:cubicBezTo>
                <a:cubicBezTo>
                  <a:pt x="384" y="150"/>
                  <a:pt x="384" y="150"/>
                  <a:pt x="384" y="150"/>
                </a:cubicBezTo>
                <a:cubicBezTo>
                  <a:pt x="383" y="146"/>
                  <a:pt x="381" y="142"/>
                  <a:pt x="380" y="139"/>
                </a:cubicBezTo>
                <a:cubicBezTo>
                  <a:pt x="402" y="125"/>
                  <a:pt x="402" y="125"/>
                  <a:pt x="402" y="125"/>
                </a:cubicBezTo>
                <a:cubicBezTo>
                  <a:pt x="400" y="120"/>
                  <a:pt x="398" y="115"/>
                  <a:pt x="395" y="111"/>
                </a:cubicBezTo>
                <a:cubicBezTo>
                  <a:pt x="371" y="120"/>
                  <a:pt x="371" y="120"/>
                  <a:pt x="371" y="120"/>
                </a:cubicBezTo>
                <a:cubicBezTo>
                  <a:pt x="369" y="116"/>
                  <a:pt x="367" y="113"/>
                  <a:pt x="365" y="109"/>
                </a:cubicBezTo>
                <a:cubicBezTo>
                  <a:pt x="384" y="92"/>
                  <a:pt x="384" y="92"/>
                  <a:pt x="384" y="92"/>
                </a:cubicBezTo>
                <a:cubicBezTo>
                  <a:pt x="381" y="88"/>
                  <a:pt x="378" y="83"/>
                  <a:pt x="374" y="79"/>
                </a:cubicBezTo>
                <a:cubicBezTo>
                  <a:pt x="352" y="93"/>
                  <a:pt x="352" y="93"/>
                  <a:pt x="352" y="93"/>
                </a:cubicBezTo>
                <a:cubicBezTo>
                  <a:pt x="350" y="89"/>
                  <a:pt x="347" y="86"/>
                  <a:pt x="344" y="83"/>
                </a:cubicBezTo>
                <a:cubicBezTo>
                  <a:pt x="360" y="63"/>
                  <a:pt x="360" y="63"/>
                  <a:pt x="360" y="63"/>
                </a:cubicBezTo>
                <a:cubicBezTo>
                  <a:pt x="357" y="59"/>
                  <a:pt x="353" y="55"/>
                  <a:pt x="349" y="52"/>
                </a:cubicBezTo>
                <a:cubicBezTo>
                  <a:pt x="329" y="69"/>
                  <a:pt x="329" y="69"/>
                  <a:pt x="329" y="69"/>
                </a:cubicBezTo>
                <a:cubicBezTo>
                  <a:pt x="326" y="66"/>
                  <a:pt x="323" y="64"/>
                  <a:pt x="320" y="62"/>
                </a:cubicBezTo>
                <a:cubicBezTo>
                  <a:pt x="332" y="39"/>
                  <a:pt x="332" y="39"/>
                  <a:pt x="332" y="39"/>
                </a:cubicBezTo>
                <a:cubicBezTo>
                  <a:pt x="327" y="36"/>
                  <a:pt x="323" y="33"/>
                  <a:pt x="318" y="30"/>
                </a:cubicBezTo>
                <a:cubicBezTo>
                  <a:pt x="302" y="50"/>
                  <a:pt x="302" y="50"/>
                  <a:pt x="302" y="50"/>
                </a:cubicBezTo>
                <a:cubicBezTo>
                  <a:pt x="299" y="48"/>
                  <a:pt x="295" y="46"/>
                  <a:pt x="291" y="44"/>
                </a:cubicBezTo>
                <a:cubicBezTo>
                  <a:pt x="299" y="20"/>
                  <a:pt x="299" y="20"/>
                  <a:pt x="299" y="20"/>
                </a:cubicBezTo>
                <a:cubicBezTo>
                  <a:pt x="294" y="17"/>
                  <a:pt x="289" y="15"/>
                  <a:pt x="284" y="13"/>
                </a:cubicBezTo>
                <a:cubicBezTo>
                  <a:pt x="272" y="36"/>
                  <a:pt x="272" y="36"/>
                  <a:pt x="272" y="36"/>
                </a:cubicBezTo>
                <a:cubicBezTo>
                  <a:pt x="268" y="35"/>
                  <a:pt x="265" y="34"/>
                  <a:pt x="261" y="33"/>
                </a:cubicBezTo>
                <a:cubicBezTo>
                  <a:pt x="264" y="7"/>
                  <a:pt x="264" y="7"/>
                  <a:pt x="264" y="7"/>
                </a:cubicBezTo>
                <a:cubicBezTo>
                  <a:pt x="259" y="5"/>
                  <a:pt x="254" y="4"/>
                  <a:pt x="248" y="3"/>
                </a:cubicBezTo>
                <a:cubicBezTo>
                  <a:pt x="240" y="28"/>
                  <a:pt x="240" y="28"/>
                  <a:pt x="240" y="28"/>
                </a:cubicBezTo>
                <a:cubicBezTo>
                  <a:pt x="236" y="27"/>
                  <a:pt x="232" y="27"/>
                  <a:pt x="228" y="26"/>
                </a:cubicBezTo>
                <a:cubicBezTo>
                  <a:pt x="227" y="0"/>
                  <a:pt x="227" y="0"/>
                  <a:pt x="227" y="0"/>
                </a:cubicBezTo>
                <a:cubicBezTo>
                  <a:pt x="222" y="0"/>
                  <a:pt x="216" y="0"/>
                  <a:pt x="211" y="0"/>
                </a:cubicBezTo>
                <a:cubicBezTo>
                  <a:pt x="207" y="26"/>
                  <a:pt x="207" y="26"/>
                  <a:pt x="207" y="26"/>
                </a:cubicBezTo>
                <a:cubicBezTo>
                  <a:pt x="203" y="26"/>
                  <a:pt x="199" y="26"/>
                  <a:pt x="195" y="26"/>
                </a:cubicBezTo>
                <a:cubicBezTo>
                  <a:pt x="190" y="1"/>
                  <a:pt x="190" y="1"/>
                  <a:pt x="190" y="1"/>
                </a:cubicBezTo>
                <a:cubicBezTo>
                  <a:pt x="184" y="1"/>
                  <a:pt x="179" y="2"/>
                  <a:pt x="173" y="3"/>
                </a:cubicBezTo>
                <a:cubicBezTo>
                  <a:pt x="175" y="29"/>
                  <a:pt x="175" y="29"/>
                  <a:pt x="175" y="29"/>
                </a:cubicBezTo>
                <a:cubicBezTo>
                  <a:pt x="171" y="30"/>
                  <a:pt x="167" y="31"/>
                  <a:pt x="163" y="32"/>
                </a:cubicBezTo>
                <a:cubicBezTo>
                  <a:pt x="153" y="8"/>
                  <a:pt x="153" y="8"/>
                  <a:pt x="153" y="8"/>
                </a:cubicBezTo>
                <a:cubicBezTo>
                  <a:pt x="148" y="9"/>
                  <a:pt x="142" y="11"/>
                  <a:pt x="137" y="13"/>
                </a:cubicBezTo>
                <a:cubicBezTo>
                  <a:pt x="143" y="38"/>
                  <a:pt x="143" y="38"/>
                  <a:pt x="143" y="38"/>
                </a:cubicBezTo>
                <a:cubicBezTo>
                  <a:pt x="141" y="39"/>
                  <a:pt x="139" y="40"/>
                  <a:pt x="136" y="41"/>
                </a:cubicBezTo>
                <a:cubicBezTo>
                  <a:pt x="135" y="42"/>
                  <a:pt x="134" y="42"/>
                  <a:pt x="132" y="43"/>
                </a:cubicBezTo>
                <a:cubicBezTo>
                  <a:pt x="118" y="21"/>
                  <a:pt x="118" y="21"/>
                  <a:pt x="118" y="21"/>
                </a:cubicBezTo>
                <a:cubicBezTo>
                  <a:pt x="113" y="24"/>
                  <a:pt x="108" y="26"/>
                  <a:pt x="103" y="29"/>
                </a:cubicBezTo>
                <a:cubicBezTo>
                  <a:pt x="114" y="53"/>
                  <a:pt x="114" y="53"/>
                  <a:pt x="114" y="53"/>
                </a:cubicBezTo>
                <a:cubicBezTo>
                  <a:pt x="110" y="55"/>
                  <a:pt x="107" y="57"/>
                  <a:pt x="104" y="60"/>
                </a:cubicBezTo>
                <a:cubicBezTo>
                  <a:pt x="86" y="41"/>
                  <a:pt x="86" y="41"/>
                  <a:pt x="86" y="41"/>
                </a:cubicBezTo>
                <a:cubicBezTo>
                  <a:pt x="81" y="44"/>
                  <a:pt x="77" y="47"/>
                  <a:pt x="73" y="51"/>
                </a:cubicBezTo>
                <a:cubicBezTo>
                  <a:pt x="87" y="73"/>
                  <a:pt x="87" y="73"/>
                  <a:pt x="87" y="73"/>
                </a:cubicBezTo>
                <a:cubicBezTo>
                  <a:pt x="84" y="75"/>
                  <a:pt x="81" y="78"/>
                  <a:pt x="79" y="81"/>
                </a:cubicBezTo>
                <a:cubicBezTo>
                  <a:pt x="58" y="66"/>
                  <a:pt x="58" y="66"/>
                  <a:pt x="58" y="66"/>
                </a:cubicBezTo>
                <a:cubicBezTo>
                  <a:pt x="54" y="70"/>
                  <a:pt x="50" y="74"/>
                  <a:pt x="47" y="78"/>
                </a:cubicBezTo>
                <a:cubicBezTo>
                  <a:pt x="65" y="97"/>
                  <a:pt x="65" y="97"/>
                  <a:pt x="65" y="97"/>
                </a:cubicBezTo>
                <a:cubicBezTo>
                  <a:pt x="62" y="100"/>
                  <a:pt x="60" y="103"/>
                  <a:pt x="58" y="106"/>
                </a:cubicBezTo>
                <a:cubicBezTo>
                  <a:pt x="34" y="95"/>
                  <a:pt x="34" y="95"/>
                  <a:pt x="34" y="95"/>
                </a:cubicBezTo>
                <a:cubicBezTo>
                  <a:pt x="31" y="100"/>
                  <a:pt x="29" y="104"/>
                  <a:pt x="26" y="109"/>
                </a:cubicBezTo>
                <a:cubicBezTo>
                  <a:pt x="47" y="124"/>
                  <a:pt x="47" y="124"/>
                  <a:pt x="47" y="124"/>
                </a:cubicBezTo>
                <a:cubicBezTo>
                  <a:pt x="45" y="128"/>
                  <a:pt x="44" y="132"/>
                  <a:pt x="42" y="135"/>
                </a:cubicBezTo>
                <a:cubicBezTo>
                  <a:pt x="17" y="128"/>
                  <a:pt x="17" y="128"/>
                  <a:pt x="17" y="128"/>
                </a:cubicBezTo>
                <a:cubicBezTo>
                  <a:pt x="15" y="133"/>
                  <a:pt x="13" y="138"/>
                  <a:pt x="11" y="144"/>
                </a:cubicBezTo>
                <a:cubicBezTo>
                  <a:pt x="35" y="155"/>
                  <a:pt x="35" y="155"/>
                  <a:pt x="35" y="155"/>
                </a:cubicBezTo>
                <a:cubicBezTo>
                  <a:pt x="33" y="159"/>
                  <a:pt x="32" y="162"/>
                  <a:pt x="31" y="166"/>
                </a:cubicBezTo>
                <a:cubicBezTo>
                  <a:pt x="5" y="164"/>
                  <a:pt x="5" y="164"/>
                  <a:pt x="5" y="164"/>
                </a:cubicBezTo>
                <a:cubicBezTo>
                  <a:pt x="4" y="169"/>
                  <a:pt x="3" y="175"/>
                  <a:pt x="3" y="180"/>
                </a:cubicBezTo>
                <a:cubicBezTo>
                  <a:pt x="28" y="187"/>
                  <a:pt x="28" y="187"/>
                  <a:pt x="28" y="187"/>
                </a:cubicBezTo>
                <a:cubicBezTo>
                  <a:pt x="27" y="191"/>
                  <a:pt x="27" y="195"/>
                  <a:pt x="26" y="199"/>
                </a:cubicBezTo>
                <a:cubicBezTo>
                  <a:pt x="1" y="201"/>
                  <a:pt x="1" y="201"/>
                  <a:pt x="1" y="201"/>
                </a:cubicBezTo>
                <a:cubicBezTo>
                  <a:pt x="0" y="207"/>
                  <a:pt x="0" y="212"/>
                  <a:pt x="1" y="218"/>
                </a:cubicBezTo>
                <a:cubicBezTo>
                  <a:pt x="26" y="220"/>
                  <a:pt x="26" y="220"/>
                  <a:pt x="26" y="220"/>
                </a:cubicBezTo>
                <a:cubicBezTo>
                  <a:pt x="27" y="224"/>
                  <a:pt x="27" y="228"/>
                  <a:pt x="28" y="232"/>
                </a:cubicBezTo>
                <a:cubicBezTo>
                  <a:pt x="2" y="239"/>
                  <a:pt x="2" y="239"/>
                  <a:pt x="2" y="239"/>
                </a:cubicBezTo>
                <a:cubicBezTo>
                  <a:pt x="3" y="244"/>
                  <a:pt x="4" y="249"/>
                  <a:pt x="5" y="255"/>
                </a:cubicBezTo>
                <a:cubicBezTo>
                  <a:pt x="31" y="252"/>
                  <a:pt x="31" y="252"/>
                  <a:pt x="31" y="252"/>
                </a:cubicBezTo>
                <a:cubicBezTo>
                  <a:pt x="32" y="256"/>
                  <a:pt x="33" y="260"/>
                  <a:pt x="34" y="264"/>
                </a:cubicBezTo>
                <a:cubicBezTo>
                  <a:pt x="11" y="275"/>
                  <a:pt x="11" y="275"/>
                  <a:pt x="11" y="275"/>
                </a:cubicBezTo>
                <a:cubicBezTo>
                  <a:pt x="13" y="280"/>
                  <a:pt x="15" y="286"/>
                  <a:pt x="17" y="291"/>
                </a:cubicBezTo>
                <a:cubicBezTo>
                  <a:pt x="42" y="284"/>
                  <a:pt x="42" y="284"/>
                  <a:pt x="42" y="284"/>
                </a:cubicBezTo>
                <a:cubicBezTo>
                  <a:pt x="43" y="287"/>
                  <a:pt x="45" y="291"/>
                  <a:pt x="47" y="295"/>
                </a:cubicBezTo>
                <a:cubicBezTo>
                  <a:pt x="26" y="310"/>
                  <a:pt x="26" y="310"/>
                  <a:pt x="26" y="310"/>
                </a:cubicBezTo>
                <a:cubicBezTo>
                  <a:pt x="29" y="315"/>
                  <a:pt x="31" y="319"/>
                  <a:pt x="34" y="324"/>
                </a:cubicBezTo>
                <a:cubicBezTo>
                  <a:pt x="58" y="313"/>
                  <a:pt x="58" y="313"/>
                  <a:pt x="58" y="313"/>
                </a:cubicBezTo>
                <a:cubicBezTo>
                  <a:pt x="60" y="316"/>
                  <a:pt x="62" y="319"/>
                  <a:pt x="65" y="322"/>
                </a:cubicBezTo>
                <a:cubicBezTo>
                  <a:pt x="47" y="341"/>
                  <a:pt x="47" y="341"/>
                  <a:pt x="47" y="341"/>
                </a:cubicBezTo>
                <a:cubicBezTo>
                  <a:pt x="50" y="345"/>
                  <a:pt x="54" y="349"/>
                  <a:pt x="58" y="353"/>
                </a:cubicBezTo>
                <a:cubicBezTo>
                  <a:pt x="79" y="338"/>
                  <a:pt x="79" y="338"/>
                  <a:pt x="79" y="338"/>
                </a:cubicBezTo>
                <a:cubicBezTo>
                  <a:pt x="81" y="341"/>
                  <a:pt x="84" y="344"/>
                  <a:pt x="87" y="347"/>
                </a:cubicBezTo>
                <a:cubicBezTo>
                  <a:pt x="73" y="368"/>
                  <a:pt x="73" y="368"/>
                  <a:pt x="73" y="368"/>
                </a:cubicBezTo>
                <a:cubicBezTo>
                  <a:pt x="77" y="372"/>
                  <a:pt x="81" y="375"/>
                  <a:pt x="86" y="378"/>
                </a:cubicBezTo>
                <a:cubicBezTo>
                  <a:pt x="104" y="360"/>
                  <a:pt x="104" y="360"/>
                  <a:pt x="104" y="360"/>
                </a:cubicBezTo>
                <a:cubicBezTo>
                  <a:pt x="107" y="362"/>
                  <a:pt x="110" y="364"/>
                  <a:pt x="114" y="366"/>
                </a:cubicBezTo>
                <a:cubicBezTo>
                  <a:pt x="104" y="390"/>
                  <a:pt x="104" y="390"/>
                  <a:pt x="104" y="390"/>
                </a:cubicBezTo>
                <a:cubicBezTo>
                  <a:pt x="108" y="393"/>
                  <a:pt x="113" y="395"/>
                  <a:pt x="118" y="398"/>
                </a:cubicBezTo>
                <a:cubicBezTo>
                  <a:pt x="132" y="376"/>
                  <a:pt x="132" y="376"/>
                  <a:pt x="132" y="376"/>
                </a:cubicBezTo>
                <a:cubicBezTo>
                  <a:pt x="136" y="378"/>
                  <a:pt x="140" y="379"/>
                  <a:pt x="143" y="381"/>
                </a:cubicBezTo>
                <a:cubicBezTo>
                  <a:pt x="138" y="406"/>
                  <a:pt x="138" y="406"/>
                  <a:pt x="138" y="406"/>
                </a:cubicBezTo>
                <a:cubicBezTo>
                  <a:pt x="143" y="408"/>
                  <a:pt x="148" y="410"/>
                  <a:pt x="153" y="411"/>
                </a:cubicBezTo>
                <a:cubicBezTo>
                  <a:pt x="163" y="387"/>
                  <a:pt x="163" y="387"/>
                  <a:pt x="163" y="387"/>
                </a:cubicBezTo>
                <a:cubicBezTo>
                  <a:pt x="167" y="388"/>
                  <a:pt x="171" y="389"/>
                  <a:pt x="175" y="390"/>
                </a:cubicBezTo>
                <a:cubicBezTo>
                  <a:pt x="174" y="416"/>
                  <a:pt x="174" y="416"/>
                  <a:pt x="174" y="416"/>
                </a:cubicBezTo>
                <a:cubicBezTo>
                  <a:pt x="179" y="417"/>
                  <a:pt x="185" y="418"/>
                  <a:pt x="190" y="418"/>
                </a:cubicBezTo>
                <a:cubicBezTo>
                  <a:pt x="196" y="393"/>
                  <a:pt x="196" y="393"/>
                  <a:pt x="196" y="393"/>
                </a:cubicBezTo>
                <a:cubicBezTo>
                  <a:pt x="200" y="393"/>
                  <a:pt x="204" y="394"/>
                  <a:pt x="208" y="394"/>
                </a:cubicBezTo>
                <a:cubicBezTo>
                  <a:pt x="212" y="419"/>
                  <a:pt x="212" y="419"/>
                  <a:pt x="212" y="419"/>
                </a:cubicBezTo>
                <a:cubicBezTo>
                  <a:pt x="217" y="419"/>
                  <a:pt x="222" y="419"/>
                  <a:pt x="228" y="419"/>
                </a:cubicBezTo>
                <a:cubicBezTo>
                  <a:pt x="229" y="393"/>
                  <a:pt x="229" y="393"/>
                  <a:pt x="229" y="393"/>
                </a:cubicBezTo>
                <a:cubicBezTo>
                  <a:pt x="233" y="392"/>
                  <a:pt x="237" y="392"/>
                  <a:pt x="241" y="391"/>
                </a:cubicBezTo>
                <a:cubicBezTo>
                  <a:pt x="249" y="416"/>
                  <a:pt x="249" y="416"/>
                  <a:pt x="249" y="416"/>
                </a:cubicBezTo>
                <a:cubicBezTo>
                  <a:pt x="254" y="415"/>
                  <a:pt x="260" y="413"/>
                  <a:pt x="265" y="412"/>
                </a:cubicBezTo>
                <a:cubicBezTo>
                  <a:pt x="261" y="386"/>
                  <a:pt x="261" y="386"/>
                  <a:pt x="261" y="386"/>
                </a:cubicBezTo>
                <a:cubicBezTo>
                  <a:pt x="265" y="385"/>
                  <a:pt x="269" y="384"/>
                  <a:pt x="273" y="382"/>
                </a:cubicBezTo>
                <a:cubicBezTo>
                  <a:pt x="285" y="405"/>
                  <a:pt x="285" y="405"/>
                  <a:pt x="285" y="405"/>
                </a:cubicBezTo>
                <a:cubicBezTo>
                  <a:pt x="288" y="404"/>
                  <a:pt x="291" y="403"/>
                  <a:pt x="294" y="402"/>
                </a:cubicBezTo>
                <a:cubicBezTo>
                  <a:pt x="296" y="401"/>
                  <a:pt x="298" y="400"/>
                  <a:pt x="300" y="399"/>
                </a:cubicBezTo>
                <a:cubicBezTo>
                  <a:pt x="292" y="374"/>
                  <a:pt x="292" y="374"/>
                  <a:pt x="292" y="374"/>
                </a:cubicBezTo>
                <a:cubicBezTo>
                  <a:pt x="296" y="372"/>
                  <a:pt x="299" y="371"/>
                  <a:pt x="303" y="368"/>
                </a:cubicBezTo>
                <a:cubicBezTo>
                  <a:pt x="319" y="389"/>
                  <a:pt x="319" y="389"/>
                  <a:pt x="319" y="389"/>
                </a:cubicBezTo>
                <a:cubicBezTo>
                  <a:pt x="324" y="386"/>
                  <a:pt x="328" y="383"/>
                  <a:pt x="333" y="380"/>
                </a:cubicBezTo>
                <a:cubicBezTo>
                  <a:pt x="320" y="357"/>
                  <a:pt x="320" y="357"/>
                  <a:pt x="320" y="357"/>
                </a:cubicBezTo>
                <a:cubicBezTo>
                  <a:pt x="324" y="355"/>
                  <a:pt x="327" y="352"/>
                  <a:pt x="330" y="349"/>
                </a:cubicBezTo>
                <a:cubicBezTo>
                  <a:pt x="349" y="366"/>
                  <a:pt x="349" y="366"/>
                  <a:pt x="349" y="366"/>
                </a:cubicBezTo>
                <a:cubicBezTo>
                  <a:pt x="354" y="363"/>
                  <a:pt x="357" y="359"/>
                  <a:pt x="361" y="355"/>
                </a:cubicBezTo>
                <a:cubicBezTo>
                  <a:pt x="345" y="335"/>
                  <a:pt x="345" y="335"/>
                  <a:pt x="345" y="335"/>
                </a:cubicBezTo>
                <a:cubicBezTo>
                  <a:pt x="348" y="332"/>
                  <a:pt x="350" y="329"/>
                  <a:pt x="353" y="326"/>
                </a:cubicBezTo>
                <a:cubicBezTo>
                  <a:pt x="375" y="339"/>
                  <a:pt x="375" y="339"/>
                  <a:pt x="375" y="339"/>
                </a:cubicBezTo>
                <a:cubicBezTo>
                  <a:pt x="379" y="335"/>
                  <a:pt x="382" y="330"/>
                  <a:pt x="385" y="326"/>
                </a:cubicBezTo>
                <a:cubicBezTo>
                  <a:pt x="365" y="309"/>
                  <a:pt x="365" y="309"/>
                  <a:pt x="365" y="309"/>
                </a:cubicBezTo>
                <a:cubicBezTo>
                  <a:pt x="367" y="305"/>
                  <a:pt x="369" y="302"/>
                  <a:pt x="371" y="298"/>
                </a:cubicBezTo>
                <a:cubicBezTo>
                  <a:pt x="396" y="307"/>
                  <a:pt x="396" y="307"/>
                  <a:pt x="396" y="307"/>
                </a:cubicBezTo>
                <a:cubicBezTo>
                  <a:pt x="398" y="303"/>
                  <a:pt x="401" y="298"/>
                  <a:pt x="403" y="293"/>
                </a:cubicBezTo>
                <a:cubicBezTo>
                  <a:pt x="380" y="279"/>
                  <a:pt x="380" y="279"/>
                  <a:pt x="380" y="279"/>
                </a:cubicBezTo>
                <a:cubicBezTo>
                  <a:pt x="382" y="276"/>
                  <a:pt x="383" y="272"/>
                  <a:pt x="385" y="268"/>
                </a:cubicBezTo>
                <a:cubicBezTo>
                  <a:pt x="410" y="273"/>
                  <a:pt x="410" y="273"/>
                  <a:pt x="410" y="273"/>
                </a:cubicBezTo>
                <a:cubicBezTo>
                  <a:pt x="412" y="267"/>
                  <a:pt x="413" y="262"/>
                  <a:pt x="415" y="257"/>
                </a:cubicBezTo>
                <a:cubicBezTo>
                  <a:pt x="390" y="248"/>
                  <a:pt x="390" y="248"/>
                  <a:pt x="390" y="248"/>
                </a:cubicBezTo>
                <a:cubicBezTo>
                  <a:pt x="391" y="244"/>
                  <a:pt x="392" y="240"/>
                  <a:pt x="392" y="236"/>
                </a:cubicBezTo>
                <a:cubicBezTo>
                  <a:pt x="418" y="236"/>
                  <a:pt x="418" y="236"/>
                  <a:pt x="418" y="236"/>
                </a:cubicBezTo>
                <a:cubicBezTo>
                  <a:pt x="419" y="230"/>
                  <a:pt x="419" y="225"/>
                  <a:pt x="420" y="220"/>
                </a:cubicBezTo>
                <a:cubicBezTo>
                  <a:pt x="394" y="215"/>
                  <a:pt x="394" y="215"/>
                  <a:pt x="394" y="215"/>
                </a:cubicBezTo>
                <a:cubicBezTo>
                  <a:pt x="394" y="211"/>
                  <a:pt x="394" y="207"/>
                  <a:pt x="394" y="203"/>
                </a:cubicBezTo>
                <a:close/>
                <a:moveTo>
                  <a:pt x="363" y="140"/>
                </a:moveTo>
                <a:cubicBezTo>
                  <a:pt x="238" y="195"/>
                  <a:pt x="238" y="195"/>
                  <a:pt x="238" y="195"/>
                </a:cubicBezTo>
                <a:cubicBezTo>
                  <a:pt x="237" y="191"/>
                  <a:pt x="234" y="188"/>
                  <a:pt x="231" y="185"/>
                </a:cubicBezTo>
                <a:cubicBezTo>
                  <a:pt x="312" y="76"/>
                  <a:pt x="312" y="76"/>
                  <a:pt x="312" y="76"/>
                </a:cubicBezTo>
                <a:cubicBezTo>
                  <a:pt x="333" y="92"/>
                  <a:pt x="351" y="114"/>
                  <a:pt x="363" y="140"/>
                </a:cubicBezTo>
                <a:close/>
                <a:moveTo>
                  <a:pt x="231" y="43"/>
                </a:moveTo>
                <a:cubicBezTo>
                  <a:pt x="259" y="47"/>
                  <a:pt x="285" y="57"/>
                  <a:pt x="308" y="73"/>
                </a:cubicBezTo>
                <a:cubicBezTo>
                  <a:pt x="227" y="183"/>
                  <a:pt x="227" y="183"/>
                  <a:pt x="227" y="183"/>
                </a:cubicBezTo>
                <a:cubicBezTo>
                  <a:pt x="224" y="181"/>
                  <a:pt x="220" y="179"/>
                  <a:pt x="216" y="178"/>
                </a:cubicBezTo>
                <a:lnTo>
                  <a:pt x="231" y="43"/>
                </a:lnTo>
                <a:close/>
                <a:moveTo>
                  <a:pt x="217" y="224"/>
                </a:moveTo>
                <a:cubicBezTo>
                  <a:pt x="209" y="228"/>
                  <a:pt x="199" y="224"/>
                  <a:pt x="196" y="216"/>
                </a:cubicBezTo>
                <a:cubicBezTo>
                  <a:pt x="192" y="208"/>
                  <a:pt x="196" y="199"/>
                  <a:pt x="204" y="195"/>
                </a:cubicBezTo>
                <a:cubicBezTo>
                  <a:pt x="212" y="192"/>
                  <a:pt x="221" y="195"/>
                  <a:pt x="225" y="203"/>
                </a:cubicBezTo>
                <a:cubicBezTo>
                  <a:pt x="228" y="211"/>
                  <a:pt x="225" y="221"/>
                  <a:pt x="217" y="224"/>
                </a:cubicBezTo>
                <a:close/>
                <a:moveTo>
                  <a:pt x="227" y="43"/>
                </a:moveTo>
                <a:cubicBezTo>
                  <a:pt x="211" y="178"/>
                  <a:pt x="211" y="178"/>
                  <a:pt x="211" y="178"/>
                </a:cubicBezTo>
                <a:cubicBezTo>
                  <a:pt x="208" y="178"/>
                  <a:pt x="204" y="178"/>
                  <a:pt x="200" y="180"/>
                </a:cubicBezTo>
                <a:cubicBezTo>
                  <a:pt x="145" y="55"/>
                  <a:pt x="145" y="55"/>
                  <a:pt x="145" y="55"/>
                </a:cubicBezTo>
                <a:cubicBezTo>
                  <a:pt x="172" y="44"/>
                  <a:pt x="200" y="40"/>
                  <a:pt x="227" y="43"/>
                </a:cubicBezTo>
                <a:close/>
                <a:moveTo>
                  <a:pt x="141" y="57"/>
                </a:moveTo>
                <a:cubicBezTo>
                  <a:pt x="195" y="181"/>
                  <a:pt x="195" y="181"/>
                  <a:pt x="195" y="181"/>
                </a:cubicBezTo>
                <a:cubicBezTo>
                  <a:pt x="192" y="183"/>
                  <a:pt x="189" y="186"/>
                  <a:pt x="186" y="189"/>
                </a:cubicBezTo>
                <a:cubicBezTo>
                  <a:pt x="76" y="108"/>
                  <a:pt x="76" y="108"/>
                  <a:pt x="76" y="108"/>
                </a:cubicBezTo>
                <a:cubicBezTo>
                  <a:pt x="93" y="87"/>
                  <a:pt x="114" y="69"/>
                  <a:pt x="141" y="57"/>
                </a:cubicBezTo>
                <a:close/>
                <a:moveTo>
                  <a:pt x="74" y="112"/>
                </a:moveTo>
                <a:cubicBezTo>
                  <a:pt x="183" y="193"/>
                  <a:pt x="183" y="193"/>
                  <a:pt x="183" y="193"/>
                </a:cubicBezTo>
                <a:cubicBezTo>
                  <a:pt x="181" y="196"/>
                  <a:pt x="180" y="200"/>
                  <a:pt x="179" y="204"/>
                </a:cubicBezTo>
                <a:cubicBezTo>
                  <a:pt x="44" y="189"/>
                  <a:pt x="44" y="189"/>
                  <a:pt x="44" y="189"/>
                </a:cubicBezTo>
                <a:cubicBezTo>
                  <a:pt x="47" y="161"/>
                  <a:pt x="58" y="135"/>
                  <a:pt x="74" y="112"/>
                </a:cubicBezTo>
                <a:close/>
                <a:moveTo>
                  <a:pt x="43" y="193"/>
                </a:moveTo>
                <a:cubicBezTo>
                  <a:pt x="178" y="208"/>
                  <a:pt x="178" y="208"/>
                  <a:pt x="178" y="208"/>
                </a:cubicBezTo>
                <a:cubicBezTo>
                  <a:pt x="178" y="212"/>
                  <a:pt x="179" y="216"/>
                  <a:pt x="180" y="220"/>
                </a:cubicBezTo>
                <a:cubicBezTo>
                  <a:pt x="56" y="275"/>
                  <a:pt x="56" y="275"/>
                  <a:pt x="56" y="275"/>
                </a:cubicBezTo>
                <a:cubicBezTo>
                  <a:pt x="44" y="248"/>
                  <a:pt x="41" y="220"/>
                  <a:pt x="43" y="193"/>
                </a:cubicBezTo>
                <a:close/>
                <a:moveTo>
                  <a:pt x="57" y="279"/>
                </a:moveTo>
                <a:cubicBezTo>
                  <a:pt x="182" y="225"/>
                  <a:pt x="182" y="225"/>
                  <a:pt x="182" y="225"/>
                </a:cubicBezTo>
                <a:cubicBezTo>
                  <a:pt x="184" y="228"/>
                  <a:pt x="187" y="231"/>
                  <a:pt x="190" y="234"/>
                </a:cubicBezTo>
                <a:cubicBezTo>
                  <a:pt x="109" y="343"/>
                  <a:pt x="109" y="343"/>
                  <a:pt x="109" y="343"/>
                </a:cubicBezTo>
                <a:cubicBezTo>
                  <a:pt x="87" y="327"/>
                  <a:pt x="69" y="305"/>
                  <a:pt x="57" y="279"/>
                </a:cubicBezTo>
                <a:close/>
                <a:moveTo>
                  <a:pt x="189" y="376"/>
                </a:moveTo>
                <a:cubicBezTo>
                  <a:pt x="162" y="373"/>
                  <a:pt x="135" y="362"/>
                  <a:pt x="113" y="346"/>
                </a:cubicBezTo>
                <a:cubicBezTo>
                  <a:pt x="193" y="237"/>
                  <a:pt x="193" y="237"/>
                  <a:pt x="193" y="237"/>
                </a:cubicBezTo>
                <a:cubicBezTo>
                  <a:pt x="197" y="239"/>
                  <a:pt x="200" y="240"/>
                  <a:pt x="204" y="241"/>
                </a:cubicBezTo>
                <a:lnTo>
                  <a:pt x="189" y="376"/>
                </a:lnTo>
                <a:close/>
                <a:moveTo>
                  <a:pt x="194" y="377"/>
                </a:moveTo>
                <a:cubicBezTo>
                  <a:pt x="209" y="242"/>
                  <a:pt x="209" y="242"/>
                  <a:pt x="209" y="242"/>
                </a:cubicBezTo>
                <a:cubicBezTo>
                  <a:pt x="213" y="242"/>
                  <a:pt x="217" y="241"/>
                  <a:pt x="221" y="240"/>
                </a:cubicBezTo>
                <a:cubicBezTo>
                  <a:pt x="275" y="364"/>
                  <a:pt x="275" y="364"/>
                  <a:pt x="275" y="364"/>
                </a:cubicBezTo>
                <a:cubicBezTo>
                  <a:pt x="249" y="376"/>
                  <a:pt x="221" y="379"/>
                  <a:pt x="194" y="377"/>
                </a:cubicBezTo>
                <a:close/>
                <a:moveTo>
                  <a:pt x="280" y="362"/>
                </a:moveTo>
                <a:cubicBezTo>
                  <a:pt x="225" y="238"/>
                  <a:pt x="225" y="238"/>
                  <a:pt x="225" y="238"/>
                </a:cubicBezTo>
                <a:cubicBezTo>
                  <a:pt x="229" y="236"/>
                  <a:pt x="232" y="233"/>
                  <a:pt x="235" y="230"/>
                </a:cubicBezTo>
                <a:cubicBezTo>
                  <a:pt x="344" y="311"/>
                  <a:pt x="344" y="311"/>
                  <a:pt x="344" y="311"/>
                </a:cubicBezTo>
                <a:cubicBezTo>
                  <a:pt x="328" y="333"/>
                  <a:pt x="306" y="350"/>
                  <a:pt x="280" y="362"/>
                </a:cubicBezTo>
                <a:close/>
                <a:moveTo>
                  <a:pt x="347" y="307"/>
                </a:moveTo>
                <a:cubicBezTo>
                  <a:pt x="237" y="227"/>
                  <a:pt x="237" y="227"/>
                  <a:pt x="237" y="227"/>
                </a:cubicBezTo>
                <a:cubicBezTo>
                  <a:pt x="239" y="223"/>
                  <a:pt x="241" y="219"/>
                  <a:pt x="242" y="215"/>
                </a:cubicBezTo>
                <a:cubicBezTo>
                  <a:pt x="377" y="230"/>
                  <a:pt x="377" y="230"/>
                  <a:pt x="377" y="230"/>
                </a:cubicBezTo>
                <a:cubicBezTo>
                  <a:pt x="373" y="258"/>
                  <a:pt x="363" y="285"/>
                  <a:pt x="347" y="307"/>
                </a:cubicBezTo>
                <a:close/>
                <a:moveTo>
                  <a:pt x="377" y="226"/>
                </a:moveTo>
                <a:cubicBezTo>
                  <a:pt x="242" y="211"/>
                  <a:pt x="242" y="211"/>
                  <a:pt x="242" y="211"/>
                </a:cubicBezTo>
                <a:cubicBezTo>
                  <a:pt x="242" y="207"/>
                  <a:pt x="242" y="203"/>
                  <a:pt x="240" y="199"/>
                </a:cubicBezTo>
                <a:cubicBezTo>
                  <a:pt x="365" y="144"/>
                  <a:pt x="365" y="144"/>
                  <a:pt x="365" y="144"/>
                </a:cubicBezTo>
                <a:cubicBezTo>
                  <a:pt x="376" y="171"/>
                  <a:pt x="380" y="199"/>
                  <a:pt x="377" y="22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endParaRPr>
          </a:p>
        </p:txBody>
      </p:sp>
      <p:sp>
        <p:nvSpPr>
          <p:cNvPr id="24" name="Freeform 11"/>
          <p:cNvSpPr>
            <a:spLocks noEditPoints="1"/>
          </p:cNvSpPr>
          <p:nvPr/>
        </p:nvSpPr>
        <p:spPr bwMode="auto">
          <a:xfrm>
            <a:off x="1282143" y="3040363"/>
            <a:ext cx="1811060" cy="1807256"/>
          </a:xfrm>
          <a:custGeom>
            <a:avLst/>
            <a:gdLst>
              <a:gd name="T0" fmla="*/ 392 w 420"/>
              <a:gd name="T1" fmla="*/ 182 h 419"/>
              <a:gd name="T2" fmla="*/ 384 w 420"/>
              <a:gd name="T3" fmla="*/ 150 h 419"/>
              <a:gd name="T4" fmla="*/ 371 w 420"/>
              <a:gd name="T5" fmla="*/ 120 h 419"/>
              <a:gd name="T6" fmla="*/ 352 w 420"/>
              <a:gd name="T7" fmla="*/ 93 h 419"/>
              <a:gd name="T8" fmla="*/ 329 w 420"/>
              <a:gd name="T9" fmla="*/ 69 h 419"/>
              <a:gd name="T10" fmla="*/ 302 w 420"/>
              <a:gd name="T11" fmla="*/ 50 h 419"/>
              <a:gd name="T12" fmla="*/ 272 w 420"/>
              <a:gd name="T13" fmla="*/ 36 h 419"/>
              <a:gd name="T14" fmla="*/ 240 w 420"/>
              <a:gd name="T15" fmla="*/ 28 h 419"/>
              <a:gd name="T16" fmla="*/ 207 w 420"/>
              <a:gd name="T17" fmla="*/ 26 h 419"/>
              <a:gd name="T18" fmla="*/ 175 w 420"/>
              <a:gd name="T19" fmla="*/ 29 h 419"/>
              <a:gd name="T20" fmla="*/ 143 w 420"/>
              <a:gd name="T21" fmla="*/ 38 h 419"/>
              <a:gd name="T22" fmla="*/ 103 w 420"/>
              <a:gd name="T23" fmla="*/ 29 h 419"/>
              <a:gd name="T24" fmla="*/ 73 w 420"/>
              <a:gd name="T25" fmla="*/ 51 h 419"/>
              <a:gd name="T26" fmla="*/ 47 w 420"/>
              <a:gd name="T27" fmla="*/ 78 h 419"/>
              <a:gd name="T28" fmla="*/ 26 w 420"/>
              <a:gd name="T29" fmla="*/ 109 h 419"/>
              <a:gd name="T30" fmla="*/ 11 w 420"/>
              <a:gd name="T31" fmla="*/ 144 h 419"/>
              <a:gd name="T32" fmla="*/ 3 w 420"/>
              <a:gd name="T33" fmla="*/ 180 h 419"/>
              <a:gd name="T34" fmla="*/ 1 w 420"/>
              <a:gd name="T35" fmla="*/ 218 h 419"/>
              <a:gd name="T36" fmla="*/ 5 w 420"/>
              <a:gd name="T37" fmla="*/ 255 h 419"/>
              <a:gd name="T38" fmla="*/ 17 w 420"/>
              <a:gd name="T39" fmla="*/ 291 h 419"/>
              <a:gd name="T40" fmla="*/ 34 w 420"/>
              <a:gd name="T41" fmla="*/ 324 h 419"/>
              <a:gd name="T42" fmla="*/ 58 w 420"/>
              <a:gd name="T43" fmla="*/ 353 h 419"/>
              <a:gd name="T44" fmla="*/ 86 w 420"/>
              <a:gd name="T45" fmla="*/ 378 h 419"/>
              <a:gd name="T46" fmla="*/ 118 w 420"/>
              <a:gd name="T47" fmla="*/ 398 h 419"/>
              <a:gd name="T48" fmla="*/ 153 w 420"/>
              <a:gd name="T49" fmla="*/ 411 h 419"/>
              <a:gd name="T50" fmla="*/ 190 w 420"/>
              <a:gd name="T51" fmla="*/ 418 h 419"/>
              <a:gd name="T52" fmla="*/ 228 w 420"/>
              <a:gd name="T53" fmla="*/ 419 h 419"/>
              <a:gd name="T54" fmla="*/ 265 w 420"/>
              <a:gd name="T55" fmla="*/ 412 h 419"/>
              <a:gd name="T56" fmla="*/ 294 w 420"/>
              <a:gd name="T57" fmla="*/ 402 h 419"/>
              <a:gd name="T58" fmla="*/ 319 w 420"/>
              <a:gd name="T59" fmla="*/ 389 h 419"/>
              <a:gd name="T60" fmla="*/ 349 w 420"/>
              <a:gd name="T61" fmla="*/ 366 h 419"/>
              <a:gd name="T62" fmla="*/ 375 w 420"/>
              <a:gd name="T63" fmla="*/ 339 h 419"/>
              <a:gd name="T64" fmla="*/ 396 w 420"/>
              <a:gd name="T65" fmla="*/ 307 h 419"/>
              <a:gd name="T66" fmla="*/ 410 w 420"/>
              <a:gd name="T67" fmla="*/ 273 h 419"/>
              <a:gd name="T68" fmla="*/ 418 w 420"/>
              <a:gd name="T69" fmla="*/ 236 h 419"/>
              <a:gd name="T70" fmla="*/ 363 w 420"/>
              <a:gd name="T71" fmla="*/ 140 h 419"/>
              <a:gd name="T72" fmla="*/ 363 w 420"/>
              <a:gd name="T73" fmla="*/ 140 h 419"/>
              <a:gd name="T74" fmla="*/ 216 w 420"/>
              <a:gd name="T75" fmla="*/ 178 h 419"/>
              <a:gd name="T76" fmla="*/ 204 w 420"/>
              <a:gd name="T77" fmla="*/ 195 h 419"/>
              <a:gd name="T78" fmla="*/ 211 w 420"/>
              <a:gd name="T79" fmla="*/ 178 h 419"/>
              <a:gd name="T80" fmla="*/ 141 w 420"/>
              <a:gd name="T81" fmla="*/ 57 h 419"/>
              <a:gd name="T82" fmla="*/ 141 w 420"/>
              <a:gd name="T83" fmla="*/ 57 h 419"/>
              <a:gd name="T84" fmla="*/ 44 w 420"/>
              <a:gd name="T85" fmla="*/ 189 h 419"/>
              <a:gd name="T86" fmla="*/ 180 w 420"/>
              <a:gd name="T87" fmla="*/ 220 h 419"/>
              <a:gd name="T88" fmla="*/ 182 w 420"/>
              <a:gd name="T89" fmla="*/ 225 h 419"/>
              <a:gd name="T90" fmla="*/ 189 w 420"/>
              <a:gd name="T91" fmla="*/ 376 h 419"/>
              <a:gd name="T92" fmla="*/ 189 w 420"/>
              <a:gd name="T93" fmla="*/ 376 h 419"/>
              <a:gd name="T94" fmla="*/ 275 w 420"/>
              <a:gd name="T95" fmla="*/ 364 h 419"/>
              <a:gd name="T96" fmla="*/ 235 w 420"/>
              <a:gd name="T97" fmla="*/ 230 h 419"/>
              <a:gd name="T98" fmla="*/ 237 w 420"/>
              <a:gd name="T99" fmla="*/ 227 h 419"/>
              <a:gd name="T100" fmla="*/ 377 w 420"/>
              <a:gd name="T101" fmla="*/ 226 h 419"/>
              <a:gd name="T102" fmla="*/ 377 w 420"/>
              <a:gd name="T103" fmla="*/ 22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0" h="419">
                <a:moveTo>
                  <a:pt x="394" y="203"/>
                </a:moveTo>
                <a:cubicBezTo>
                  <a:pt x="420" y="198"/>
                  <a:pt x="420" y="198"/>
                  <a:pt x="420" y="198"/>
                </a:cubicBezTo>
                <a:cubicBezTo>
                  <a:pt x="419" y="193"/>
                  <a:pt x="419" y="187"/>
                  <a:pt x="418" y="182"/>
                </a:cubicBezTo>
                <a:cubicBezTo>
                  <a:pt x="392" y="182"/>
                  <a:pt x="392" y="182"/>
                  <a:pt x="392" y="182"/>
                </a:cubicBezTo>
                <a:cubicBezTo>
                  <a:pt x="392" y="178"/>
                  <a:pt x="391" y="174"/>
                  <a:pt x="390" y="170"/>
                </a:cubicBezTo>
                <a:cubicBezTo>
                  <a:pt x="414" y="161"/>
                  <a:pt x="414" y="161"/>
                  <a:pt x="414" y="161"/>
                </a:cubicBezTo>
                <a:cubicBezTo>
                  <a:pt x="413" y="156"/>
                  <a:pt x="412" y="150"/>
                  <a:pt x="410" y="145"/>
                </a:cubicBezTo>
                <a:cubicBezTo>
                  <a:pt x="384" y="150"/>
                  <a:pt x="384" y="150"/>
                  <a:pt x="384" y="150"/>
                </a:cubicBezTo>
                <a:cubicBezTo>
                  <a:pt x="383" y="146"/>
                  <a:pt x="381" y="142"/>
                  <a:pt x="380" y="139"/>
                </a:cubicBezTo>
                <a:cubicBezTo>
                  <a:pt x="402" y="125"/>
                  <a:pt x="402" y="125"/>
                  <a:pt x="402" y="125"/>
                </a:cubicBezTo>
                <a:cubicBezTo>
                  <a:pt x="400" y="120"/>
                  <a:pt x="398" y="115"/>
                  <a:pt x="395" y="111"/>
                </a:cubicBezTo>
                <a:cubicBezTo>
                  <a:pt x="371" y="120"/>
                  <a:pt x="371" y="120"/>
                  <a:pt x="371" y="120"/>
                </a:cubicBezTo>
                <a:cubicBezTo>
                  <a:pt x="369" y="116"/>
                  <a:pt x="367" y="113"/>
                  <a:pt x="365" y="109"/>
                </a:cubicBezTo>
                <a:cubicBezTo>
                  <a:pt x="384" y="92"/>
                  <a:pt x="384" y="92"/>
                  <a:pt x="384" y="92"/>
                </a:cubicBezTo>
                <a:cubicBezTo>
                  <a:pt x="381" y="88"/>
                  <a:pt x="378" y="83"/>
                  <a:pt x="374" y="79"/>
                </a:cubicBezTo>
                <a:cubicBezTo>
                  <a:pt x="352" y="93"/>
                  <a:pt x="352" y="93"/>
                  <a:pt x="352" y="93"/>
                </a:cubicBezTo>
                <a:cubicBezTo>
                  <a:pt x="350" y="89"/>
                  <a:pt x="347" y="86"/>
                  <a:pt x="344" y="83"/>
                </a:cubicBezTo>
                <a:cubicBezTo>
                  <a:pt x="360" y="63"/>
                  <a:pt x="360" y="63"/>
                  <a:pt x="360" y="63"/>
                </a:cubicBezTo>
                <a:cubicBezTo>
                  <a:pt x="357" y="59"/>
                  <a:pt x="353" y="55"/>
                  <a:pt x="349" y="52"/>
                </a:cubicBezTo>
                <a:cubicBezTo>
                  <a:pt x="329" y="69"/>
                  <a:pt x="329" y="69"/>
                  <a:pt x="329" y="69"/>
                </a:cubicBezTo>
                <a:cubicBezTo>
                  <a:pt x="326" y="66"/>
                  <a:pt x="323" y="64"/>
                  <a:pt x="320" y="62"/>
                </a:cubicBezTo>
                <a:cubicBezTo>
                  <a:pt x="332" y="39"/>
                  <a:pt x="332" y="39"/>
                  <a:pt x="332" y="39"/>
                </a:cubicBezTo>
                <a:cubicBezTo>
                  <a:pt x="327" y="36"/>
                  <a:pt x="323" y="33"/>
                  <a:pt x="318" y="30"/>
                </a:cubicBezTo>
                <a:cubicBezTo>
                  <a:pt x="302" y="50"/>
                  <a:pt x="302" y="50"/>
                  <a:pt x="302" y="50"/>
                </a:cubicBezTo>
                <a:cubicBezTo>
                  <a:pt x="299" y="48"/>
                  <a:pt x="295" y="46"/>
                  <a:pt x="291" y="44"/>
                </a:cubicBezTo>
                <a:cubicBezTo>
                  <a:pt x="299" y="20"/>
                  <a:pt x="299" y="20"/>
                  <a:pt x="299" y="20"/>
                </a:cubicBezTo>
                <a:cubicBezTo>
                  <a:pt x="294" y="17"/>
                  <a:pt x="289" y="15"/>
                  <a:pt x="284" y="13"/>
                </a:cubicBezTo>
                <a:cubicBezTo>
                  <a:pt x="272" y="36"/>
                  <a:pt x="272" y="36"/>
                  <a:pt x="272" y="36"/>
                </a:cubicBezTo>
                <a:cubicBezTo>
                  <a:pt x="268" y="35"/>
                  <a:pt x="265" y="34"/>
                  <a:pt x="261" y="33"/>
                </a:cubicBezTo>
                <a:cubicBezTo>
                  <a:pt x="264" y="7"/>
                  <a:pt x="264" y="7"/>
                  <a:pt x="264" y="7"/>
                </a:cubicBezTo>
                <a:cubicBezTo>
                  <a:pt x="259" y="5"/>
                  <a:pt x="254" y="4"/>
                  <a:pt x="248" y="3"/>
                </a:cubicBezTo>
                <a:cubicBezTo>
                  <a:pt x="240" y="28"/>
                  <a:pt x="240" y="28"/>
                  <a:pt x="240" y="28"/>
                </a:cubicBezTo>
                <a:cubicBezTo>
                  <a:pt x="236" y="27"/>
                  <a:pt x="232" y="27"/>
                  <a:pt x="228" y="26"/>
                </a:cubicBezTo>
                <a:cubicBezTo>
                  <a:pt x="227" y="0"/>
                  <a:pt x="227" y="0"/>
                  <a:pt x="227" y="0"/>
                </a:cubicBezTo>
                <a:cubicBezTo>
                  <a:pt x="222" y="0"/>
                  <a:pt x="216" y="0"/>
                  <a:pt x="211" y="0"/>
                </a:cubicBezTo>
                <a:cubicBezTo>
                  <a:pt x="207" y="26"/>
                  <a:pt x="207" y="26"/>
                  <a:pt x="207" y="26"/>
                </a:cubicBezTo>
                <a:cubicBezTo>
                  <a:pt x="203" y="26"/>
                  <a:pt x="199" y="26"/>
                  <a:pt x="195" y="26"/>
                </a:cubicBezTo>
                <a:cubicBezTo>
                  <a:pt x="190" y="1"/>
                  <a:pt x="190" y="1"/>
                  <a:pt x="190" y="1"/>
                </a:cubicBezTo>
                <a:cubicBezTo>
                  <a:pt x="184" y="1"/>
                  <a:pt x="179" y="2"/>
                  <a:pt x="173" y="3"/>
                </a:cubicBezTo>
                <a:cubicBezTo>
                  <a:pt x="175" y="29"/>
                  <a:pt x="175" y="29"/>
                  <a:pt x="175" y="29"/>
                </a:cubicBezTo>
                <a:cubicBezTo>
                  <a:pt x="171" y="30"/>
                  <a:pt x="167" y="31"/>
                  <a:pt x="163" y="32"/>
                </a:cubicBezTo>
                <a:cubicBezTo>
                  <a:pt x="153" y="8"/>
                  <a:pt x="153" y="8"/>
                  <a:pt x="153" y="8"/>
                </a:cubicBezTo>
                <a:cubicBezTo>
                  <a:pt x="148" y="9"/>
                  <a:pt x="142" y="11"/>
                  <a:pt x="137" y="13"/>
                </a:cubicBezTo>
                <a:cubicBezTo>
                  <a:pt x="143" y="38"/>
                  <a:pt x="143" y="38"/>
                  <a:pt x="143" y="38"/>
                </a:cubicBezTo>
                <a:cubicBezTo>
                  <a:pt x="141" y="39"/>
                  <a:pt x="139" y="40"/>
                  <a:pt x="136" y="41"/>
                </a:cubicBezTo>
                <a:cubicBezTo>
                  <a:pt x="135" y="42"/>
                  <a:pt x="134" y="42"/>
                  <a:pt x="132" y="43"/>
                </a:cubicBezTo>
                <a:cubicBezTo>
                  <a:pt x="118" y="21"/>
                  <a:pt x="118" y="21"/>
                  <a:pt x="118" y="21"/>
                </a:cubicBezTo>
                <a:cubicBezTo>
                  <a:pt x="113" y="24"/>
                  <a:pt x="108" y="26"/>
                  <a:pt x="103" y="29"/>
                </a:cubicBezTo>
                <a:cubicBezTo>
                  <a:pt x="114" y="53"/>
                  <a:pt x="114" y="53"/>
                  <a:pt x="114" y="53"/>
                </a:cubicBezTo>
                <a:cubicBezTo>
                  <a:pt x="110" y="55"/>
                  <a:pt x="107" y="57"/>
                  <a:pt x="104" y="60"/>
                </a:cubicBezTo>
                <a:cubicBezTo>
                  <a:pt x="86" y="41"/>
                  <a:pt x="86" y="41"/>
                  <a:pt x="86" y="41"/>
                </a:cubicBezTo>
                <a:cubicBezTo>
                  <a:pt x="81" y="44"/>
                  <a:pt x="77" y="47"/>
                  <a:pt x="73" y="51"/>
                </a:cubicBezTo>
                <a:cubicBezTo>
                  <a:pt x="87" y="73"/>
                  <a:pt x="87" y="73"/>
                  <a:pt x="87" y="73"/>
                </a:cubicBezTo>
                <a:cubicBezTo>
                  <a:pt x="84" y="75"/>
                  <a:pt x="81" y="78"/>
                  <a:pt x="79" y="81"/>
                </a:cubicBezTo>
                <a:cubicBezTo>
                  <a:pt x="58" y="66"/>
                  <a:pt x="58" y="66"/>
                  <a:pt x="58" y="66"/>
                </a:cubicBezTo>
                <a:cubicBezTo>
                  <a:pt x="54" y="70"/>
                  <a:pt x="50" y="74"/>
                  <a:pt x="47" y="78"/>
                </a:cubicBezTo>
                <a:cubicBezTo>
                  <a:pt x="65" y="97"/>
                  <a:pt x="65" y="97"/>
                  <a:pt x="65" y="97"/>
                </a:cubicBezTo>
                <a:cubicBezTo>
                  <a:pt x="62" y="100"/>
                  <a:pt x="60" y="103"/>
                  <a:pt x="58" y="106"/>
                </a:cubicBezTo>
                <a:cubicBezTo>
                  <a:pt x="34" y="95"/>
                  <a:pt x="34" y="95"/>
                  <a:pt x="34" y="95"/>
                </a:cubicBezTo>
                <a:cubicBezTo>
                  <a:pt x="31" y="100"/>
                  <a:pt x="29" y="104"/>
                  <a:pt x="26" y="109"/>
                </a:cubicBezTo>
                <a:cubicBezTo>
                  <a:pt x="47" y="124"/>
                  <a:pt x="47" y="124"/>
                  <a:pt x="47" y="124"/>
                </a:cubicBezTo>
                <a:cubicBezTo>
                  <a:pt x="45" y="128"/>
                  <a:pt x="44" y="132"/>
                  <a:pt x="42" y="135"/>
                </a:cubicBezTo>
                <a:cubicBezTo>
                  <a:pt x="17" y="128"/>
                  <a:pt x="17" y="128"/>
                  <a:pt x="17" y="128"/>
                </a:cubicBezTo>
                <a:cubicBezTo>
                  <a:pt x="15" y="133"/>
                  <a:pt x="13" y="138"/>
                  <a:pt x="11" y="144"/>
                </a:cubicBezTo>
                <a:cubicBezTo>
                  <a:pt x="35" y="155"/>
                  <a:pt x="35" y="155"/>
                  <a:pt x="35" y="155"/>
                </a:cubicBezTo>
                <a:cubicBezTo>
                  <a:pt x="33" y="159"/>
                  <a:pt x="32" y="162"/>
                  <a:pt x="31" y="166"/>
                </a:cubicBezTo>
                <a:cubicBezTo>
                  <a:pt x="5" y="164"/>
                  <a:pt x="5" y="164"/>
                  <a:pt x="5" y="164"/>
                </a:cubicBezTo>
                <a:cubicBezTo>
                  <a:pt x="4" y="169"/>
                  <a:pt x="3" y="175"/>
                  <a:pt x="3" y="180"/>
                </a:cubicBezTo>
                <a:cubicBezTo>
                  <a:pt x="28" y="187"/>
                  <a:pt x="28" y="187"/>
                  <a:pt x="28" y="187"/>
                </a:cubicBezTo>
                <a:cubicBezTo>
                  <a:pt x="27" y="191"/>
                  <a:pt x="27" y="195"/>
                  <a:pt x="26" y="199"/>
                </a:cubicBezTo>
                <a:cubicBezTo>
                  <a:pt x="1" y="201"/>
                  <a:pt x="1" y="201"/>
                  <a:pt x="1" y="201"/>
                </a:cubicBezTo>
                <a:cubicBezTo>
                  <a:pt x="0" y="207"/>
                  <a:pt x="0" y="212"/>
                  <a:pt x="1" y="218"/>
                </a:cubicBezTo>
                <a:cubicBezTo>
                  <a:pt x="26" y="220"/>
                  <a:pt x="26" y="220"/>
                  <a:pt x="26" y="220"/>
                </a:cubicBezTo>
                <a:cubicBezTo>
                  <a:pt x="27" y="224"/>
                  <a:pt x="27" y="228"/>
                  <a:pt x="28" y="232"/>
                </a:cubicBezTo>
                <a:cubicBezTo>
                  <a:pt x="2" y="239"/>
                  <a:pt x="2" y="239"/>
                  <a:pt x="2" y="239"/>
                </a:cubicBezTo>
                <a:cubicBezTo>
                  <a:pt x="3" y="244"/>
                  <a:pt x="4" y="249"/>
                  <a:pt x="5" y="255"/>
                </a:cubicBezTo>
                <a:cubicBezTo>
                  <a:pt x="31" y="252"/>
                  <a:pt x="31" y="252"/>
                  <a:pt x="31" y="252"/>
                </a:cubicBezTo>
                <a:cubicBezTo>
                  <a:pt x="32" y="256"/>
                  <a:pt x="33" y="260"/>
                  <a:pt x="34" y="264"/>
                </a:cubicBezTo>
                <a:cubicBezTo>
                  <a:pt x="11" y="275"/>
                  <a:pt x="11" y="275"/>
                  <a:pt x="11" y="275"/>
                </a:cubicBezTo>
                <a:cubicBezTo>
                  <a:pt x="13" y="280"/>
                  <a:pt x="15" y="286"/>
                  <a:pt x="17" y="291"/>
                </a:cubicBezTo>
                <a:cubicBezTo>
                  <a:pt x="42" y="284"/>
                  <a:pt x="42" y="284"/>
                  <a:pt x="42" y="284"/>
                </a:cubicBezTo>
                <a:cubicBezTo>
                  <a:pt x="43" y="287"/>
                  <a:pt x="45" y="291"/>
                  <a:pt x="47" y="295"/>
                </a:cubicBezTo>
                <a:cubicBezTo>
                  <a:pt x="26" y="310"/>
                  <a:pt x="26" y="310"/>
                  <a:pt x="26" y="310"/>
                </a:cubicBezTo>
                <a:cubicBezTo>
                  <a:pt x="29" y="315"/>
                  <a:pt x="31" y="319"/>
                  <a:pt x="34" y="324"/>
                </a:cubicBezTo>
                <a:cubicBezTo>
                  <a:pt x="58" y="313"/>
                  <a:pt x="58" y="313"/>
                  <a:pt x="58" y="313"/>
                </a:cubicBezTo>
                <a:cubicBezTo>
                  <a:pt x="60" y="316"/>
                  <a:pt x="62" y="319"/>
                  <a:pt x="65" y="322"/>
                </a:cubicBezTo>
                <a:cubicBezTo>
                  <a:pt x="47" y="341"/>
                  <a:pt x="47" y="341"/>
                  <a:pt x="47" y="341"/>
                </a:cubicBezTo>
                <a:cubicBezTo>
                  <a:pt x="50" y="345"/>
                  <a:pt x="54" y="349"/>
                  <a:pt x="58" y="353"/>
                </a:cubicBezTo>
                <a:cubicBezTo>
                  <a:pt x="79" y="338"/>
                  <a:pt x="79" y="338"/>
                  <a:pt x="79" y="338"/>
                </a:cubicBezTo>
                <a:cubicBezTo>
                  <a:pt x="81" y="341"/>
                  <a:pt x="84" y="344"/>
                  <a:pt x="87" y="347"/>
                </a:cubicBezTo>
                <a:cubicBezTo>
                  <a:pt x="73" y="368"/>
                  <a:pt x="73" y="368"/>
                  <a:pt x="73" y="368"/>
                </a:cubicBezTo>
                <a:cubicBezTo>
                  <a:pt x="77" y="372"/>
                  <a:pt x="81" y="375"/>
                  <a:pt x="86" y="378"/>
                </a:cubicBezTo>
                <a:cubicBezTo>
                  <a:pt x="104" y="360"/>
                  <a:pt x="104" y="360"/>
                  <a:pt x="104" y="360"/>
                </a:cubicBezTo>
                <a:cubicBezTo>
                  <a:pt x="107" y="362"/>
                  <a:pt x="110" y="364"/>
                  <a:pt x="114" y="366"/>
                </a:cubicBezTo>
                <a:cubicBezTo>
                  <a:pt x="104" y="390"/>
                  <a:pt x="104" y="390"/>
                  <a:pt x="104" y="390"/>
                </a:cubicBezTo>
                <a:cubicBezTo>
                  <a:pt x="108" y="393"/>
                  <a:pt x="113" y="395"/>
                  <a:pt x="118" y="398"/>
                </a:cubicBezTo>
                <a:cubicBezTo>
                  <a:pt x="132" y="376"/>
                  <a:pt x="132" y="376"/>
                  <a:pt x="132" y="376"/>
                </a:cubicBezTo>
                <a:cubicBezTo>
                  <a:pt x="136" y="378"/>
                  <a:pt x="140" y="379"/>
                  <a:pt x="143" y="381"/>
                </a:cubicBezTo>
                <a:cubicBezTo>
                  <a:pt x="138" y="406"/>
                  <a:pt x="138" y="406"/>
                  <a:pt x="138" y="406"/>
                </a:cubicBezTo>
                <a:cubicBezTo>
                  <a:pt x="143" y="408"/>
                  <a:pt x="148" y="410"/>
                  <a:pt x="153" y="411"/>
                </a:cubicBezTo>
                <a:cubicBezTo>
                  <a:pt x="163" y="387"/>
                  <a:pt x="163" y="387"/>
                  <a:pt x="163" y="387"/>
                </a:cubicBezTo>
                <a:cubicBezTo>
                  <a:pt x="167" y="388"/>
                  <a:pt x="171" y="389"/>
                  <a:pt x="175" y="390"/>
                </a:cubicBezTo>
                <a:cubicBezTo>
                  <a:pt x="174" y="416"/>
                  <a:pt x="174" y="416"/>
                  <a:pt x="174" y="416"/>
                </a:cubicBezTo>
                <a:cubicBezTo>
                  <a:pt x="179" y="417"/>
                  <a:pt x="185" y="418"/>
                  <a:pt x="190" y="418"/>
                </a:cubicBezTo>
                <a:cubicBezTo>
                  <a:pt x="196" y="393"/>
                  <a:pt x="196" y="393"/>
                  <a:pt x="196" y="393"/>
                </a:cubicBezTo>
                <a:cubicBezTo>
                  <a:pt x="200" y="393"/>
                  <a:pt x="204" y="394"/>
                  <a:pt x="208" y="394"/>
                </a:cubicBezTo>
                <a:cubicBezTo>
                  <a:pt x="212" y="419"/>
                  <a:pt x="212" y="419"/>
                  <a:pt x="212" y="419"/>
                </a:cubicBezTo>
                <a:cubicBezTo>
                  <a:pt x="217" y="419"/>
                  <a:pt x="222" y="419"/>
                  <a:pt x="228" y="419"/>
                </a:cubicBezTo>
                <a:cubicBezTo>
                  <a:pt x="229" y="393"/>
                  <a:pt x="229" y="393"/>
                  <a:pt x="229" y="393"/>
                </a:cubicBezTo>
                <a:cubicBezTo>
                  <a:pt x="233" y="392"/>
                  <a:pt x="237" y="392"/>
                  <a:pt x="241" y="391"/>
                </a:cubicBezTo>
                <a:cubicBezTo>
                  <a:pt x="249" y="416"/>
                  <a:pt x="249" y="416"/>
                  <a:pt x="249" y="416"/>
                </a:cubicBezTo>
                <a:cubicBezTo>
                  <a:pt x="254" y="415"/>
                  <a:pt x="260" y="413"/>
                  <a:pt x="265" y="412"/>
                </a:cubicBezTo>
                <a:cubicBezTo>
                  <a:pt x="261" y="386"/>
                  <a:pt x="261" y="386"/>
                  <a:pt x="261" y="386"/>
                </a:cubicBezTo>
                <a:cubicBezTo>
                  <a:pt x="265" y="385"/>
                  <a:pt x="269" y="384"/>
                  <a:pt x="273" y="382"/>
                </a:cubicBezTo>
                <a:cubicBezTo>
                  <a:pt x="285" y="405"/>
                  <a:pt x="285" y="405"/>
                  <a:pt x="285" y="405"/>
                </a:cubicBezTo>
                <a:cubicBezTo>
                  <a:pt x="288" y="404"/>
                  <a:pt x="291" y="403"/>
                  <a:pt x="294" y="402"/>
                </a:cubicBezTo>
                <a:cubicBezTo>
                  <a:pt x="296" y="401"/>
                  <a:pt x="298" y="400"/>
                  <a:pt x="300" y="399"/>
                </a:cubicBezTo>
                <a:cubicBezTo>
                  <a:pt x="292" y="374"/>
                  <a:pt x="292" y="374"/>
                  <a:pt x="292" y="374"/>
                </a:cubicBezTo>
                <a:cubicBezTo>
                  <a:pt x="296" y="372"/>
                  <a:pt x="299" y="371"/>
                  <a:pt x="303" y="368"/>
                </a:cubicBezTo>
                <a:cubicBezTo>
                  <a:pt x="319" y="389"/>
                  <a:pt x="319" y="389"/>
                  <a:pt x="319" y="389"/>
                </a:cubicBezTo>
                <a:cubicBezTo>
                  <a:pt x="324" y="386"/>
                  <a:pt x="328" y="383"/>
                  <a:pt x="333" y="380"/>
                </a:cubicBezTo>
                <a:cubicBezTo>
                  <a:pt x="320" y="357"/>
                  <a:pt x="320" y="357"/>
                  <a:pt x="320" y="357"/>
                </a:cubicBezTo>
                <a:cubicBezTo>
                  <a:pt x="324" y="355"/>
                  <a:pt x="327" y="352"/>
                  <a:pt x="330" y="349"/>
                </a:cubicBezTo>
                <a:cubicBezTo>
                  <a:pt x="349" y="366"/>
                  <a:pt x="349" y="366"/>
                  <a:pt x="349" y="366"/>
                </a:cubicBezTo>
                <a:cubicBezTo>
                  <a:pt x="354" y="363"/>
                  <a:pt x="357" y="359"/>
                  <a:pt x="361" y="355"/>
                </a:cubicBezTo>
                <a:cubicBezTo>
                  <a:pt x="345" y="335"/>
                  <a:pt x="345" y="335"/>
                  <a:pt x="345" y="335"/>
                </a:cubicBezTo>
                <a:cubicBezTo>
                  <a:pt x="348" y="332"/>
                  <a:pt x="350" y="329"/>
                  <a:pt x="353" y="326"/>
                </a:cubicBezTo>
                <a:cubicBezTo>
                  <a:pt x="375" y="339"/>
                  <a:pt x="375" y="339"/>
                  <a:pt x="375" y="339"/>
                </a:cubicBezTo>
                <a:cubicBezTo>
                  <a:pt x="379" y="335"/>
                  <a:pt x="382" y="330"/>
                  <a:pt x="385" y="326"/>
                </a:cubicBezTo>
                <a:cubicBezTo>
                  <a:pt x="365" y="309"/>
                  <a:pt x="365" y="309"/>
                  <a:pt x="365" y="309"/>
                </a:cubicBezTo>
                <a:cubicBezTo>
                  <a:pt x="367" y="305"/>
                  <a:pt x="369" y="302"/>
                  <a:pt x="371" y="298"/>
                </a:cubicBezTo>
                <a:cubicBezTo>
                  <a:pt x="396" y="307"/>
                  <a:pt x="396" y="307"/>
                  <a:pt x="396" y="307"/>
                </a:cubicBezTo>
                <a:cubicBezTo>
                  <a:pt x="398" y="303"/>
                  <a:pt x="401" y="298"/>
                  <a:pt x="403" y="293"/>
                </a:cubicBezTo>
                <a:cubicBezTo>
                  <a:pt x="380" y="279"/>
                  <a:pt x="380" y="279"/>
                  <a:pt x="380" y="279"/>
                </a:cubicBezTo>
                <a:cubicBezTo>
                  <a:pt x="382" y="276"/>
                  <a:pt x="383" y="272"/>
                  <a:pt x="385" y="268"/>
                </a:cubicBezTo>
                <a:cubicBezTo>
                  <a:pt x="410" y="273"/>
                  <a:pt x="410" y="273"/>
                  <a:pt x="410" y="273"/>
                </a:cubicBezTo>
                <a:cubicBezTo>
                  <a:pt x="412" y="267"/>
                  <a:pt x="413" y="262"/>
                  <a:pt x="415" y="257"/>
                </a:cubicBezTo>
                <a:cubicBezTo>
                  <a:pt x="390" y="248"/>
                  <a:pt x="390" y="248"/>
                  <a:pt x="390" y="248"/>
                </a:cubicBezTo>
                <a:cubicBezTo>
                  <a:pt x="391" y="244"/>
                  <a:pt x="392" y="240"/>
                  <a:pt x="392" y="236"/>
                </a:cubicBezTo>
                <a:cubicBezTo>
                  <a:pt x="418" y="236"/>
                  <a:pt x="418" y="236"/>
                  <a:pt x="418" y="236"/>
                </a:cubicBezTo>
                <a:cubicBezTo>
                  <a:pt x="419" y="230"/>
                  <a:pt x="419" y="225"/>
                  <a:pt x="420" y="220"/>
                </a:cubicBezTo>
                <a:cubicBezTo>
                  <a:pt x="394" y="215"/>
                  <a:pt x="394" y="215"/>
                  <a:pt x="394" y="215"/>
                </a:cubicBezTo>
                <a:cubicBezTo>
                  <a:pt x="394" y="211"/>
                  <a:pt x="394" y="207"/>
                  <a:pt x="394" y="203"/>
                </a:cubicBezTo>
                <a:close/>
                <a:moveTo>
                  <a:pt x="363" y="140"/>
                </a:moveTo>
                <a:cubicBezTo>
                  <a:pt x="238" y="195"/>
                  <a:pt x="238" y="195"/>
                  <a:pt x="238" y="195"/>
                </a:cubicBezTo>
                <a:cubicBezTo>
                  <a:pt x="237" y="191"/>
                  <a:pt x="234" y="188"/>
                  <a:pt x="231" y="185"/>
                </a:cubicBezTo>
                <a:cubicBezTo>
                  <a:pt x="312" y="76"/>
                  <a:pt x="312" y="76"/>
                  <a:pt x="312" y="76"/>
                </a:cubicBezTo>
                <a:cubicBezTo>
                  <a:pt x="333" y="92"/>
                  <a:pt x="351" y="114"/>
                  <a:pt x="363" y="140"/>
                </a:cubicBezTo>
                <a:close/>
                <a:moveTo>
                  <a:pt x="231" y="43"/>
                </a:moveTo>
                <a:cubicBezTo>
                  <a:pt x="259" y="47"/>
                  <a:pt x="285" y="57"/>
                  <a:pt x="308" y="73"/>
                </a:cubicBezTo>
                <a:cubicBezTo>
                  <a:pt x="227" y="183"/>
                  <a:pt x="227" y="183"/>
                  <a:pt x="227" y="183"/>
                </a:cubicBezTo>
                <a:cubicBezTo>
                  <a:pt x="224" y="181"/>
                  <a:pt x="220" y="179"/>
                  <a:pt x="216" y="178"/>
                </a:cubicBezTo>
                <a:lnTo>
                  <a:pt x="231" y="43"/>
                </a:lnTo>
                <a:close/>
                <a:moveTo>
                  <a:pt x="217" y="224"/>
                </a:moveTo>
                <a:cubicBezTo>
                  <a:pt x="209" y="228"/>
                  <a:pt x="199" y="224"/>
                  <a:pt x="196" y="216"/>
                </a:cubicBezTo>
                <a:cubicBezTo>
                  <a:pt x="192" y="208"/>
                  <a:pt x="196" y="199"/>
                  <a:pt x="204" y="195"/>
                </a:cubicBezTo>
                <a:cubicBezTo>
                  <a:pt x="212" y="192"/>
                  <a:pt x="221" y="195"/>
                  <a:pt x="225" y="203"/>
                </a:cubicBezTo>
                <a:cubicBezTo>
                  <a:pt x="228" y="211"/>
                  <a:pt x="225" y="221"/>
                  <a:pt x="217" y="224"/>
                </a:cubicBezTo>
                <a:close/>
                <a:moveTo>
                  <a:pt x="227" y="43"/>
                </a:moveTo>
                <a:cubicBezTo>
                  <a:pt x="211" y="178"/>
                  <a:pt x="211" y="178"/>
                  <a:pt x="211" y="178"/>
                </a:cubicBezTo>
                <a:cubicBezTo>
                  <a:pt x="208" y="178"/>
                  <a:pt x="204" y="178"/>
                  <a:pt x="200" y="180"/>
                </a:cubicBezTo>
                <a:cubicBezTo>
                  <a:pt x="145" y="55"/>
                  <a:pt x="145" y="55"/>
                  <a:pt x="145" y="55"/>
                </a:cubicBezTo>
                <a:cubicBezTo>
                  <a:pt x="172" y="44"/>
                  <a:pt x="200" y="40"/>
                  <a:pt x="227" y="43"/>
                </a:cubicBezTo>
                <a:close/>
                <a:moveTo>
                  <a:pt x="141" y="57"/>
                </a:moveTo>
                <a:cubicBezTo>
                  <a:pt x="195" y="181"/>
                  <a:pt x="195" y="181"/>
                  <a:pt x="195" y="181"/>
                </a:cubicBezTo>
                <a:cubicBezTo>
                  <a:pt x="192" y="183"/>
                  <a:pt x="189" y="186"/>
                  <a:pt x="186" y="189"/>
                </a:cubicBezTo>
                <a:cubicBezTo>
                  <a:pt x="76" y="108"/>
                  <a:pt x="76" y="108"/>
                  <a:pt x="76" y="108"/>
                </a:cubicBezTo>
                <a:cubicBezTo>
                  <a:pt x="93" y="87"/>
                  <a:pt x="114" y="69"/>
                  <a:pt x="141" y="57"/>
                </a:cubicBezTo>
                <a:close/>
                <a:moveTo>
                  <a:pt x="74" y="112"/>
                </a:moveTo>
                <a:cubicBezTo>
                  <a:pt x="183" y="193"/>
                  <a:pt x="183" y="193"/>
                  <a:pt x="183" y="193"/>
                </a:cubicBezTo>
                <a:cubicBezTo>
                  <a:pt x="181" y="196"/>
                  <a:pt x="180" y="200"/>
                  <a:pt x="179" y="204"/>
                </a:cubicBezTo>
                <a:cubicBezTo>
                  <a:pt x="44" y="189"/>
                  <a:pt x="44" y="189"/>
                  <a:pt x="44" y="189"/>
                </a:cubicBezTo>
                <a:cubicBezTo>
                  <a:pt x="47" y="161"/>
                  <a:pt x="58" y="135"/>
                  <a:pt x="74" y="112"/>
                </a:cubicBezTo>
                <a:close/>
                <a:moveTo>
                  <a:pt x="43" y="193"/>
                </a:moveTo>
                <a:cubicBezTo>
                  <a:pt x="178" y="208"/>
                  <a:pt x="178" y="208"/>
                  <a:pt x="178" y="208"/>
                </a:cubicBezTo>
                <a:cubicBezTo>
                  <a:pt x="178" y="212"/>
                  <a:pt x="179" y="216"/>
                  <a:pt x="180" y="220"/>
                </a:cubicBezTo>
                <a:cubicBezTo>
                  <a:pt x="56" y="275"/>
                  <a:pt x="56" y="275"/>
                  <a:pt x="56" y="275"/>
                </a:cubicBezTo>
                <a:cubicBezTo>
                  <a:pt x="44" y="248"/>
                  <a:pt x="41" y="220"/>
                  <a:pt x="43" y="193"/>
                </a:cubicBezTo>
                <a:close/>
                <a:moveTo>
                  <a:pt x="57" y="279"/>
                </a:moveTo>
                <a:cubicBezTo>
                  <a:pt x="182" y="225"/>
                  <a:pt x="182" y="225"/>
                  <a:pt x="182" y="225"/>
                </a:cubicBezTo>
                <a:cubicBezTo>
                  <a:pt x="184" y="228"/>
                  <a:pt x="187" y="231"/>
                  <a:pt x="190" y="234"/>
                </a:cubicBezTo>
                <a:cubicBezTo>
                  <a:pt x="109" y="343"/>
                  <a:pt x="109" y="343"/>
                  <a:pt x="109" y="343"/>
                </a:cubicBezTo>
                <a:cubicBezTo>
                  <a:pt x="87" y="327"/>
                  <a:pt x="69" y="305"/>
                  <a:pt x="57" y="279"/>
                </a:cubicBezTo>
                <a:close/>
                <a:moveTo>
                  <a:pt x="189" y="376"/>
                </a:moveTo>
                <a:cubicBezTo>
                  <a:pt x="162" y="373"/>
                  <a:pt x="135" y="362"/>
                  <a:pt x="113" y="346"/>
                </a:cubicBezTo>
                <a:cubicBezTo>
                  <a:pt x="193" y="237"/>
                  <a:pt x="193" y="237"/>
                  <a:pt x="193" y="237"/>
                </a:cubicBezTo>
                <a:cubicBezTo>
                  <a:pt x="197" y="239"/>
                  <a:pt x="200" y="240"/>
                  <a:pt x="204" y="241"/>
                </a:cubicBezTo>
                <a:lnTo>
                  <a:pt x="189" y="376"/>
                </a:lnTo>
                <a:close/>
                <a:moveTo>
                  <a:pt x="194" y="377"/>
                </a:moveTo>
                <a:cubicBezTo>
                  <a:pt x="209" y="242"/>
                  <a:pt x="209" y="242"/>
                  <a:pt x="209" y="242"/>
                </a:cubicBezTo>
                <a:cubicBezTo>
                  <a:pt x="213" y="242"/>
                  <a:pt x="217" y="241"/>
                  <a:pt x="221" y="240"/>
                </a:cubicBezTo>
                <a:cubicBezTo>
                  <a:pt x="275" y="364"/>
                  <a:pt x="275" y="364"/>
                  <a:pt x="275" y="364"/>
                </a:cubicBezTo>
                <a:cubicBezTo>
                  <a:pt x="249" y="376"/>
                  <a:pt x="221" y="379"/>
                  <a:pt x="194" y="377"/>
                </a:cubicBezTo>
                <a:close/>
                <a:moveTo>
                  <a:pt x="280" y="362"/>
                </a:moveTo>
                <a:cubicBezTo>
                  <a:pt x="225" y="238"/>
                  <a:pt x="225" y="238"/>
                  <a:pt x="225" y="238"/>
                </a:cubicBezTo>
                <a:cubicBezTo>
                  <a:pt x="229" y="236"/>
                  <a:pt x="232" y="233"/>
                  <a:pt x="235" y="230"/>
                </a:cubicBezTo>
                <a:cubicBezTo>
                  <a:pt x="344" y="311"/>
                  <a:pt x="344" y="311"/>
                  <a:pt x="344" y="311"/>
                </a:cubicBezTo>
                <a:cubicBezTo>
                  <a:pt x="328" y="333"/>
                  <a:pt x="306" y="350"/>
                  <a:pt x="280" y="362"/>
                </a:cubicBezTo>
                <a:close/>
                <a:moveTo>
                  <a:pt x="347" y="307"/>
                </a:moveTo>
                <a:cubicBezTo>
                  <a:pt x="237" y="227"/>
                  <a:pt x="237" y="227"/>
                  <a:pt x="237" y="227"/>
                </a:cubicBezTo>
                <a:cubicBezTo>
                  <a:pt x="239" y="223"/>
                  <a:pt x="241" y="219"/>
                  <a:pt x="242" y="215"/>
                </a:cubicBezTo>
                <a:cubicBezTo>
                  <a:pt x="377" y="230"/>
                  <a:pt x="377" y="230"/>
                  <a:pt x="377" y="230"/>
                </a:cubicBezTo>
                <a:cubicBezTo>
                  <a:pt x="373" y="258"/>
                  <a:pt x="363" y="285"/>
                  <a:pt x="347" y="307"/>
                </a:cubicBezTo>
                <a:close/>
                <a:moveTo>
                  <a:pt x="377" y="226"/>
                </a:moveTo>
                <a:cubicBezTo>
                  <a:pt x="242" y="211"/>
                  <a:pt x="242" y="211"/>
                  <a:pt x="242" y="211"/>
                </a:cubicBezTo>
                <a:cubicBezTo>
                  <a:pt x="242" y="207"/>
                  <a:pt x="242" y="203"/>
                  <a:pt x="240" y="199"/>
                </a:cubicBezTo>
                <a:cubicBezTo>
                  <a:pt x="365" y="144"/>
                  <a:pt x="365" y="144"/>
                  <a:pt x="365" y="144"/>
                </a:cubicBezTo>
                <a:cubicBezTo>
                  <a:pt x="376" y="171"/>
                  <a:pt x="380" y="199"/>
                  <a:pt x="377" y="22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endParaRPr>
          </a:p>
        </p:txBody>
      </p:sp>
      <p:sp>
        <p:nvSpPr>
          <p:cNvPr id="43" name="Freeform 11"/>
          <p:cNvSpPr>
            <a:spLocks noEditPoints="1"/>
          </p:cNvSpPr>
          <p:nvPr/>
        </p:nvSpPr>
        <p:spPr bwMode="auto">
          <a:xfrm>
            <a:off x="3186337" y="3963735"/>
            <a:ext cx="542672" cy="541532"/>
          </a:xfrm>
          <a:custGeom>
            <a:avLst/>
            <a:gdLst>
              <a:gd name="T0" fmla="*/ 392 w 420"/>
              <a:gd name="T1" fmla="*/ 182 h 419"/>
              <a:gd name="T2" fmla="*/ 384 w 420"/>
              <a:gd name="T3" fmla="*/ 150 h 419"/>
              <a:gd name="T4" fmla="*/ 371 w 420"/>
              <a:gd name="T5" fmla="*/ 120 h 419"/>
              <a:gd name="T6" fmla="*/ 352 w 420"/>
              <a:gd name="T7" fmla="*/ 93 h 419"/>
              <a:gd name="T8" fmla="*/ 329 w 420"/>
              <a:gd name="T9" fmla="*/ 69 h 419"/>
              <a:gd name="T10" fmla="*/ 302 w 420"/>
              <a:gd name="T11" fmla="*/ 50 h 419"/>
              <a:gd name="T12" fmla="*/ 272 w 420"/>
              <a:gd name="T13" fmla="*/ 36 h 419"/>
              <a:gd name="T14" fmla="*/ 240 w 420"/>
              <a:gd name="T15" fmla="*/ 28 h 419"/>
              <a:gd name="T16" fmla="*/ 207 w 420"/>
              <a:gd name="T17" fmla="*/ 26 h 419"/>
              <a:gd name="T18" fmla="*/ 175 w 420"/>
              <a:gd name="T19" fmla="*/ 29 h 419"/>
              <a:gd name="T20" fmla="*/ 143 w 420"/>
              <a:gd name="T21" fmla="*/ 38 h 419"/>
              <a:gd name="T22" fmla="*/ 103 w 420"/>
              <a:gd name="T23" fmla="*/ 29 h 419"/>
              <a:gd name="T24" fmla="*/ 73 w 420"/>
              <a:gd name="T25" fmla="*/ 51 h 419"/>
              <a:gd name="T26" fmla="*/ 47 w 420"/>
              <a:gd name="T27" fmla="*/ 78 h 419"/>
              <a:gd name="T28" fmla="*/ 26 w 420"/>
              <a:gd name="T29" fmla="*/ 109 h 419"/>
              <a:gd name="T30" fmla="*/ 11 w 420"/>
              <a:gd name="T31" fmla="*/ 144 h 419"/>
              <a:gd name="T32" fmla="*/ 3 w 420"/>
              <a:gd name="T33" fmla="*/ 180 h 419"/>
              <a:gd name="T34" fmla="*/ 1 w 420"/>
              <a:gd name="T35" fmla="*/ 218 h 419"/>
              <a:gd name="T36" fmla="*/ 5 w 420"/>
              <a:gd name="T37" fmla="*/ 255 h 419"/>
              <a:gd name="T38" fmla="*/ 17 w 420"/>
              <a:gd name="T39" fmla="*/ 291 h 419"/>
              <a:gd name="T40" fmla="*/ 34 w 420"/>
              <a:gd name="T41" fmla="*/ 324 h 419"/>
              <a:gd name="T42" fmla="*/ 58 w 420"/>
              <a:gd name="T43" fmla="*/ 353 h 419"/>
              <a:gd name="T44" fmla="*/ 86 w 420"/>
              <a:gd name="T45" fmla="*/ 378 h 419"/>
              <a:gd name="T46" fmla="*/ 118 w 420"/>
              <a:gd name="T47" fmla="*/ 398 h 419"/>
              <a:gd name="T48" fmla="*/ 153 w 420"/>
              <a:gd name="T49" fmla="*/ 411 h 419"/>
              <a:gd name="T50" fmla="*/ 190 w 420"/>
              <a:gd name="T51" fmla="*/ 418 h 419"/>
              <a:gd name="T52" fmla="*/ 228 w 420"/>
              <a:gd name="T53" fmla="*/ 419 h 419"/>
              <a:gd name="T54" fmla="*/ 265 w 420"/>
              <a:gd name="T55" fmla="*/ 412 h 419"/>
              <a:gd name="T56" fmla="*/ 294 w 420"/>
              <a:gd name="T57" fmla="*/ 402 h 419"/>
              <a:gd name="T58" fmla="*/ 319 w 420"/>
              <a:gd name="T59" fmla="*/ 389 h 419"/>
              <a:gd name="T60" fmla="*/ 349 w 420"/>
              <a:gd name="T61" fmla="*/ 366 h 419"/>
              <a:gd name="T62" fmla="*/ 375 w 420"/>
              <a:gd name="T63" fmla="*/ 339 h 419"/>
              <a:gd name="T64" fmla="*/ 396 w 420"/>
              <a:gd name="T65" fmla="*/ 307 h 419"/>
              <a:gd name="T66" fmla="*/ 410 w 420"/>
              <a:gd name="T67" fmla="*/ 273 h 419"/>
              <a:gd name="T68" fmla="*/ 418 w 420"/>
              <a:gd name="T69" fmla="*/ 236 h 419"/>
              <a:gd name="T70" fmla="*/ 363 w 420"/>
              <a:gd name="T71" fmla="*/ 140 h 419"/>
              <a:gd name="T72" fmla="*/ 363 w 420"/>
              <a:gd name="T73" fmla="*/ 140 h 419"/>
              <a:gd name="T74" fmla="*/ 216 w 420"/>
              <a:gd name="T75" fmla="*/ 178 h 419"/>
              <a:gd name="T76" fmla="*/ 204 w 420"/>
              <a:gd name="T77" fmla="*/ 195 h 419"/>
              <a:gd name="T78" fmla="*/ 211 w 420"/>
              <a:gd name="T79" fmla="*/ 178 h 419"/>
              <a:gd name="T80" fmla="*/ 141 w 420"/>
              <a:gd name="T81" fmla="*/ 57 h 419"/>
              <a:gd name="T82" fmla="*/ 141 w 420"/>
              <a:gd name="T83" fmla="*/ 57 h 419"/>
              <a:gd name="T84" fmla="*/ 44 w 420"/>
              <a:gd name="T85" fmla="*/ 189 h 419"/>
              <a:gd name="T86" fmla="*/ 180 w 420"/>
              <a:gd name="T87" fmla="*/ 220 h 419"/>
              <a:gd name="T88" fmla="*/ 182 w 420"/>
              <a:gd name="T89" fmla="*/ 225 h 419"/>
              <a:gd name="T90" fmla="*/ 189 w 420"/>
              <a:gd name="T91" fmla="*/ 376 h 419"/>
              <a:gd name="T92" fmla="*/ 189 w 420"/>
              <a:gd name="T93" fmla="*/ 376 h 419"/>
              <a:gd name="T94" fmla="*/ 275 w 420"/>
              <a:gd name="T95" fmla="*/ 364 h 419"/>
              <a:gd name="T96" fmla="*/ 235 w 420"/>
              <a:gd name="T97" fmla="*/ 230 h 419"/>
              <a:gd name="T98" fmla="*/ 237 w 420"/>
              <a:gd name="T99" fmla="*/ 227 h 419"/>
              <a:gd name="T100" fmla="*/ 377 w 420"/>
              <a:gd name="T101" fmla="*/ 226 h 419"/>
              <a:gd name="T102" fmla="*/ 377 w 420"/>
              <a:gd name="T103" fmla="*/ 22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0" h="419">
                <a:moveTo>
                  <a:pt x="394" y="203"/>
                </a:moveTo>
                <a:cubicBezTo>
                  <a:pt x="420" y="198"/>
                  <a:pt x="420" y="198"/>
                  <a:pt x="420" y="198"/>
                </a:cubicBezTo>
                <a:cubicBezTo>
                  <a:pt x="419" y="193"/>
                  <a:pt x="419" y="187"/>
                  <a:pt x="418" y="182"/>
                </a:cubicBezTo>
                <a:cubicBezTo>
                  <a:pt x="392" y="182"/>
                  <a:pt x="392" y="182"/>
                  <a:pt x="392" y="182"/>
                </a:cubicBezTo>
                <a:cubicBezTo>
                  <a:pt x="392" y="178"/>
                  <a:pt x="391" y="174"/>
                  <a:pt x="390" y="170"/>
                </a:cubicBezTo>
                <a:cubicBezTo>
                  <a:pt x="414" y="161"/>
                  <a:pt x="414" y="161"/>
                  <a:pt x="414" y="161"/>
                </a:cubicBezTo>
                <a:cubicBezTo>
                  <a:pt x="413" y="156"/>
                  <a:pt x="412" y="150"/>
                  <a:pt x="410" y="145"/>
                </a:cubicBezTo>
                <a:cubicBezTo>
                  <a:pt x="384" y="150"/>
                  <a:pt x="384" y="150"/>
                  <a:pt x="384" y="150"/>
                </a:cubicBezTo>
                <a:cubicBezTo>
                  <a:pt x="383" y="146"/>
                  <a:pt x="381" y="142"/>
                  <a:pt x="380" y="139"/>
                </a:cubicBezTo>
                <a:cubicBezTo>
                  <a:pt x="402" y="125"/>
                  <a:pt x="402" y="125"/>
                  <a:pt x="402" y="125"/>
                </a:cubicBezTo>
                <a:cubicBezTo>
                  <a:pt x="400" y="120"/>
                  <a:pt x="398" y="115"/>
                  <a:pt x="395" y="111"/>
                </a:cubicBezTo>
                <a:cubicBezTo>
                  <a:pt x="371" y="120"/>
                  <a:pt x="371" y="120"/>
                  <a:pt x="371" y="120"/>
                </a:cubicBezTo>
                <a:cubicBezTo>
                  <a:pt x="369" y="116"/>
                  <a:pt x="367" y="113"/>
                  <a:pt x="365" y="109"/>
                </a:cubicBezTo>
                <a:cubicBezTo>
                  <a:pt x="384" y="92"/>
                  <a:pt x="384" y="92"/>
                  <a:pt x="384" y="92"/>
                </a:cubicBezTo>
                <a:cubicBezTo>
                  <a:pt x="381" y="88"/>
                  <a:pt x="378" y="83"/>
                  <a:pt x="374" y="79"/>
                </a:cubicBezTo>
                <a:cubicBezTo>
                  <a:pt x="352" y="93"/>
                  <a:pt x="352" y="93"/>
                  <a:pt x="352" y="93"/>
                </a:cubicBezTo>
                <a:cubicBezTo>
                  <a:pt x="350" y="89"/>
                  <a:pt x="347" y="86"/>
                  <a:pt x="344" y="83"/>
                </a:cubicBezTo>
                <a:cubicBezTo>
                  <a:pt x="360" y="63"/>
                  <a:pt x="360" y="63"/>
                  <a:pt x="360" y="63"/>
                </a:cubicBezTo>
                <a:cubicBezTo>
                  <a:pt x="357" y="59"/>
                  <a:pt x="353" y="55"/>
                  <a:pt x="349" y="52"/>
                </a:cubicBezTo>
                <a:cubicBezTo>
                  <a:pt x="329" y="69"/>
                  <a:pt x="329" y="69"/>
                  <a:pt x="329" y="69"/>
                </a:cubicBezTo>
                <a:cubicBezTo>
                  <a:pt x="326" y="66"/>
                  <a:pt x="323" y="64"/>
                  <a:pt x="320" y="62"/>
                </a:cubicBezTo>
                <a:cubicBezTo>
                  <a:pt x="332" y="39"/>
                  <a:pt x="332" y="39"/>
                  <a:pt x="332" y="39"/>
                </a:cubicBezTo>
                <a:cubicBezTo>
                  <a:pt x="327" y="36"/>
                  <a:pt x="323" y="33"/>
                  <a:pt x="318" y="30"/>
                </a:cubicBezTo>
                <a:cubicBezTo>
                  <a:pt x="302" y="50"/>
                  <a:pt x="302" y="50"/>
                  <a:pt x="302" y="50"/>
                </a:cubicBezTo>
                <a:cubicBezTo>
                  <a:pt x="299" y="48"/>
                  <a:pt x="295" y="46"/>
                  <a:pt x="291" y="44"/>
                </a:cubicBezTo>
                <a:cubicBezTo>
                  <a:pt x="299" y="20"/>
                  <a:pt x="299" y="20"/>
                  <a:pt x="299" y="20"/>
                </a:cubicBezTo>
                <a:cubicBezTo>
                  <a:pt x="294" y="17"/>
                  <a:pt x="289" y="15"/>
                  <a:pt x="284" y="13"/>
                </a:cubicBezTo>
                <a:cubicBezTo>
                  <a:pt x="272" y="36"/>
                  <a:pt x="272" y="36"/>
                  <a:pt x="272" y="36"/>
                </a:cubicBezTo>
                <a:cubicBezTo>
                  <a:pt x="268" y="35"/>
                  <a:pt x="265" y="34"/>
                  <a:pt x="261" y="33"/>
                </a:cubicBezTo>
                <a:cubicBezTo>
                  <a:pt x="264" y="7"/>
                  <a:pt x="264" y="7"/>
                  <a:pt x="264" y="7"/>
                </a:cubicBezTo>
                <a:cubicBezTo>
                  <a:pt x="259" y="5"/>
                  <a:pt x="254" y="4"/>
                  <a:pt x="248" y="3"/>
                </a:cubicBezTo>
                <a:cubicBezTo>
                  <a:pt x="240" y="28"/>
                  <a:pt x="240" y="28"/>
                  <a:pt x="240" y="28"/>
                </a:cubicBezTo>
                <a:cubicBezTo>
                  <a:pt x="236" y="27"/>
                  <a:pt x="232" y="27"/>
                  <a:pt x="228" y="26"/>
                </a:cubicBezTo>
                <a:cubicBezTo>
                  <a:pt x="227" y="0"/>
                  <a:pt x="227" y="0"/>
                  <a:pt x="227" y="0"/>
                </a:cubicBezTo>
                <a:cubicBezTo>
                  <a:pt x="222" y="0"/>
                  <a:pt x="216" y="0"/>
                  <a:pt x="211" y="0"/>
                </a:cubicBezTo>
                <a:cubicBezTo>
                  <a:pt x="207" y="26"/>
                  <a:pt x="207" y="26"/>
                  <a:pt x="207" y="26"/>
                </a:cubicBezTo>
                <a:cubicBezTo>
                  <a:pt x="203" y="26"/>
                  <a:pt x="199" y="26"/>
                  <a:pt x="195" y="26"/>
                </a:cubicBezTo>
                <a:cubicBezTo>
                  <a:pt x="190" y="1"/>
                  <a:pt x="190" y="1"/>
                  <a:pt x="190" y="1"/>
                </a:cubicBezTo>
                <a:cubicBezTo>
                  <a:pt x="184" y="1"/>
                  <a:pt x="179" y="2"/>
                  <a:pt x="173" y="3"/>
                </a:cubicBezTo>
                <a:cubicBezTo>
                  <a:pt x="175" y="29"/>
                  <a:pt x="175" y="29"/>
                  <a:pt x="175" y="29"/>
                </a:cubicBezTo>
                <a:cubicBezTo>
                  <a:pt x="171" y="30"/>
                  <a:pt x="167" y="31"/>
                  <a:pt x="163" y="32"/>
                </a:cubicBezTo>
                <a:cubicBezTo>
                  <a:pt x="153" y="8"/>
                  <a:pt x="153" y="8"/>
                  <a:pt x="153" y="8"/>
                </a:cubicBezTo>
                <a:cubicBezTo>
                  <a:pt x="148" y="9"/>
                  <a:pt x="142" y="11"/>
                  <a:pt x="137" y="13"/>
                </a:cubicBezTo>
                <a:cubicBezTo>
                  <a:pt x="143" y="38"/>
                  <a:pt x="143" y="38"/>
                  <a:pt x="143" y="38"/>
                </a:cubicBezTo>
                <a:cubicBezTo>
                  <a:pt x="141" y="39"/>
                  <a:pt x="139" y="40"/>
                  <a:pt x="136" y="41"/>
                </a:cubicBezTo>
                <a:cubicBezTo>
                  <a:pt x="135" y="42"/>
                  <a:pt x="134" y="42"/>
                  <a:pt x="132" y="43"/>
                </a:cubicBezTo>
                <a:cubicBezTo>
                  <a:pt x="118" y="21"/>
                  <a:pt x="118" y="21"/>
                  <a:pt x="118" y="21"/>
                </a:cubicBezTo>
                <a:cubicBezTo>
                  <a:pt x="113" y="24"/>
                  <a:pt x="108" y="26"/>
                  <a:pt x="103" y="29"/>
                </a:cubicBezTo>
                <a:cubicBezTo>
                  <a:pt x="114" y="53"/>
                  <a:pt x="114" y="53"/>
                  <a:pt x="114" y="53"/>
                </a:cubicBezTo>
                <a:cubicBezTo>
                  <a:pt x="110" y="55"/>
                  <a:pt x="107" y="57"/>
                  <a:pt x="104" y="60"/>
                </a:cubicBezTo>
                <a:cubicBezTo>
                  <a:pt x="86" y="41"/>
                  <a:pt x="86" y="41"/>
                  <a:pt x="86" y="41"/>
                </a:cubicBezTo>
                <a:cubicBezTo>
                  <a:pt x="81" y="44"/>
                  <a:pt x="77" y="47"/>
                  <a:pt x="73" y="51"/>
                </a:cubicBezTo>
                <a:cubicBezTo>
                  <a:pt x="87" y="73"/>
                  <a:pt x="87" y="73"/>
                  <a:pt x="87" y="73"/>
                </a:cubicBezTo>
                <a:cubicBezTo>
                  <a:pt x="84" y="75"/>
                  <a:pt x="81" y="78"/>
                  <a:pt x="79" y="81"/>
                </a:cubicBezTo>
                <a:cubicBezTo>
                  <a:pt x="58" y="66"/>
                  <a:pt x="58" y="66"/>
                  <a:pt x="58" y="66"/>
                </a:cubicBezTo>
                <a:cubicBezTo>
                  <a:pt x="54" y="70"/>
                  <a:pt x="50" y="74"/>
                  <a:pt x="47" y="78"/>
                </a:cubicBezTo>
                <a:cubicBezTo>
                  <a:pt x="65" y="97"/>
                  <a:pt x="65" y="97"/>
                  <a:pt x="65" y="97"/>
                </a:cubicBezTo>
                <a:cubicBezTo>
                  <a:pt x="62" y="100"/>
                  <a:pt x="60" y="103"/>
                  <a:pt x="58" y="106"/>
                </a:cubicBezTo>
                <a:cubicBezTo>
                  <a:pt x="34" y="95"/>
                  <a:pt x="34" y="95"/>
                  <a:pt x="34" y="95"/>
                </a:cubicBezTo>
                <a:cubicBezTo>
                  <a:pt x="31" y="100"/>
                  <a:pt x="29" y="104"/>
                  <a:pt x="26" y="109"/>
                </a:cubicBezTo>
                <a:cubicBezTo>
                  <a:pt x="47" y="124"/>
                  <a:pt x="47" y="124"/>
                  <a:pt x="47" y="124"/>
                </a:cubicBezTo>
                <a:cubicBezTo>
                  <a:pt x="45" y="128"/>
                  <a:pt x="44" y="132"/>
                  <a:pt x="42" y="135"/>
                </a:cubicBezTo>
                <a:cubicBezTo>
                  <a:pt x="17" y="128"/>
                  <a:pt x="17" y="128"/>
                  <a:pt x="17" y="128"/>
                </a:cubicBezTo>
                <a:cubicBezTo>
                  <a:pt x="15" y="133"/>
                  <a:pt x="13" y="138"/>
                  <a:pt x="11" y="144"/>
                </a:cubicBezTo>
                <a:cubicBezTo>
                  <a:pt x="35" y="155"/>
                  <a:pt x="35" y="155"/>
                  <a:pt x="35" y="155"/>
                </a:cubicBezTo>
                <a:cubicBezTo>
                  <a:pt x="33" y="159"/>
                  <a:pt x="32" y="162"/>
                  <a:pt x="31" y="166"/>
                </a:cubicBezTo>
                <a:cubicBezTo>
                  <a:pt x="5" y="164"/>
                  <a:pt x="5" y="164"/>
                  <a:pt x="5" y="164"/>
                </a:cubicBezTo>
                <a:cubicBezTo>
                  <a:pt x="4" y="169"/>
                  <a:pt x="3" y="175"/>
                  <a:pt x="3" y="180"/>
                </a:cubicBezTo>
                <a:cubicBezTo>
                  <a:pt x="28" y="187"/>
                  <a:pt x="28" y="187"/>
                  <a:pt x="28" y="187"/>
                </a:cubicBezTo>
                <a:cubicBezTo>
                  <a:pt x="27" y="191"/>
                  <a:pt x="27" y="195"/>
                  <a:pt x="26" y="199"/>
                </a:cubicBezTo>
                <a:cubicBezTo>
                  <a:pt x="1" y="201"/>
                  <a:pt x="1" y="201"/>
                  <a:pt x="1" y="201"/>
                </a:cubicBezTo>
                <a:cubicBezTo>
                  <a:pt x="0" y="207"/>
                  <a:pt x="0" y="212"/>
                  <a:pt x="1" y="218"/>
                </a:cubicBezTo>
                <a:cubicBezTo>
                  <a:pt x="26" y="220"/>
                  <a:pt x="26" y="220"/>
                  <a:pt x="26" y="220"/>
                </a:cubicBezTo>
                <a:cubicBezTo>
                  <a:pt x="27" y="224"/>
                  <a:pt x="27" y="228"/>
                  <a:pt x="28" y="232"/>
                </a:cubicBezTo>
                <a:cubicBezTo>
                  <a:pt x="2" y="239"/>
                  <a:pt x="2" y="239"/>
                  <a:pt x="2" y="239"/>
                </a:cubicBezTo>
                <a:cubicBezTo>
                  <a:pt x="3" y="244"/>
                  <a:pt x="4" y="249"/>
                  <a:pt x="5" y="255"/>
                </a:cubicBezTo>
                <a:cubicBezTo>
                  <a:pt x="31" y="252"/>
                  <a:pt x="31" y="252"/>
                  <a:pt x="31" y="252"/>
                </a:cubicBezTo>
                <a:cubicBezTo>
                  <a:pt x="32" y="256"/>
                  <a:pt x="33" y="260"/>
                  <a:pt x="34" y="264"/>
                </a:cubicBezTo>
                <a:cubicBezTo>
                  <a:pt x="11" y="275"/>
                  <a:pt x="11" y="275"/>
                  <a:pt x="11" y="275"/>
                </a:cubicBezTo>
                <a:cubicBezTo>
                  <a:pt x="13" y="280"/>
                  <a:pt x="15" y="286"/>
                  <a:pt x="17" y="291"/>
                </a:cubicBezTo>
                <a:cubicBezTo>
                  <a:pt x="42" y="284"/>
                  <a:pt x="42" y="284"/>
                  <a:pt x="42" y="284"/>
                </a:cubicBezTo>
                <a:cubicBezTo>
                  <a:pt x="43" y="287"/>
                  <a:pt x="45" y="291"/>
                  <a:pt x="47" y="295"/>
                </a:cubicBezTo>
                <a:cubicBezTo>
                  <a:pt x="26" y="310"/>
                  <a:pt x="26" y="310"/>
                  <a:pt x="26" y="310"/>
                </a:cubicBezTo>
                <a:cubicBezTo>
                  <a:pt x="29" y="315"/>
                  <a:pt x="31" y="319"/>
                  <a:pt x="34" y="324"/>
                </a:cubicBezTo>
                <a:cubicBezTo>
                  <a:pt x="58" y="313"/>
                  <a:pt x="58" y="313"/>
                  <a:pt x="58" y="313"/>
                </a:cubicBezTo>
                <a:cubicBezTo>
                  <a:pt x="60" y="316"/>
                  <a:pt x="62" y="319"/>
                  <a:pt x="65" y="322"/>
                </a:cubicBezTo>
                <a:cubicBezTo>
                  <a:pt x="47" y="341"/>
                  <a:pt x="47" y="341"/>
                  <a:pt x="47" y="341"/>
                </a:cubicBezTo>
                <a:cubicBezTo>
                  <a:pt x="50" y="345"/>
                  <a:pt x="54" y="349"/>
                  <a:pt x="58" y="353"/>
                </a:cubicBezTo>
                <a:cubicBezTo>
                  <a:pt x="79" y="338"/>
                  <a:pt x="79" y="338"/>
                  <a:pt x="79" y="338"/>
                </a:cubicBezTo>
                <a:cubicBezTo>
                  <a:pt x="81" y="341"/>
                  <a:pt x="84" y="344"/>
                  <a:pt x="87" y="347"/>
                </a:cubicBezTo>
                <a:cubicBezTo>
                  <a:pt x="73" y="368"/>
                  <a:pt x="73" y="368"/>
                  <a:pt x="73" y="368"/>
                </a:cubicBezTo>
                <a:cubicBezTo>
                  <a:pt x="77" y="372"/>
                  <a:pt x="81" y="375"/>
                  <a:pt x="86" y="378"/>
                </a:cubicBezTo>
                <a:cubicBezTo>
                  <a:pt x="104" y="360"/>
                  <a:pt x="104" y="360"/>
                  <a:pt x="104" y="360"/>
                </a:cubicBezTo>
                <a:cubicBezTo>
                  <a:pt x="107" y="362"/>
                  <a:pt x="110" y="364"/>
                  <a:pt x="114" y="366"/>
                </a:cubicBezTo>
                <a:cubicBezTo>
                  <a:pt x="104" y="390"/>
                  <a:pt x="104" y="390"/>
                  <a:pt x="104" y="390"/>
                </a:cubicBezTo>
                <a:cubicBezTo>
                  <a:pt x="108" y="393"/>
                  <a:pt x="113" y="395"/>
                  <a:pt x="118" y="398"/>
                </a:cubicBezTo>
                <a:cubicBezTo>
                  <a:pt x="132" y="376"/>
                  <a:pt x="132" y="376"/>
                  <a:pt x="132" y="376"/>
                </a:cubicBezTo>
                <a:cubicBezTo>
                  <a:pt x="136" y="378"/>
                  <a:pt x="140" y="379"/>
                  <a:pt x="143" y="381"/>
                </a:cubicBezTo>
                <a:cubicBezTo>
                  <a:pt x="138" y="406"/>
                  <a:pt x="138" y="406"/>
                  <a:pt x="138" y="406"/>
                </a:cubicBezTo>
                <a:cubicBezTo>
                  <a:pt x="143" y="408"/>
                  <a:pt x="148" y="410"/>
                  <a:pt x="153" y="411"/>
                </a:cubicBezTo>
                <a:cubicBezTo>
                  <a:pt x="163" y="387"/>
                  <a:pt x="163" y="387"/>
                  <a:pt x="163" y="387"/>
                </a:cubicBezTo>
                <a:cubicBezTo>
                  <a:pt x="167" y="388"/>
                  <a:pt x="171" y="389"/>
                  <a:pt x="175" y="390"/>
                </a:cubicBezTo>
                <a:cubicBezTo>
                  <a:pt x="174" y="416"/>
                  <a:pt x="174" y="416"/>
                  <a:pt x="174" y="416"/>
                </a:cubicBezTo>
                <a:cubicBezTo>
                  <a:pt x="179" y="417"/>
                  <a:pt x="185" y="418"/>
                  <a:pt x="190" y="418"/>
                </a:cubicBezTo>
                <a:cubicBezTo>
                  <a:pt x="196" y="393"/>
                  <a:pt x="196" y="393"/>
                  <a:pt x="196" y="393"/>
                </a:cubicBezTo>
                <a:cubicBezTo>
                  <a:pt x="200" y="393"/>
                  <a:pt x="204" y="394"/>
                  <a:pt x="208" y="394"/>
                </a:cubicBezTo>
                <a:cubicBezTo>
                  <a:pt x="212" y="419"/>
                  <a:pt x="212" y="419"/>
                  <a:pt x="212" y="419"/>
                </a:cubicBezTo>
                <a:cubicBezTo>
                  <a:pt x="217" y="419"/>
                  <a:pt x="222" y="419"/>
                  <a:pt x="228" y="419"/>
                </a:cubicBezTo>
                <a:cubicBezTo>
                  <a:pt x="229" y="393"/>
                  <a:pt x="229" y="393"/>
                  <a:pt x="229" y="393"/>
                </a:cubicBezTo>
                <a:cubicBezTo>
                  <a:pt x="233" y="392"/>
                  <a:pt x="237" y="392"/>
                  <a:pt x="241" y="391"/>
                </a:cubicBezTo>
                <a:cubicBezTo>
                  <a:pt x="249" y="416"/>
                  <a:pt x="249" y="416"/>
                  <a:pt x="249" y="416"/>
                </a:cubicBezTo>
                <a:cubicBezTo>
                  <a:pt x="254" y="415"/>
                  <a:pt x="260" y="413"/>
                  <a:pt x="265" y="412"/>
                </a:cubicBezTo>
                <a:cubicBezTo>
                  <a:pt x="261" y="386"/>
                  <a:pt x="261" y="386"/>
                  <a:pt x="261" y="386"/>
                </a:cubicBezTo>
                <a:cubicBezTo>
                  <a:pt x="265" y="385"/>
                  <a:pt x="269" y="384"/>
                  <a:pt x="273" y="382"/>
                </a:cubicBezTo>
                <a:cubicBezTo>
                  <a:pt x="285" y="405"/>
                  <a:pt x="285" y="405"/>
                  <a:pt x="285" y="405"/>
                </a:cubicBezTo>
                <a:cubicBezTo>
                  <a:pt x="288" y="404"/>
                  <a:pt x="291" y="403"/>
                  <a:pt x="294" y="402"/>
                </a:cubicBezTo>
                <a:cubicBezTo>
                  <a:pt x="296" y="401"/>
                  <a:pt x="298" y="400"/>
                  <a:pt x="300" y="399"/>
                </a:cubicBezTo>
                <a:cubicBezTo>
                  <a:pt x="292" y="374"/>
                  <a:pt x="292" y="374"/>
                  <a:pt x="292" y="374"/>
                </a:cubicBezTo>
                <a:cubicBezTo>
                  <a:pt x="296" y="372"/>
                  <a:pt x="299" y="371"/>
                  <a:pt x="303" y="368"/>
                </a:cubicBezTo>
                <a:cubicBezTo>
                  <a:pt x="319" y="389"/>
                  <a:pt x="319" y="389"/>
                  <a:pt x="319" y="389"/>
                </a:cubicBezTo>
                <a:cubicBezTo>
                  <a:pt x="324" y="386"/>
                  <a:pt x="328" y="383"/>
                  <a:pt x="333" y="380"/>
                </a:cubicBezTo>
                <a:cubicBezTo>
                  <a:pt x="320" y="357"/>
                  <a:pt x="320" y="357"/>
                  <a:pt x="320" y="357"/>
                </a:cubicBezTo>
                <a:cubicBezTo>
                  <a:pt x="324" y="355"/>
                  <a:pt x="327" y="352"/>
                  <a:pt x="330" y="349"/>
                </a:cubicBezTo>
                <a:cubicBezTo>
                  <a:pt x="349" y="366"/>
                  <a:pt x="349" y="366"/>
                  <a:pt x="349" y="366"/>
                </a:cubicBezTo>
                <a:cubicBezTo>
                  <a:pt x="354" y="363"/>
                  <a:pt x="357" y="359"/>
                  <a:pt x="361" y="355"/>
                </a:cubicBezTo>
                <a:cubicBezTo>
                  <a:pt x="345" y="335"/>
                  <a:pt x="345" y="335"/>
                  <a:pt x="345" y="335"/>
                </a:cubicBezTo>
                <a:cubicBezTo>
                  <a:pt x="348" y="332"/>
                  <a:pt x="350" y="329"/>
                  <a:pt x="353" y="326"/>
                </a:cubicBezTo>
                <a:cubicBezTo>
                  <a:pt x="375" y="339"/>
                  <a:pt x="375" y="339"/>
                  <a:pt x="375" y="339"/>
                </a:cubicBezTo>
                <a:cubicBezTo>
                  <a:pt x="379" y="335"/>
                  <a:pt x="382" y="330"/>
                  <a:pt x="385" y="326"/>
                </a:cubicBezTo>
                <a:cubicBezTo>
                  <a:pt x="365" y="309"/>
                  <a:pt x="365" y="309"/>
                  <a:pt x="365" y="309"/>
                </a:cubicBezTo>
                <a:cubicBezTo>
                  <a:pt x="367" y="305"/>
                  <a:pt x="369" y="302"/>
                  <a:pt x="371" y="298"/>
                </a:cubicBezTo>
                <a:cubicBezTo>
                  <a:pt x="396" y="307"/>
                  <a:pt x="396" y="307"/>
                  <a:pt x="396" y="307"/>
                </a:cubicBezTo>
                <a:cubicBezTo>
                  <a:pt x="398" y="303"/>
                  <a:pt x="401" y="298"/>
                  <a:pt x="403" y="293"/>
                </a:cubicBezTo>
                <a:cubicBezTo>
                  <a:pt x="380" y="279"/>
                  <a:pt x="380" y="279"/>
                  <a:pt x="380" y="279"/>
                </a:cubicBezTo>
                <a:cubicBezTo>
                  <a:pt x="382" y="276"/>
                  <a:pt x="383" y="272"/>
                  <a:pt x="385" y="268"/>
                </a:cubicBezTo>
                <a:cubicBezTo>
                  <a:pt x="410" y="273"/>
                  <a:pt x="410" y="273"/>
                  <a:pt x="410" y="273"/>
                </a:cubicBezTo>
                <a:cubicBezTo>
                  <a:pt x="412" y="267"/>
                  <a:pt x="413" y="262"/>
                  <a:pt x="415" y="257"/>
                </a:cubicBezTo>
                <a:cubicBezTo>
                  <a:pt x="390" y="248"/>
                  <a:pt x="390" y="248"/>
                  <a:pt x="390" y="248"/>
                </a:cubicBezTo>
                <a:cubicBezTo>
                  <a:pt x="391" y="244"/>
                  <a:pt x="392" y="240"/>
                  <a:pt x="392" y="236"/>
                </a:cubicBezTo>
                <a:cubicBezTo>
                  <a:pt x="418" y="236"/>
                  <a:pt x="418" y="236"/>
                  <a:pt x="418" y="236"/>
                </a:cubicBezTo>
                <a:cubicBezTo>
                  <a:pt x="419" y="230"/>
                  <a:pt x="419" y="225"/>
                  <a:pt x="420" y="220"/>
                </a:cubicBezTo>
                <a:cubicBezTo>
                  <a:pt x="394" y="215"/>
                  <a:pt x="394" y="215"/>
                  <a:pt x="394" y="215"/>
                </a:cubicBezTo>
                <a:cubicBezTo>
                  <a:pt x="394" y="211"/>
                  <a:pt x="394" y="207"/>
                  <a:pt x="394" y="203"/>
                </a:cubicBezTo>
                <a:close/>
                <a:moveTo>
                  <a:pt x="363" y="140"/>
                </a:moveTo>
                <a:cubicBezTo>
                  <a:pt x="238" y="195"/>
                  <a:pt x="238" y="195"/>
                  <a:pt x="238" y="195"/>
                </a:cubicBezTo>
                <a:cubicBezTo>
                  <a:pt x="237" y="191"/>
                  <a:pt x="234" y="188"/>
                  <a:pt x="231" y="185"/>
                </a:cubicBezTo>
                <a:cubicBezTo>
                  <a:pt x="312" y="76"/>
                  <a:pt x="312" y="76"/>
                  <a:pt x="312" y="76"/>
                </a:cubicBezTo>
                <a:cubicBezTo>
                  <a:pt x="333" y="92"/>
                  <a:pt x="351" y="114"/>
                  <a:pt x="363" y="140"/>
                </a:cubicBezTo>
                <a:close/>
                <a:moveTo>
                  <a:pt x="231" y="43"/>
                </a:moveTo>
                <a:cubicBezTo>
                  <a:pt x="259" y="47"/>
                  <a:pt x="285" y="57"/>
                  <a:pt x="308" y="73"/>
                </a:cubicBezTo>
                <a:cubicBezTo>
                  <a:pt x="227" y="183"/>
                  <a:pt x="227" y="183"/>
                  <a:pt x="227" y="183"/>
                </a:cubicBezTo>
                <a:cubicBezTo>
                  <a:pt x="224" y="181"/>
                  <a:pt x="220" y="179"/>
                  <a:pt x="216" y="178"/>
                </a:cubicBezTo>
                <a:lnTo>
                  <a:pt x="231" y="43"/>
                </a:lnTo>
                <a:close/>
                <a:moveTo>
                  <a:pt x="217" y="224"/>
                </a:moveTo>
                <a:cubicBezTo>
                  <a:pt x="209" y="228"/>
                  <a:pt x="199" y="224"/>
                  <a:pt x="196" y="216"/>
                </a:cubicBezTo>
                <a:cubicBezTo>
                  <a:pt x="192" y="208"/>
                  <a:pt x="196" y="199"/>
                  <a:pt x="204" y="195"/>
                </a:cubicBezTo>
                <a:cubicBezTo>
                  <a:pt x="212" y="192"/>
                  <a:pt x="221" y="195"/>
                  <a:pt x="225" y="203"/>
                </a:cubicBezTo>
                <a:cubicBezTo>
                  <a:pt x="228" y="211"/>
                  <a:pt x="225" y="221"/>
                  <a:pt x="217" y="224"/>
                </a:cubicBezTo>
                <a:close/>
                <a:moveTo>
                  <a:pt x="227" y="43"/>
                </a:moveTo>
                <a:cubicBezTo>
                  <a:pt x="211" y="178"/>
                  <a:pt x="211" y="178"/>
                  <a:pt x="211" y="178"/>
                </a:cubicBezTo>
                <a:cubicBezTo>
                  <a:pt x="208" y="178"/>
                  <a:pt x="204" y="178"/>
                  <a:pt x="200" y="180"/>
                </a:cubicBezTo>
                <a:cubicBezTo>
                  <a:pt x="145" y="55"/>
                  <a:pt x="145" y="55"/>
                  <a:pt x="145" y="55"/>
                </a:cubicBezTo>
                <a:cubicBezTo>
                  <a:pt x="172" y="44"/>
                  <a:pt x="200" y="40"/>
                  <a:pt x="227" y="43"/>
                </a:cubicBezTo>
                <a:close/>
                <a:moveTo>
                  <a:pt x="141" y="57"/>
                </a:moveTo>
                <a:cubicBezTo>
                  <a:pt x="195" y="181"/>
                  <a:pt x="195" y="181"/>
                  <a:pt x="195" y="181"/>
                </a:cubicBezTo>
                <a:cubicBezTo>
                  <a:pt x="192" y="183"/>
                  <a:pt x="189" y="186"/>
                  <a:pt x="186" y="189"/>
                </a:cubicBezTo>
                <a:cubicBezTo>
                  <a:pt x="76" y="108"/>
                  <a:pt x="76" y="108"/>
                  <a:pt x="76" y="108"/>
                </a:cubicBezTo>
                <a:cubicBezTo>
                  <a:pt x="93" y="87"/>
                  <a:pt x="114" y="69"/>
                  <a:pt x="141" y="57"/>
                </a:cubicBezTo>
                <a:close/>
                <a:moveTo>
                  <a:pt x="74" y="112"/>
                </a:moveTo>
                <a:cubicBezTo>
                  <a:pt x="183" y="193"/>
                  <a:pt x="183" y="193"/>
                  <a:pt x="183" y="193"/>
                </a:cubicBezTo>
                <a:cubicBezTo>
                  <a:pt x="181" y="196"/>
                  <a:pt x="180" y="200"/>
                  <a:pt x="179" y="204"/>
                </a:cubicBezTo>
                <a:cubicBezTo>
                  <a:pt x="44" y="189"/>
                  <a:pt x="44" y="189"/>
                  <a:pt x="44" y="189"/>
                </a:cubicBezTo>
                <a:cubicBezTo>
                  <a:pt x="47" y="161"/>
                  <a:pt x="58" y="135"/>
                  <a:pt x="74" y="112"/>
                </a:cubicBezTo>
                <a:close/>
                <a:moveTo>
                  <a:pt x="43" y="193"/>
                </a:moveTo>
                <a:cubicBezTo>
                  <a:pt x="178" y="208"/>
                  <a:pt x="178" y="208"/>
                  <a:pt x="178" y="208"/>
                </a:cubicBezTo>
                <a:cubicBezTo>
                  <a:pt x="178" y="212"/>
                  <a:pt x="179" y="216"/>
                  <a:pt x="180" y="220"/>
                </a:cubicBezTo>
                <a:cubicBezTo>
                  <a:pt x="56" y="275"/>
                  <a:pt x="56" y="275"/>
                  <a:pt x="56" y="275"/>
                </a:cubicBezTo>
                <a:cubicBezTo>
                  <a:pt x="44" y="248"/>
                  <a:pt x="41" y="220"/>
                  <a:pt x="43" y="193"/>
                </a:cubicBezTo>
                <a:close/>
                <a:moveTo>
                  <a:pt x="57" y="279"/>
                </a:moveTo>
                <a:cubicBezTo>
                  <a:pt x="182" y="225"/>
                  <a:pt x="182" y="225"/>
                  <a:pt x="182" y="225"/>
                </a:cubicBezTo>
                <a:cubicBezTo>
                  <a:pt x="184" y="228"/>
                  <a:pt x="187" y="231"/>
                  <a:pt x="190" y="234"/>
                </a:cubicBezTo>
                <a:cubicBezTo>
                  <a:pt x="109" y="343"/>
                  <a:pt x="109" y="343"/>
                  <a:pt x="109" y="343"/>
                </a:cubicBezTo>
                <a:cubicBezTo>
                  <a:pt x="87" y="327"/>
                  <a:pt x="69" y="305"/>
                  <a:pt x="57" y="279"/>
                </a:cubicBezTo>
                <a:close/>
                <a:moveTo>
                  <a:pt x="189" y="376"/>
                </a:moveTo>
                <a:cubicBezTo>
                  <a:pt x="162" y="373"/>
                  <a:pt x="135" y="362"/>
                  <a:pt x="113" y="346"/>
                </a:cubicBezTo>
                <a:cubicBezTo>
                  <a:pt x="193" y="237"/>
                  <a:pt x="193" y="237"/>
                  <a:pt x="193" y="237"/>
                </a:cubicBezTo>
                <a:cubicBezTo>
                  <a:pt x="197" y="239"/>
                  <a:pt x="200" y="240"/>
                  <a:pt x="204" y="241"/>
                </a:cubicBezTo>
                <a:lnTo>
                  <a:pt x="189" y="376"/>
                </a:lnTo>
                <a:close/>
                <a:moveTo>
                  <a:pt x="194" y="377"/>
                </a:moveTo>
                <a:cubicBezTo>
                  <a:pt x="209" y="242"/>
                  <a:pt x="209" y="242"/>
                  <a:pt x="209" y="242"/>
                </a:cubicBezTo>
                <a:cubicBezTo>
                  <a:pt x="213" y="242"/>
                  <a:pt x="217" y="241"/>
                  <a:pt x="221" y="240"/>
                </a:cubicBezTo>
                <a:cubicBezTo>
                  <a:pt x="275" y="364"/>
                  <a:pt x="275" y="364"/>
                  <a:pt x="275" y="364"/>
                </a:cubicBezTo>
                <a:cubicBezTo>
                  <a:pt x="249" y="376"/>
                  <a:pt x="221" y="379"/>
                  <a:pt x="194" y="377"/>
                </a:cubicBezTo>
                <a:close/>
                <a:moveTo>
                  <a:pt x="280" y="362"/>
                </a:moveTo>
                <a:cubicBezTo>
                  <a:pt x="225" y="238"/>
                  <a:pt x="225" y="238"/>
                  <a:pt x="225" y="238"/>
                </a:cubicBezTo>
                <a:cubicBezTo>
                  <a:pt x="229" y="236"/>
                  <a:pt x="232" y="233"/>
                  <a:pt x="235" y="230"/>
                </a:cubicBezTo>
                <a:cubicBezTo>
                  <a:pt x="344" y="311"/>
                  <a:pt x="344" y="311"/>
                  <a:pt x="344" y="311"/>
                </a:cubicBezTo>
                <a:cubicBezTo>
                  <a:pt x="328" y="333"/>
                  <a:pt x="306" y="350"/>
                  <a:pt x="280" y="362"/>
                </a:cubicBezTo>
                <a:close/>
                <a:moveTo>
                  <a:pt x="347" y="307"/>
                </a:moveTo>
                <a:cubicBezTo>
                  <a:pt x="237" y="227"/>
                  <a:pt x="237" y="227"/>
                  <a:pt x="237" y="227"/>
                </a:cubicBezTo>
                <a:cubicBezTo>
                  <a:pt x="239" y="223"/>
                  <a:pt x="241" y="219"/>
                  <a:pt x="242" y="215"/>
                </a:cubicBezTo>
                <a:cubicBezTo>
                  <a:pt x="377" y="230"/>
                  <a:pt x="377" y="230"/>
                  <a:pt x="377" y="230"/>
                </a:cubicBezTo>
                <a:cubicBezTo>
                  <a:pt x="373" y="258"/>
                  <a:pt x="363" y="285"/>
                  <a:pt x="347" y="307"/>
                </a:cubicBezTo>
                <a:close/>
                <a:moveTo>
                  <a:pt x="377" y="226"/>
                </a:moveTo>
                <a:cubicBezTo>
                  <a:pt x="242" y="211"/>
                  <a:pt x="242" y="211"/>
                  <a:pt x="242" y="211"/>
                </a:cubicBezTo>
                <a:cubicBezTo>
                  <a:pt x="242" y="207"/>
                  <a:pt x="242" y="203"/>
                  <a:pt x="240" y="199"/>
                </a:cubicBezTo>
                <a:cubicBezTo>
                  <a:pt x="365" y="144"/>
                  <a:pt x="365" y="144"/>
                  <a:pt x="365" y="144"/>
                </a:cubicBezTo>
                <a:cubicBezTo>
                  <a:pt x="376" y="171"/>
                  <a:pt x="380" y="199"/>
                  <a:pt x="377" y="22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endParaRPr>
          </a:p>
        </p:txBody>
      </p:sp>
      <p:sp>
        <p:nvSpPr>
          <p:cNvPr id="47" name="圆角矩形 46"/>
          <p:cNvSpPr/>
          <p:nvPr/>
        </p:nvSpPr>
        <p:spPr>
          <a:xfrm>
            <a:off x="1282144" y="5175063"/>
            <a:ext cx="3288422" cy="62221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EFFFF"/>
                </a:solidFill>
                <a:latin typeface="幼圆" panose="02010509060101010101" pitchFamily="49" charset="-122"/>
                <a:ea typeface="幼圆" panose="02010509060101010101" pitchFamily="49" charset="-122"/>
              </a:rPr>
              <a:t>请输入您的小标题</a:t>
            </a:r>
            <a:endParaRPr lang="zh-CN" altLang="zh-CN" dirty="0">
              <a:solidFill>
                <a:srgbClr val="FEFFFF"/>
              </a:solidFill>
              <a:latin typeface="幼圆" panose="02010509060101010101" pitchFamily="49" charset="-122"/>
              <a:ea typeface="幼圆" panose="02010509060101010101" pitchFamily="49" charset="-122"/>
            </a:endParaRPr>
          </a:p>
        </p:txBody>
      </p:sp>
      <p:sp>
        <p:nvSpPr>
          <p:cNvPr id="14" name="矩形 13"/>
          <p:cNvSpPr/>
          <p:nvPr/>
        </p:nvSpPr>
        <p:spPr>
          <a:xfrm>
            <a:off x="6001853" y="1634622"/>
            <a:ext cx="5069113" cy="490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457200" indent="-457200">
              <a:lnSpc>
                <a:spcPct val="150000"/>
              </a:lnSpc>
              <a:buFont typeface="+mj-lt"/>
              <a:buAutoNum type="arabicPeriod"/>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lt"/>
              <a:buAutoNum type="arabicPeriod"/>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lt"/>
              <a:buAutoNum type="arabicPeriod"/>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lt"/>
              <a:buAutoNum type="arabicPeriod"/>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lt"/>
              <a:buAutoNum type="arabicPeriod"/>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lt"/>
              <a:buAutoNum type="arabicPeriod"/>
            </a:pPr>
            <a:endParaRPr lang="zh-CN"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lt"/>
              <a:buAutoNum type="arabicPeriod"/>
            </a:pPr>
            <a:endParaRPr lang="zh-CN" altLang="zh-CN" sz="2000" dirty="0">
              <a:solidFill>
                <a:schemeClr val="tx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85197577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dirty="0"/>
              <a:t>请在此添加您的大标题</a:t>
            </a:r>
            <a:endParaRPr lang="en-US" altLang="zh-CN" dirty="0"/>
          </a:p>
        </p:txBody>
      </p:sp>
      <p:sp>
        <p:nvSpPr>
          <p:cNvPr id="14" name="Rectangle 32"/>
          <p:cNvSpPr/>
          <p:nvPr/>
        </p:nvSpPr>
        <p:spPr>
          <a:xfrm>
            <a:off x="5865879" y="2037319"/>
            <a:ext cx="921712" cy="3840467"/>
          </a:xfrm>
          <a:prstGeom prst="rect">
            <a:avLst/>
          </a:prstGeom>
          <a:solidFill>
            <a:srgbClr val="FEFFFF">
              <a:alpha val="77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34"/>
          <p:cNvSpPr/>
          <p:nvPr/>
        </p:nvSpPr>
        <p:spPr>
          <a:xfrm>
            <a:off x="5865879" y="3846286"/>
            <a:ext cx="921712" cy="2031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rgbClr val="FEFFFF"/>
                </a:solidFill>
              </a:rPr>
              <a:t>52%</a:t>
            </a:r>
          </a:p>
        </p:txBody>
      </p:sp>
      <p:sp>
        <p:nvSpPr>
          <p:cNvPr id="16" name="Rectangle 32"/>
          <p:cNvSpPr/>
          <p:nvPr/>
        </p:nvSpPr>
        <p:spPr>
          <a:xfrm>
            <a:off x="7056050" y="2037319"/>
            <a:ext cx="921712" cy="3840467"/>
          </a:xfrm>
          <a:prstGeom prst="rect">
            <a:avLst/>
          </a:prstGeom>
          <a:solidFill>
            <a:srgbClr val="FEFFFF">
              <a:alpha val="77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34"/>
          <p:cNvSpPr/>
          <p:nvPr/>
        </p:nvSpPr>
        <p:spPr>
          <a:xfrm>
            <a:off x="7056050" y="4296228"/>
            <a:ext cx="921712" cy="158155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rgbClr val="FEFFFF"/>
                </a:solidFill>
              </a:rPr>
              <a:t>46%</a:t>
            </a:r>
          </a:p>
        </p:txBody>
      </p:sp>
      <p:sp>
        <p:nvSpPr>
          <p:cNvPr id="18" name="Rectangle 32"/>
          <p:cNvSpPr/>
          <p:nvPr/>
        </p:nvSpPr>
        <p:spPr>
          <a:xfrm>
            <a:off x="8246221" y="2037319"/>
            <a:ext cx="921712" cy="3840467"/>
          </a:xfrm>
          <a:prstGeom prst="rect">
            <a:avLst/>
          </a:prstGeom>
          <a:solidFill>
            <a:srgbClr val="FEFFFF">
              <a:alpha val="77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Rectangle 34"/>
          <p:cNvSpPr/>
          <p:nvPr/>
        </p:nvSpPr>
        <p:spPr>
          <a:xfrm>
            <a:off x="8246221" y="3512457"/>
            <a:ext cx="921712" cy="236532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rgbClr val="FEFFFF"/>
                </a:solidFill>
              </a:rPr>
              <a:t>60%</a:t>
            </a:r>
          </a:p>
        </p:txBody>
      </p:sp>
      <p:sp>
        <p:nvSpPr>
          <p:cNvPr id="20" name="Rectangle 32"/>
          <p:cNvSpPr/>
          <p:nvPr/>
        </p:nvSpPr>
        <p:spPr>
          <a:xfrm>
            <a:off x="9436392" y="2037319"/>
            <a:ext cx="921712" cy="3840467"/>
          </a:xfrm>
          <a:prstGeom prst="rect">
            <a:avLst/>
          </a:prstGeom>
          <a:solidFill>
            <a:srgbClr val="FEFFFF">
              <a:alpha val="77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Rectangle 34"/>
          <p:cNvSpPr/>
          <p:nvPr/>
        </p:nvSpPr>
        <p:spPr>
          <a:xfrm>
            <a:off x="9436392" y="2960914"/>
            <a:ext cx="921712" cy="29168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rgbClr val="FEFFFF"/>
                </a:solidFill>
              </a:rPr>
              <a:t>67%</a:t>
            </a:r>
          </a:p>
        </p:txBody>
      </p:sp>
      <p:sp>
        <p:nvSpPr>
          <p:cNvPr id="22" name="Rectangle 32"/>
          <p:cNvSpPr/>
          <p:nvPr/>
        </p:nvSpPr>
        <p:spPr>
          <a:xfrm>
            <a:off x="10626563" y="2037319"/>
            <a:ext cx="921712" cy="3840467"/>
          </a:xfrm>
          <a:prstGeom prst="rect">
            <a:avLst/>
          </a:prstGeom>
          <a:solidFill>
            <a:srgbClr val="FEFFFF">
              <a:alpha val="77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ectangle 34"/>
          <p:cNvSpPr/>
          <p:nvPr/>
        </p:nvSpPr>
        <p:spPr>
          <a:xfrm>
            <a:off x="10626563" y="2307771"/>
            <a:ext cx="921712" cy="357001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rgbClr val="FEFFFF"/>
                </a:solidFill>
              </a:rPr>
              <a:t>92%</a:t>
            </a:r>
          </a:p>
        </p:txBody>
      </p:sp>
      <p:sp>
        <p:nvSpPr>
          <p:cNvPr id="24" name="文本框 23"/>
          <p:cNvSpPr txBox="1"/>
          <p:nvPr/>
        </p:nvSpPr>
        <p:spPr>
          <a:xfrm flipH="1">
            <a:off x="5865879" y="5992284"/>
            <a:ext cx="921712" cy="400110"/>
          </a:xfrm>
          <a:prstGeom prst="rect">
            <a:avLst/>
          </a:prstGeom>
          <a:noFill/>
        </p:spPr>
        <p:txBody>
          <a:bodyPr wrap="square" rtlCol="0">
            <a:spAutoFit/>
          </a:bodyPr>
          <a:lstStyle/>
          <a:p>
            <a:pPr algn="ctr"/>
            <a:r>
              <a:rPr lang="zh-CN" altLang="en-US" sz="2000" dirty="0"/>
              <a:t>文本</a:t>
            </a:r>
          </a:p>
        </p:txBody>
      </p:sp>
      <p:sp>
        <p:nvSpPr>
          <p:cNvPr id="25" name="文本框 24"/>
          <p:cNvSpPr txBox="1"/>
          <p:nvPr/>
        </p:nvSpPr>
        <p:spPr>
          <a:xfrm flipH="1">
            <a:off x="7056050" y="5992284"/>
            <a:ext cx="921712" cy="400110"/>
          </a:xfrm>
          <a:prstGeom prst="rect">
            <a:avLst/>
          </a:prstGeom>
          <a:noFill/>
        </p:spPr>
        <p:txBody>
          <a:bodyPr wrap="square" rtlCol="0">
            <a:spAutoFit/>
          </a:bodyPr>
          <a:lstStyle/>
          <a:p>
            <a:pPr algn="ctr"/>
            <a:r>
              <a:rPr lang="zh-CN" altLang="en-US" sz="2000" dirty="0"/>
              <a:t>文本</a:t>
            </a:r>
          </a:p>
        </p:txBody>
      </p:sp>
      <p:sp>
        <p:nvSpPr>
          <p:cNvPr id="26" name="文本框 25"/>
          <p:cNvSpPr txBox="1"/>
          <p:nvPr/>
        </p:nvSpPr>
        <p:spPr>
          <a:xfrm flipH="1">
            <a:off x="8246221" y="5992284"/>
            <a:ext cx="921712" cy="400110"/>
          </a:xfrm>
          <a:prstGeom prst="rect">
            <a:avLst/>
          </a:prstGeom>
          <a:noFill/>
        </p:spPr>
        <p:txBody>
          <a:bodyPr wrap="square" rtlCol="0">
            <a:spAutoFit/>
          </a:bodyPr>
          <a:lstStyle/>
          <a:p>
            <a:pPr algn="ctr"/>
            <a:r>
              <a:rPr lang="zh-CN" altLang="en-US" sz="2000" dirty="0"/>
              <a:t>文本</a:t>
            </a:r>
          </a:p>
        </p:txBody>
      </p:sp>
      <p:sp>
        <p:nvSpPr>
          <p:cNvPr id="27" name="文本框 26"/>
          <p:cNvSpPr txBox="1"/>
          <p:nvPr/>
        </p:nvSpPr>
        <p:spPr>
          <a:xfrm flipH="1">
            <a:off x="9436392" y="5992284"/>
            <a:ext cx="921712" cy="400110"/>
          </a:xfrm>
          <a:prstGeom prst="rect">
            <a:avLst/>
          </a:prstGeom>
          <a:noFill/>
        </p:spPr>
        <p:txBody>
          <a:bodyPr wrap="square" rtlCol="0">
            <a:spAutoFit/>
          </a:bodyPr>
          <a:lstStyle/>
          <a:p>
            <a:pPr algn="ctr"/>
            <a:r>
              <a:rPr lang="zh-CN" altLang="en-US" sz="2000" dirty="0"/>
              <a:t>文本</a:t>
            </a:r>
          </a:p>
        </p:txBody>
      </p:sp>
      <p:sp>
        <p:nvSpPr>
          <p:cNvPr id="28" name="文本框 27"/>
          <p:cNvSpPr txBox="1"/>
          <p:nvPr/>
        </p:nvSpPr>
        <p:spPr>
          <a:xfrm flipH="1">
            <a:off x="10626563" y="5992284"/>
            <a:ext cx="921712" cy="400110"/>
          </a:xfrm>
          <a:prstGeom prst="rect">
            <a:avLst/>
          </a:prstGeom>
          <a:noFill/>
        </p:spPr>
        <p:txBody>
          <a:bodyPr wrap="square" rtlCol="0">
            <a:spAutoFit/>
          </a:bodyPr>
          <a:lstStyle/>
          <a:p>
            <a:pPr algn="ctr"/>
            <a:r>
              <a:rPr lang="zh-CN" altLang="en-US" sz="2000" dirty="0"/>
              <a:t>文本</a:t>
            </a:r>
          </a:p>
        </p:txBody>
      </p:sp>
      <p:sp>
        <p:nvSpPr>
          <p:cNvPr id="29" name="矩形 28"/>
          <p:cNvSpPr/>
          <p:nvPr/>
        </p:nvSpPr>
        <p:spPr>
          <a:xfrm>
            <a:off x="654686" y="1814286"/>
            <a:ext cx="4222114" cy="4721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lnSpc>
                <a:spcPct val="150000"/>
              </a:lnSpc>
              <a:buFont typeface="Wingdings" panose="05000000000000000000" pitchFamily="2" charset="2"/>
              <a:buChar char="Ø"/>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285750" indent="-285750">
              <a:lnSpc>
                <a:spcPct val="150000"/>
              </a:lnSpc>
              <a:buFont typeface="Wingdings" panose="05000000000000000000" pitchFamily="2" charset="2"/>
              <a:buChar char="Ø"/>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285750" indent="-285750">
              <a:lnSpc>
                <a:spcPct val="150000"/>
              </a:lnSpc>
              <a:buFont typeface="Wingdings" panose="05000000000000000000" pitchFamily="2" charset="2"/>
              <a:buChar char="Ø"/>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285750" indent="-285750">
              <a:lnSpc>
                <a:spcPct val="150000"/>
              </a:lnSpc>
              <a:buFont typeface="Wingdings" panose="05000000000000000000" pitchFamily="2" charset="2"/>
              <a:buChar char="Ø"/>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285750" indent="-285750">
              <a:lnSpc>
                <a:spcPct val="150000"/>
              </a:lnSpc>
              <a:buFont typeface="Wingdings" panose="05000000000000000000" pitchFamily="2" charset="2"/>
              <a:buChar char="Ø"/>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91989954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请在此添加您的大标题</a:t>
            </a:r>
            <a:endParaRPr lang="en-US" altLang="zh-CN" dirty="0"/>
          </a:p>
        </p:txBody>
      </p:sp>
      <p:sp>
        <p:nvSpPr>
          <p:cNvPr id="23" name="椭圆 22"/>
          <p:cNvSpPr/>
          <p:nvPr/>
        </p:nvSpPr>
        <p:spPr>
          <a:xfrm>
            <a:off x="7638165" y="5243815"/>
            <a:ext cx="619125" cy="6191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647815" y="5243815"/>
            <a:ext cx="619125" cy="6191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9657465" y="5243815"/>
            <a:ext cx="619125" cy="6191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667115" y="5243815"/>
            <a:ext cx="619125" cy="6191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522"/>
          <p:cNvSpPr>
            <a:spLocks noEditPoints="1"/>
          </p:cNvSpPr>
          <p:nvPr/>
        </p:nvSpPr>
        <p:spPr bwMode="auto">
          <a:xfrm>
            <a:off x="7780088" y="5385738"/>
            <a:ext cx="335278" cy="335278"/>
          </a:xfrm>
          <a:custGeom>
            <a:avLst/>
            <a:gdLst>
              <a:gd name="T0" fmla="*/ 42 w 50"/>
              <a:gd name="T1" fmla="*/ 7 h 50"/>
              <a:gd name="T2" fmla="*/ 42 w 50"/>
              <a:gd name="T3" fmla="*/ 42 h 50"/>
              <a:gd name="T4" fmla="*/ 7 w 50"/>
              <a:gd name="T5" fmla="*/ 42 h 50"/>
              <a:gd name="T6" fmla="*/ 7 w 50"/>
              <a:gd name="T7" fmla="*/ 7 h 50"/>
              <a:gd name="T8" fmla="*/ 24 w 50"/>
              <a:gd name="T9" fmla="*/ 46 h 50"/>
              <a:gd name="T10" fmla="*/ 24 w 50"/>
              <a:gd name="T11" fmla="*/ 38 h 50"/>
              <a:gd name="T12" fmla="*/ 16 w 50"/>
              <a:gd name="T13" fmla="*/ 39 h 50"/>
              <a:gd name="T14" fmla="*/ 21 w 50"/>
              <a:gd name="T15" fmla="*/ 46 h 50"/>
              <a:gd name="T16" fmla="*/ 40 w 50"/>
              <a:gd name="T17" fmla="*/ 10 h 50"/>
              <a:gd name="T18" fmla="*/ 39 w 50"/>
              <a:gd name="T19" fmla="*/ 9 h 50"/>
              <a:gd name="T20" fmla="*/ 39 w 50"/>
              <a:gd name="T21" fmla="*/ 24 h 50"/>
              <a:gd name="T22" fmla="*/ 40 w 50"/>
              <a:gd name="T23" fmla="*/ 10 h 50"/>
              <a:gd name="T24" fmla="*/ 37 w 50"/>
              <a:gd name="T25" fmla="*/ 8 h 50"/>
              <a:gd name="T26" fmla="*/ 35 w 50"/>
              <a:gd name="T27" fmla="*/ 8 h 50"/>
              <a:gd name="T28" fmla="*/ 37 w 50"/>
              <a:gd name="T29" fmla="*/ 8 h 50"/>
              <a:gd name="T30" fmla="*/ 28 w 50"/>
              <a:gd name="T31" fmla="*/ 4 h 50"/>
              <a:gd name="T32" fmla="*/ 26 w 50"/>
              <a:gd name="T33" fmla="*/ 12 h 50"/>
              <a:gd name="T34" fmla="*/ 33 w 50"/>
              <a:gd name="T35" fmla="*/ 10 h 50"/>
              <a:gd name="T36" fmla="*/ 28 w 50"/>
              <a:gd name="T37" fmla="*/ 4 h 50"/>
              <a:gd name="T38" fmla="*/ 24 w 50"/>
              <a:gd name="T39" fmla="*/ 4 h 50"/>
              <a:gd name="T40" fmla="*/ 17 w 50"/>
              <a:gd name="T41" fmla="*/ 9 h 50"/>
              <a:gd name="T42" fmla="*/ 17 w 50"/>
              <a:gd name="T43" fmla="*/ 10 h 50"/>
              <a:gd name="T44" fmla="*/ 24 w 50"/>
              <a:gd name="T45" fmla="*/ 4 h 50"/>
              <a:gd name="T46" fmla="*/ 17 w 50"/>
              <a:gd name="T47" fmla="*/ 5 h 50"/>
              <a:gd name="T48" fmla="*/ 14 w 50"/>
              <a:gd name="T49" fmla="*/ 9 h 50"/>
              <a:gd name="T50" fmla="*/ 17 w 50"/>
              <a:gd name="T51" fmla="*/ 5 h 50"/>
              <a:gd name="T52" fmla="*/ 10 w 50"/>
              <a:gd name="T53" fmla="*/ 9 h 50"/>
              <a:gd name="T54" fmla="*/ 4 w 50"/>
              <a:gd name="T55" fmla="*/ 24 h 50"/>
              <a:gd name="T56" fmla="*/ 13 w 50"/>
              <a:gd name="T57" fmla="*/ 11 h 50"/>
              <a:gd name="T58" fmla="*/ 4 w 50"/>
              <a:gd name="T59" fmla="*/ 26 h 50"/>
              <a:gd name="T60" fmla="*/ 10 w 50"/>
              <a:gd name="T61" fmla="*/ 40 h 50"/>
              <a:gd name="T62" fmla="*/ 13 w 50"/>
              <a:gd name="T63" fmla="*/ 38 h 50"/>
              <a:gd name="T64" fmla="*/ 4 w 50"/>
              <a:gd name="T65" fmla="*/ 26 h 50"/>
              <a:gd name="T66" fmla="*/ 12 w 50"/>
              <a:gd name="T67" fmla="*/ 42 h 50"/>
              <a:gd name="T68" fmla="*/ 15 w 50"/>
              <a:gd name="T69" fmla="*/ 42 h 50"/>
              <a:gd name="T70" fmla="*/ 12 w 50"/>
              <a:gd name="T71" fmla="*/ 42 h 50"/>
              <a:gd name="T72" fmla="*/ 26 w 50"/>
              <a:gd name="T73" fmla="*/ 46 h 50"/>
              <a:gd name="T74" fmla="*/ 33 w 50"/>
              <a:gd name="T75" fmla="*/ 40 h 50"/>
              <a:gd name="T76" fmla="*/ 32 w 50"/>
              <a:gd name="T77" fmla="*/ 39 h 50"/>
              <a:gd name="T78" fmla="*/ 26 w 50"/>
              <a:gd name="T79" fmla="*/ 46 h 50"/>
              <a:gd name="T80" fmla="*/ 33 w 50"/>
              <a:gd name="T81" fmla="*/ 44 h 50"/>
              <a:gd name="T82" fmla="*/ 35 w 50"/>
              <a:gd name="T83" fmla="*/ 40 h 50"/>
              <a:gd name="T84" fmla="*/ 33 w 50"/>
              <a:gd name="T85" fmla="*/ 44 h 50"/>
              <a:gd name="T86" fmla="*/ 39 w 50"/>
              <a:gd name="T87" fmla="*/ 40 h 50"/>
              <a:gd name="T88" fmla="*/ 46 w 50"/>
              <a:gd name="T89" fmla="*/ 26 h 50"/>
              <a:gd name="T90" fmla="*/ 36 w 50"/>
              <a:gd name="T91" fmla="*/ 38 h 50"/>
              <a:gd name="T92" fmla="*/ 34 w 50"/>
              <a:gd name="T93" fmla="*/ 12 h 50"/>
              <a:gd name="T94" fmla="*/ 33 w 50"/>
              <a:gd name="T95" fmla="*/ 13 h 50"/>
              <a:gd name="T96" fmla="*/ 26 w 50"/>
              <a:gd name="T97" fmla="*/ 24 h 50"/>
              <a:gd name="T98" fmla="*/ 34 w 50"/>
              <a:gd name="T99" fmla="*/ 12 h 50"/>
              <a:gd name="T100" fmla="*/ 24 w 50"/>
              <a:gd name="T101" fmla="*/ 14 h 50"/>
              <a:gd name="T102" fmla="*/ 15 w 50"/>
              <a:gd name="T103" fmla="*/ 12 h 50"/>
              <a:gd name="T104" fmla="*/ 24 w 50"/>
              <a:gd name="T105" fmla="*/ 24 h 50"/>
              <a:gd name="T106" fmla="*/ 24 w 50"/>
              <a:gd name="T107" fmla="*/ 35 h 50"/>
              <a:gd name="T108" fmla="*/ 24 w 50"/>
              <a:gd name="T109" fmla="*/ 26 h 50"/>
              <a:gd name="T110" fmla="*/ 15 w 50"/>
              <a:gd name="T111" fmla="*/ 37 h 50"/>
              <a:gd name="T112" fmla="*/ 24 w 50"/>
              <a:gd name="T113" fmla="*/ 35 h 50"/>
              <a:gd name="T114" fmla="*/ 26 w 50"/>
              <a:gd name="T115" fmla="*/ 35 h 50"/>
              <a:gd name="T116" fmla="*/ 34 w 50"/>
              <a:gd name="T117" fmla="*/ 37 h 50"/>
              <a:gd name="T118" fmla="*/ 26 w 50"/>
              <a:gd name="T119"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50">
                <a:moveTo>
                  <a:pt x="25" y="0"/>
                </a:moveTo>
                <a:cubicBezTo>
                  <a:pt x="32" y="0"/>
                  <a:pt x="38" y="3"/>
                  <a:pt x="42" y="7"/>
                </a:cubicBezTo>
                <a:cubicBezTo>
                  <a:pt x="47" y="12"/>
                  <a:pt x="50" y="18"/>
                  <a:pt x="50" y="25"/>
                </a:cubicBezTo>
                <a:cubicBezTo>
                  <a:pt x="50" y="32"/>
                  <a:pt x="47" y="38"/>
                  <a:pt x="42" y="42"/>
                </a:cubicBezTo>
                <a:cubicBezTo>
                  <a:pt x="38" y="47"/>
                  <a:pt x="32" y="50"/>
                  <a:pt x="25" y="50"/>
                </a:cubicBezTo>
                <a:cubicBezTo>
                  <a:pt x="18" y="50"/>
                  <a:pt x="12" y="47"/>
                  <a:pt x="7" y="42"/>
                </a:cubicBezTo>
                <a:cubicBezTo>
                  <a:pt x="3" y="38"/>
                  <a:pt x="0" y="32"/>
                  <a:pt x="0" y="25"/>
                </a:cubicBezTo>
                <a:cubicBezTo>
                  <a:pt x="0" y="18"/>
                  <a:pt x="3" y="12"/>
                  <a:pt x="7" y="7"/>
                </a:cubicBezTo>
                <a:cubicBezTo>
                  <a:pt x="12" y="3"/>
                  <a:pt x="18" y="0"/>
                  <a:pt x="25" y="0"/>
                </a:cubicBezTo>
                <a:close/>
                <a:moveTo>
                  <a:pt x="24" y="46"/>
                </a:moveTo>
                <a:cubicBezTo>
                  <a:pt x="24" y="46"/>
                  <a:pt x="24" y="46"/>
                  <a:pt x="24" y="46"/>
                </a:cubicBezTo>
                <a:cubicBezTo>
                  <a:pt x="24" y="38"/>
                  <a:pt x="24" y="38"/>
                  <a:pt x="24" y="38"/>
                </a:cubicBezTo>
                <a:cubicBezTo>
                  <a:pt x="21" y="38"/>
                  <a:pt x="19" y="38"/>
                  <a:pt x="17" y="39"/>
                </a:cubicBezTo>
                <a:cubicBezTo>
                  <a:pt x="17" y="39"/>
                  <a:pt x="17" y="39"/>
                  <a:pt x="16" y="39"/>
                </a:cubicBezTo>
                <a:cubicBezTo>
                  <a:pt x="17" y="40"/>
                  <a:pt x="17" y="40"/>
                  <a:pt x="17" y="40"/>
                </a:cubicBezTo>
                <a:cubicBezTo>
                  <a:pt x="18" y="43"/>
                  <a:pt x="20" y="44"/>
                  <a:pt x="21" y="46"/>
                </a:cubicBezTo>
                <a:cubicBezTo>
                  <a:pt x="22" y="46"/>
                  <a:pt x="23" y="46"/>
                  <a:pt x="24" y="46"/>
                </a:cubicBezTo>
                <a:close/>
                <a:moveTo>
                  <a:pt x="40" y="10"/>
                </a:moveTo>
                <a:cubicBezTo>
                  <a:pt x="40" y="10"/>
                  <a:pt x="40" y="10"/>
                  <a:pt x="40" y="10"/>
                </a:cubicBezTo>
                <a:cubicBezTo>
                  <a:pt x="40" y="10"/>
                  <a:pt x="39" y="10"/>
                  <a:pt x="39" y="9"/>
                </a:cubicBezTo>
                <a:cubicBezTo>
                  <a:pt x="38" y="10"/>
                  <a:pt x="37" y="11"/>
                  <a:pt x="36" y="11"/>
                </a:cubicBezTo>
                <a:cubicBezTo>
                  <a:pt x="38" y="15"/>
                  <a:pt x="38" y="19"/>
                  <a:pt x="39" y="24"/>
                </a:cubicBezTo>
                <a:cubicBezTo>
                  <a:pt x="46" y="24"/>
                  <a:pt x="46" y="24"/>
                  <a:pt x="46" y="24"/>
                </a:cubicBezTo>
                <a:cubicBezTo>
                  <a:pt x="46" y="18"/>
                  <a:pt x="43" y="13"/>
                  <a:pt x="40" y="10"/>
                </a:cubicBezTo>
                <a:close/>
                <a:moveTo>
                  <a:pt x="37" y="8"/>
                </a:moveTo>
                <a:cubicBezTo>
                  <a:pt x="37" y="8"/>
                  <a:pt x="37" y="8"/>
                  <a:pt x="37" y="8"/>
                </a:cubicBezTo>
                <a:cubicBezTo>
                  <a:pt x="36" y="7"/>
                  <a:pt x="35" y="6"/>
                  <a:pt x="33" y="5"/>
                </a:cubicBezTo>
                <a:cubicBezTo>
                  <a:pt x="34" y="6"/>
                  <a:pt x="34" y="7"/>
                  <a:pt x="35" y="8"/>
                </a:cubicBezTo>
                <a:cubicBezTo>
                  <a:pt x="35" y="8"/>
                  <a:pt x="35" y="9"/>
                  <a:pt x="35" y="9"/>
                </a:cubicBezTo>
                <a:cubicBezTo>
                  <a:pt x="36" y="9"/>
                  <a:pt x="37" y="8"/>
                  <a:pt x="37" y="8"/>
                </a:cubicBezTo>
                <a:close/>
                <a:moveTo>
                  <a:pt x="28" y="4"/>
                </a:moveTo>
                <a:cubicBezTo>
                  <a:pt x="28" y="4"/>
                  <a:pt x="28" y="4"/>
                  <a:pt x="28" y="4"/>
                </a:cubicBezTo>
                <a:cubicBezTo>
                  <a:pt x="28" y="4"/>
                  <a:pt x="27" y="4"/>
                  <a:pt x="26" y="4"/>
                </a:cubicBezTo>
                <a:cubicBezTo>
                  <a:pt x="26" y="12"/>
                  <a:pt x="26" y="12"/>
                  <a:pt x="26" y="12"/>
                </a:cubicBezTo>
                <a:cubicBezTo>
                  <a:pt x="28" y="12"/>
                  <a:pt x="30" y="11"/>
                  <a:pt x="32" y="10"/>
                </a:cubicBezTo>
                <a:cubicBezTo>
                  <a:pt x="33" y="10"/>
                  <a:pt x="33" y="10"/>
                  <a:pt x="33" y="10"/>
                </a:cubicBezTo>
                <a:cubicBezTo>
                  <a:pt x="33" y="10"/>
                  <a:pt x="33" y="9"/>
                  <a:pt x="33" y="9"/>
                </a:cubicBezTo>
                <a:cubicBezTo>
                  <a:pt x="31" y="7"/>
                  <a:pt x="30" y="5"/>
                  <a:pt x="28" y="4"/>
                </a:cubicBezTo>
                <a:close/>
                <a:moveTo>
                  <a:pt x="24" y="4"/>
                </a:moveTo>
                <a:cubicBezTo>
                  <a:pt x="24" y="4"/>
                  <a:pt x="24" y="4"/>
                  <a:pt x="24" y="4"/>
                </a:cubicBezTo>
                <a:cubicBezTo>
                  <a:pt x="23" y="4"/>
                  <a:pt x="22" y="4"/>
                  <a:pt x="21" y="4"/>
                </a:cubicBezTo>
                <a:cubicBezTo>
                  <a:pt x="20" y="5"/>
                  <a:pt x="18" y="7"/>
                  <a:pt x="17" y="9"/>
                </a:cubicBezTo>
                <a:cubicBezTo>
                  <a:pt x="17" y="9"/>
                  <a:pt x="17" y="10"/>
                  <a:pt x="16" y="10"/>
                </a:cubicBezTo>
                <a:cubicBezTo>
                  <a:pt x="17" y="10"/>
                  <a:pt x="17" y="10"/>
                  <a:pt x="17" y="10"/>
                </a:cubicBezTo>
                <a:cubicBezTo>
                  <a:pt x="19" y="11"/>
                  <a:pt x="21" y="12"/>
                  <a:pt x="24" y="12"/>
                </a:cubicBezTo>
                <a:cubicBezTo>
                  <a:pt x="24" y="4"/>
                  <a:pt x="24" y="4"/>
                  <a:pt x="24" y="4"/>
                </a:cubicBezTo>
                <a:close/>
                <a:moveTo>
                  <a:pt x="17" y="5"/>
                </a:moveTo>
                <a:cubicBezTo>
                  <a:pt x="17" y="5"/>
                  <a:pt x="17" y="5"/>
                  <a:pt x="17" y="5"/>
                </a:cubicBezTo>
                <a:cubicBezTo>
                  <a:pt x="15" y="6"/>
                  <a:pt x="14" y="7"/>
                  <a:pt x="12" y="8"/>
                </a:cubicBezTo>
                <a:cubicBezTo>
                  <a:pt x="13" y="8"/>
                  <a:pt x="14" y="9"/>
                  <a:pt x="14" y="9"/>
                </a:cubicBezTo>
                <a:cubicBezTo>
                  <a:pt x="14" y="9"/>
                  <a:pt x="15" y="8"/>
                  <a:pt x="15" y="8"/>
                </a:cubicBezTo>
                <a:cubicBezTo>
                  <a:pt x="15" y="7"/>
                  <a:pt x="16" y="6"/>
                  <a:pt x="17" y="5"/>
                </a:cubicBezTo>
                <a:close/>
                <a:moveTo>
                  <a:pt x="10" y="9"/>
                </a:moveTo>
                <a:cubicBezTo>
                  <a:pt x="10" y="9"/>
                  <a:pt x="10" y="9"/>
                  <a:pt x="10" y="9"/>
                </a:cubicBezTo>
                <a:cubicBezTo>
                  <a:pt x="10" y="10"/>
                  <a:pt x="10" y="10"/>
                  <a:pt x="10" y="10"/>
                </a:cubicBezTo>
                <a:cubicBezTo>
                  <a:pt x="6" y="13"/>
                  <a:pt x="4" y="18"/>
                  <a:pt x="4" y="24"/>
                </a:cubicBezTo>
                <a:cubicBezTo>
                  <a:pt x="11" y="24"/>
                  <a:pt x="11" y="24"/>
                  <a:pt x="11" y="24"/>
                </a:cubicBezTo>
                <a:cubicBezTo>
                  <a:pt x="11" y="19"/>
                  <a:pt x="12" y="15"/>
                  <a:pt x="13" y="11"/>
                </a:cubicBezTo>
                <a:cubicBezTo>
                  <a:pt x="12" y="11"/>
                  <a:pt x="11" y="10"/>
                  <a:pt x="10" y="9"/>
                </a:cubicBezTo>
                <a:close/>
                <a:moveTo>
                  <a:pt x="4" y="26"/>
                </a:moveTo>
                <a:cubicBezTo>
                  <a:pt x="4" y="26"/>
                  <a:pt x="4" y="26"/>
                  <a:pt x="4" y="26"/>
                </a:cubicBezTo>
                <a:cubicBezTo>
                  <a:pt x="4" y="31"/>
                  <a:pt x="6" y="36"/>
                  <a:pt x="10" y="40"/>
                </a:cubicBezTo>
                <a:cubicBezTo>
                  <a:pt x="10" y="40"/>
                  <a:pt x="10" y="40"/>
                  <a:pt x="10" y="40"/>
                </a:cubicBezTo>
                <a:cubicBezTo>
                  <a:pt x="11" y="39"/>
                  <a:pt x="12" y="39"/>
                  <a:pt x="13" y="38"/>
                </a:cubicBezTo>
                <a:cubicBezTo>
                  <a:pt x="12" y="35"/>
                  <a:pt x="11" y="30"/>
                  <a:pt x="11" y="26"/>
                </a:cubicBezTo>
                <a:cubicBezTo>
                  <a:pt x="4" y="26"/>
                  <a:pt x="4" y="26"/>
                  <a:pt x="4" y="26"/>
                </a:cubicBezTo>
                <a:close/>
                <a:moveTo>
                  <a:pt x="12" y="42"/>
                </a:moveTo>
                <a:cubicBezTo>
                  <a:pt x="12" y="42"/>
                  <a:pt x="12" y="42"/>
                  <a:pt x="12" y="42"/>
                </a:cubicBezTo>
                <a:cubicBezTo>
                  <a:pt x="14" y="43"/>
                  <a:pt x="15" y="43"/>
                  <a:pt x="17" y="44"/>
                </a:cubicBezTo>
                <a:cubicBezTo>
                  <a:pt x="16" y="43"/>
                  <a:pt x="15" y="42"/>
                  <a:pt x="15" y="42"/>
                </a:cubicBezTo>
                <a:cubicBezTo>
                  <a:pt x="15" y="41"/>
                  <a:pt x="14" y="41"/>
                  <a:pt x="14" y="40"/>
                </a:cubicBezTo>
                <a:cubicBezTo>
                  <a:pt x="14" y="41"/>
                  <a:pt x="13" y="41"/>
                  <a:pt x="12" y="42"/>
                </a:cubicBezTo>
                <a:close/>
                <a:moveTo>
                  <a:pt x="26" y="46"/>
                </a:moveTo>
                <a:cubicBezTo>
                  <a:pt x="26" y="46"/>
                  <a:pt x="26" y="46"/>
                  <a:pt x="26" y="46"/>
                </a:cubicBezTo>
                <a:cubicBezTo>
                  <a:pt x="27" y="46"/>
                  <a:pt x="28" y="46"/>
                  <a:pt x="28" y="46"/>
                </a:cubicBezTo>
                <a:cubicBezTo>
                  <a:pt x="30" y="44"/>
                  <a:pt x="31" y="43"/>
                  <a:pt x="33" y="40"/>
                </a:cubicBezTo>
                <a:cubicBezTo>
                  <a:pt x="33" y="40"/>
                  <a:pt x="33" y="40"/>
                  <a:pt x="33" y="39"/>
                </a:cubicBezTo>
                <a:cubicBezTo>
                  <a:pt x="33" y="39"/>
                  <a:pt x="33" y="39"/>
                  <a:pt x="32" y="39"/>
                </a:cubicBezTo>
                <a:cubicBezTo>
                  <a:pt x="30" y="38"/>
                  <a:pt x="28" y="38"/>
                  <a:pt x="26" y="38"/>
                </a:cubicBezTo>
                <a:cubicBezTo>
                  <a:pt x="26" y="46"/>
                  <a:pt x="26" y="46"/>
                  <a:pt x="26" y="46"/>
                </a:cubicBezTo>
                <a:close/>
                <a:moveTo>
                  <a:pt x="33" y="44"/>
                </a:moveTo>
                <a:cubicBezTo>
                  <a:pt x="33" y="44"/>
                  <a:pt x="33" y="44"/>
                  <a:pt x="33" y="44"/>
                </a:cubicBezTo>
                <a:cubicBezTo>
                  <a:pt x="35" y="43"/>
                  <a:pt x="36" y="43"/>
                  <a:pt x="37" y="42"/>
                </a:cubicBezTo>
                <a:cubicBezTo>
                  <a:pt x="37" y="41"/>
                  <a:pt x="36" y="41"/>
                  <a:pt x="35" y="40"/>
                </a:cubicBezTo>
                <a:cubicBezTo>
                  <a:pt x="35" y="41"/>
                  <a:pt x="35" y="41"/>
                  <a:pt x="35" y="42"/>
                </a:cubicBezTo>
                <a:cubicBezTo>
                  <a:pt x="34" y="42"/>
                  <a:pt x="34" y="43"/>
                  <a:pt x="33" y="44"/>
                </a:cubicBezTo>
                <a:close/>
                <a:moveTo>
                  <a:pt x="39" y="40"/>
                </a:moveTo>
                <a:cubicBezTo>
                  <a:pt x="39" y="40"/>
                  <a:pt x="39" y="40"/>
                  <a:pt x="39" y="40"/>
                </a:cubicBezTo>
                <a:cubicBezTo>
                  <a:pt x="40" y="40"/>
                  <a:pt x="40" y="40"/>
                  <a:pt x="40" y="40"/>
                </a:cubicBezTo>
                <a:cubicBezTo>
                  <a:pt x="43" y="36"/>
                  <a:pt x="46" y="31"/>
                  <a:pt x="46" y="26"/>
                </a:cubicBezTo>
                <a:cubicBezTo>
                  <a:pt x="39" y="26"/>
                  <a:pt x="39" y="26"/>
                  <a:pt x="39" y="26"/>
                </a:cubicBezTo>
                <a:cubicBezTo>
                  <a:pt x="38" y="30"/>
                  <a:pt x="38" y="35"/>
                  <a:pt x="36" y="38"/>
                </a:cubicBezTo>
                <a:cubicBezTo>
                  <a:pt x="37" y="39"/>
                  <a:pt x="38" y="39"/>
                  <a:pt x="39" y="40"/>
                </a:cubicBezTo>
                <a:close/>
                <a:moveTo>
                  <a:pt x="34" y="12"/>
                </a:moveTo>
                <a:cubicBezTo>
                  <a:pt x="34" y="12"/>
                  <a:pt x="34" y="12"/>
                  <a:pt x="34" y="12"/>
                </a:cubicBezTo>
                <a:cubicBezTo>
                  <a:pt x="34" y="12"/>
                  <a:pt x="34" y="12"/>
                  <a:pt x="33" y="13"/>
                </a:cubicBezTo>
                <a:cubicBezTo>
                  <a:pt x="31" y="13"/>
                  <a:pt x="29" y="14"/>
                  <a:pt x="26" y="14"/>
                </a:cubicBezTo>
                <a:cubicBezTo>
                  <a:pt x="26" y="24"/>
                  <a:pt x="26" y="24"/>
                  <a:pt x="26" y="24"/>
                </a:cubicBezTo>
                <a:cubicBezTo>
                  <a:pt x="36" y="24"/>
                  <a:pt x="36" y="24"/>
                  <a:pt x="36" y="24"/>
                </a:cubicBezTo>
                <a:cubicBezTo>
                  <a:pt x="36" y="19"/>
                  <a:pt x="35" y="15"/>
                  <a:pt x="34" y="12"/>
                </a:cubicBezTo>
                <a:close/>
                <a:moveTo>
                  <a:pt x="24" y="14"/>
                </a:moveTo>
                <a:cubicBezTo>
                  <a:pt x="24" y="14"/>
                  <a:pt x="24" y="14"/>
                  <a:pt x="24" y="14"/>
                </a:cubicBezTo>
                <a:cubicBezTo>
                  <a:pt x="21" y="14"/>
                  <a:pt x="19" y="13"/>
                  <a:pt x="16" y="13"/>
                </a:cubicBezTo>
                <a:cubicBezTo>
                  <a:pt x="16" y="12"/>
                  <a:pt x="16" y="12"/>
                  <a:pt x="15" y="12"/>
                </a:cubicBezTo>
                <a:cubicBezTo>
                  <a:pt x="14" y="15"/>
                  <a:pt x="13" y="19"/>
                  <a:pt x="13" y="24"/>
                </a:cubicBezTo>
                <a:cubicBezTo>
                  <a:pt x="24" y="24"/>
                  <a:pt x="24" y="24"/>
                  <a:pt x="24" y="24"/>
                </a:cubicBezTo>
                <a:cubicBezTo>
                  <a:pt x="24" y="14"/>
                  <a:pt x="24" y="14"/>
                  <a:pt x="24" y="14"/>
                </a:cubicBezTo>
                <a:close/>
                <a:moveTo>
                  <a:pt x="24" y="35"/>
                </a:moveTo>
                <a:cubicBezTo>
                  <a:pt x="24" y="35"/>
                  <a:pt x="24" y="35"/>
                  <a:pt x="24" y="35"/>
                </a:cubicBezTo>
                <a:cubicBezTo>
                  <a:pt x="24" y="26"/>
                  <a:pt x="24" y="26"/>
                  <a:pt x="24" y="26"/>
                </a:cubicBezTo>
                <a:cubicBezTo>
                  <a:pt x="13" y="26"/>
                  <a:pt x="13" y="26"/>
                  <a:pt x="13" y="26"/>
                </a:cubicBezTo>
                <a:cubicBezTo>
                  <a:pt x="13" y="30"/>
                  <a:pt x="14" y="34"/>
                  <a:pt x="15" y="37"/>
                </a:cubicBezTo>
                <a:cubicBezTo>
                  <a:pt x="16" y="37"/>
                  <a:pt x="16" y="37"/>
                  <a:pt x="16" y="37"/>
                </a:cubicBezTo>
                <a:cubicBezTo>
                  <a:pt x="19" y="36"/>
                  <a:pt x="21" y="36"/>
                  <a:pt x="24" y="35"/>
                </a:cubicBezTo>
                <a:close/>
                <a:moveTo>
                  <a:pt x="26" y="35"/>
                </a:moveTo>
                <a:cubicBezTo>
                  <a:pt x="26" y="35"/>
                  <a:pt x="26" y="35"/>
                  <a:pt x="26" y="35"/>
                </a:cubicBezTo>
                <a:cubicBezTo>
                  <a:pt x="29" y="36"/>
                  <a:pt x="31" y="36"/>
                  <a:pt x="33" y="37"/>
                </a:cubicBezTo>
                <a:cubicBezTo>
                  <a:pt x="34" y="37"/>
                  <a:pt x="34" y="37"/>
                  <a:pt x="34" y="37"/>
                </a:cubicBezTo>
                <a:cubicBezTo>
                  <a:pt x="35" y="34"/>
                  <a:pt x="36" y="30"/>
                  <a:pt x="36" y="26"/>
                </a:cubicBezTo>
                <a:cubicBezTo>
                  <a:pt x="26" y="26"/>
                  <a:pt x="26" y="26"/>
                  <a:pt x="26" y="26"/>
                </a:cubicBezTo>
                <a:cubicBezTo>
                  <a:pt x="26" y="35"/>
                  <a:pt x="26" y="35"/>
                  <a:pt x="26" y="35"/>
                </a:cubicBezTo>
                <a:close/>
              </a:path>
            </a:pathLst>
          </a:custGeom>
          <a:solidFill>
            <a:srgbClr val="FEFFFF"/>
          </a:solidFill>
          <a:ln>
            <a:noFill/>
          </a:ln>
          <a:effectLst/>
          <a:extLst/>
        </p:spPr>
        <p:txBody>
          <a:bodyPr/>
          <a:lstStyle/>
          <a:p>
            <a:endParaRPr lang="zh-CN" altLang="en-US" sz="2400"/>
          </a:p>
        </p:txBody>
      </p:sp>
      <p:sp>
        <p:nvSpPr>
          <p:cNvPr id="29" name="Freeform 528"/>
          <p:cNvSpPr>
            <a:spLocks noEditPoints="1"/>
          </p:cNvSpPr>
          <p:nvPr/>
        </p:nvSpPr>
        <p:spPr bwMode="auto">
          <a:xfrm>
            <a:off x="8793092" y="5412561"/>
            <a:ext cx="328571" cy="281633"/>
          </a:xfrm>
          <a:custGeom>
            <a:avLst/>
            <a:gdLst>
              <a:gd name="T0" fmla="*/ 40 w 49"/>
              <a:gd name="T1" fmla="*/ 0 h 42"/>
              <a:gd name="T2" fmla="*/ 49 w 49"/>
              <a:gd name="T3" fmla="*/ 9 h 42"/>
              <a:gd name="T4" fmla="*/ 47 w 49"/>
              <a:gd name="T5" fmla="*/ 39 h 42"/>
              <a:gd name="T6" fmla="*/ 40 w 49"/>
              <a:gd name="T7" fmla="*/ 42 h 42"/>
              <a:gd name="T8" fmla="*/ 2 w 49"/>
              <a:gd name="T9" fmla="*/ 39 h 42"/>
              <a:gd name="T10" fmla="*/ 2 w 49"/>
              <a:gd name="T11" fmla="*/ 39 h 42"/>
              <a:gd name="T12" fmla="*/ 0 w 49"/>
              <a:gd name="T13" fmla="*/ 9 h 42"/>
              <a:gd name="T14" fmla="*/ 2 w 49"/>
              <a:gd name="T15" fmla="*/ 2 h 42"/>
              <a:gd name="T16" fmla="*/ 9 w 49"/>
              <a:gd name="T17" fmla="*/ 0 h 42"/>
              <a:gd name="T18" fmla="*/ 38 w 49"/>
              <a:gd name="T19" fmla="*/ 21 h 42"/>
              <a:gd name="T20" fmla="*/ 38 w 49"/>
              <a:gd name="T21" fmla="*/ 26 h 42"/>
              <a:gd name="T22" fmla="*/ 33 w 49"/>
              <a:gd name="T23" fmla="*/ 26 h 42"/>
              <a:gd name="T24" fmla="*/ 29 w 49"/>
              <a:gd name="T25" fmla="*/ 25 h 42"/>
              <a:gd name="T26" fmla="*/ 26 w 49"/>
              <a:gd name="T27" fmla="*/ 22 h 42"/>
              <a:gd name="T28" fmla="*/ 21 w 49"/>
              <a:gd name="T29" fmla="*/ 33 h 42"/>
              <a:gd name="T30" fmla="*/ 18 w 49"/>
              <a:gd name="T31" fmla="*/ 16 h 42"/>
              <a:gd name="T32" fmla="*/ 15 w 49"/>
              <a:gd name="T33" fmla="*/ 26 h 42"/>
              <a:gd name="T34" fmla="*/ 12 w 49"/>
              <a:gd name="T35" fmla="*/ 23 h 42"/>
              <a:gd name="T36" fmla="*/ 10 w 49"/>
              <a:gd name="T37" fmla="*/ 25 h 42"/>
              <a:gd name="T38" fmla="*/ 6 w 49"/>
              <a:gd name="T39" fmla="*/ 24 h 42"/>
              <a:gd name="T40" fmla="*/ 9 w 49"/>
              <a:gd name="T41" fmla="*/ 22 h 42"/>
              <a:gd name="T42" fmla="*/ 12 w 49"/>
              <a:gd name="T43" fmla="*/ 20 h 42"/>
              <a:gd name="T44" fmla="*/ 14 w 49"/>
              <a:gd name="T45" fmla="*/ 22 h 42"/>
              <a:gd name="T46" fmla="*/ 18 w 49"/>
              <a:gd name="T47" fmla="*/ 8 h 42"/>
              <a:gd name="T48" fmla="*/ 21 w 49"/>
              <a:gd name="T49" fmla="*/ 27 h 42"/>
              <a:gd name="T50" fmla="*/ 26 w 49"/>
              <a:gd name="T51" fmla="*/ 19 h 42"/>
              <a:gd name="T52" fmla="*/ 30 w 49"/>
              <a:gd name="T53" fmla="*/ 22 h 42"/>
              <a:gd name="T54" fmla="*/ 33 w 49"/>
              <a:gd name="T55" fmla="*/ 21 h 42"/>
              <a:gd name="T56" fmla="*/ 38 w 49"/>
              <a:gd name="T57" fmla="*/ 21 h 42"/>
              <a:gd name="T58" fmla="*/ 37 w 49"/>
              <a:gd name="T59" fmla="*/ 23 h 42"/>
              <a:gd name="T60" fmla="*/ 34 w 49"/>
              <a:gd name="T61" fmla="*/ 23 h 42"/>
              <a:gd name="T62" fmla="*/ 34 w 49"/>
              <a:gd name="T63" fmla="*/ 24 h 42"/>
              <a:gd name="T64" fmla="*/ 35 w 49"/>
              <a:gd name="T65" fmla="*/ 24 h 42"/>
              <a:gd name="T66" fmla="*/ 37 w 49"/>
              <a:gd name="T67" fmla="*/ 23 h 42"/>
              <a:gd name="T68" fmla="*/ 40 w 49"/>
              <a:gd name="T69" fmla="*/ 3 h 42"/>
              <a:gd name="T70" fmla="*/ 9 w 49"/>
              <a:gd name="T71" fmla="*/ 3 h 42"/>
              <a:gd name="T72" fmla="*/ 5 w 49"/>
              <a:gd name="T73" fmla="*/ 5 h 42"/>
              <a:gd name="T74" fmla="*/ 4 w 49"/>
              <a:gd name="T75" fmla="*/ 33 h 42"/>
              <a:gd name="T76" fmla="*/ 9 w 49"/>
              <a:gd name="T77" fmla="*/ 38 h 42"/>
              <a:gd name="T78" fmla="*/ 44 w 49"/>
              <a:gd name="T79" fmla="*/ 36 h 42"/>
              <a:gd name="T80" fmla="*/ 46 w 49"/>
              <a:gd name="T81" fmla="*/ 33 h 42"/>
              <a:gd name="T82" fmla="*/ 44 w 49"/>
              <a:gd name="T83"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42">
                <a:moveTo>
                  <a:pt x="9" y="0"/>
                </a:moveTo>
                <a:cubicBezTo>
                  <a:pt x="40" y="0"/>
                  <a:pt x="40" y="0"/>
                  <a:pt x="40" y="0"/>
                </a:cubicBezTo>
                <a:cubicBezTo>
                  <a:pt x="43" y="0"/>
                  <a:pt x="45" y="1"/>
                  <a:pt x="47" y="2"/>
                </a:cubicBezTo>
                <a:cubicBezTo>
                  <a:pt x="48" y="4"/>
                  <a:pt x="49" y="6"/>
                  <a:pt x="49" y="9"/>
                </a:cubicBezTo>
                <a:cubicBezTo>
                  <a:pt x="49" y="33"/>
                  <a:pt x="49" y="33"/>
                  <a:pt x="49" y="33"/>
                </a:cubicBezTo>
                <a:cubicBezTo>
                  <a:pt x="49" y="35"/>
                  <a:pt x="48" y="37"/>
                  <a:pt x="47" y="39"/>
                </a:cubicBezTo>
                <a:cubicBezTo>
                  <a:pt x="47" y="39"/>
                  <a:pt x="47" y="39"/>
                  <a:pt x="47" y="39"/>
                </a:cubicBezTo>
                <a:cubicBezTo>
                  <a:pt x="45" y="41"/>
                  <a:pt x="43" y="42"/>
                  <a:pt x="40" y="42"/>
                </a:cubicBezTo>
                <a:cubicBezTo>
                  <a:pt x="9" y="42"/>
                  <a:pt x="9" y="42"/>
                  <a:pt x="9" y="42"/>
                </a:cubicBezTo>
                <a:cubicBezTo>
                  <a:pt x="6" y="42"/>
                  <a:pt x="4" y="41"/>
                  <a:pt x="2" y="39"/>
                </a:cubicBezTo>
                <a:cubicBezTo>
                  <a:pt x="2" y="39"/>
                  <a:pt x="2" y="39"/>
                  <a:pt x="2" y="39"/>
                </a:cubicBezTo>
                <a:cubicBezTo>
                  <a:pt x="2" y="39"/>
                  <a:pt x="2" y="39"/>
                  <a:pt x="2" y="39"/>
                </a:cubicBezTo>
                <a:cubicBezTo>
                  <a:pt x="1" y="37"/>
                  <a:pt x="0" y="35"/>
                  <a:pt x="0" y="33"/>
                </a:cubicBezTo>
                <a:cubicBezTo>
                  <a:pt x="0" y="9"/>
                  <a:pt x="0" y="9"/>
                  <a:pt x="0" y="9"/>
                </a:cubicBezTo>
                <a:cubicBezTo>
                  <a:pt x="0" y="6"/>
                  <a:pt x="1" y="4"/>
                  <a:pt x="2" y="2"/>
                </a:cubicBezTo>
                <a:cubicBezTo>
                  <a:pt x="2" y="2"/>
                  <a:pt x="2" y="2"/>
                  <a:pt x="2" y="2"/>
                </a:cubicBezTo>
                <a:cubicBezTo>
                  <a:pt x="2" y="2"/>
                  <a:pt x="2" y="2"/>
                  <a:pt x="2" y="2"/>
                </a:cubicBezTo>
                <a:cubicBezTo>
                  <a:pt x="4" y="1"/>
                  <a:pt x="6" y="0"/>
                  <a:pt x="9" y="0"/>
                </a:cubicBezTo>
                <a:close/>
                <a:moveTo>
                  <a:pt x="38" y="21"/>
                </a:moveTo>
                <a:cubicBezTo>
                  <a:pt x="38" y="21"/>
                  <a:pt x="38" y="21"/>
                  <a:pt x="38" y="21"/>
                </a:cubicBezTo>
                <a:cubicBezTo>
                  <a:pt x="39" y="22"/>
                  <a:pt x="39" y="23"/>
                  <a:pt x="39" y="23"/>
                </a:cubicBezTo>
                <a:cubicBezTo>
                  <a:pt x="39" y="24"/>
                  <a:pt x="39" y="25"/>
                  <a:pt x="38" y="26"/>
                </a:cubicBezTo>
                <a:cubicBezTo>
                  <a:pt x="37" y="27"/>
                  <a:pt x="35" y="27"/>
                  <a:pt x="33" y="26"/>
                </a:cubicBezTo>
                <a:cubicBezTo>
                  <a:pt x="33" y="26"/>
                  <a:pt x="33" y="26"/>
                  <a:pt x="33" y="26"/>
                </a:cubicBezTo>
                <a:cubicBezTo>
                  <a:pt x="33" y="26"/>
                  <a:pt x="33" y="25"/>
                  <a:pt x="32" y="25"/>
                </a:cubicBezTo>
                <a:cubicBezTo>
                  <a:pt x="29" y="25"/>
                  <a:pt x="29" y="25"/>
                  <a:pt x="29" y="25"/>
                </a:cubicBezTo>
                <a:cubicBezTo>
                  <a:pt x="29" y="25"/>
                  <a:pt x="28" y="25"/>
                  <a:pt x="28" y="24"/>
                </a:cubicBezTo>
                <a:cubicBezTo>
                  <a:pt x="26" y="22"/>
                  <a:pt x="26" y="22"/>
                  <a:pt x="26" y="22"/>
                </a:cubicBezTo>
                <a:cubicBezTo>
                  <a:pt x="22" y="32"/>
                  <a:pt x="22" y="32"/>
                  <a:pt x="22" y="32"/>
                </a:cubicBezTo>
                <a:cubicBezTo>
                  <a:pt x="22" y="33"/>
                  <a:pt x="21" y="33"/>
                  <a:pt x="21" y="33"/>
                </a:cubicBezTo>
                <a:cubicBezTo>
                  <a:pt x="20" y="33"/>
                  <a:pt x="20" y="33"/>
                  <a:pt x="20" y="32"/>
                </a:cubicBezTo>
                <a:cubicBezTo>
                  <a:pt x="18" y="16"/>
                  <a:pt x="18" y="16"/>
                  <a:pt x="18" y="16"/>
                </a:cubicBezTo>
                <a:cubicBezTo>
                  <a:pt x="16" y="25"/>
                  <a:pt x="16" y="25"/>
                  <a:pt x="16" y="25"/>
                </a:cubicBezTo>
                <a:cubicBezTo>
                  <a:pt x="16" y="25"/>
                  <a:pt x="16" y="25"/>
                  <a:pt x="15" y="26"/>
                </a:cubicBezTo>
                <a:cubicBezTo>
                  <a:pt x="15" y="26"/>
                  <a:pt x="14" y="26"/>
                  <a:pt x="14" y="26"/>
                </a:cubicBezTo>
                <a:cubicBezTo>
                  <a:pt x="12" y="23"/>
                  <a:pt x="12" y="23"/>
                  <a:pt x="12" y="23"/>
                </a:cubicBezTo>
                <a:cubicBezTo>
                  <a:pt x="11" y="24"/>
                  <a:pt x="11" y="24"/>
                  <a:pt x="11" y="24"/>
                </a:cubicBezTo>
                <a:cubicBezTo>
                  <a:pt x="11" y="24"/>
                  <a:pt x="10" y="25"/>
                  <a:pt x="10" y="25"/>
                </a:cubicBezTo>
                <a:cubicBezTo>
                  <a:pt x="7" y="25"/>
                  <a:pt x="7" y="25"/>
                  <a:pt x="7" y="25"/>
                </a:cubicBezTo>
                <a:cubicBezTo>
                  <a:pt x="6" y="25"/>
                  <a:pt x="6" y="24"/>
                  <a:pt x="6" y="24"/>
                </a:cubicBezTo>
                <a:cubicBezTo>
                  <a:pt x="6" y="23"/>
                  <a:pt x="6" y="22"/>
                  <a:pt x="7" y="22"/>
                </a:cubicBezTo>
                <a:cubicBezTo>
                  <a:pt x="9" y="22"/>
                  <a:pt x="9" y="22"/>
                  <a:pt x="9" y="22"/>
                </a:cubicBezTo>
                <a:cubicBezTo>
                  <a:pt x="10" y="20"/>
                  <a:pt x="10" y="20"/>
                  <a:pt x="10" y="20"/>
                </a:cubicBezTo>
                <a:cubicBezTo>
                  <a:pt x="11" y="20"/>
                  <a:pt x="11" y="20"/>
                  <a:pt x="12" y="20"/>
                </a:cubicBezTo>
                <a:cubicBezTo>
                  <a:pt x="12" y="20"/>
                  <a:pt x="12" y="20"/>
                  <a:pt x="12" y="20"/>
                </a:cubicBezTo>
                <a:cubicBezTo>
                  <a:pt x="14" y="22"/>
                  <a:pt x="14" y="22"/>
                  <a:pt x="14" y="22"/>
                </a:cubicBezTo>
                <a:cubicBezTo>
                  <a:pt x="17" y="9"/>
                  <a:pt x="17" y="9"/>
                  <a:pt x="17" y="9"/>
                </a:cubicBezTo>
                <a:cubicBezTo>
                  <a:pt x="17" y="8"/>
                  <a:pt x="18" y="8"/>
                  <a:pt x="18" y="8"/>
                </a:cubicBezTo>
                <a:cubicBezTo>
                  <a:pt x="19" y="8"/>
                  <a:pt x="19" y="8"/>
                  <a:pt x="19" y="9"/>
                </a:cubicBezTo>
                <a:cubicBezTo>
                  <a:pt x="21" y="27"/>
                  <a:pt x="21" y="27"/>
                  <a:pt x="21" y="27"/>
                </a:cubicBezTo>
                <a:cubicBezTo>
                  <a:pt x="24" y="19"/>
                  <a:pt x="24" y="19"/>
                  <a:pt x="24" y="19"/>
                </a:cubicBezTo>
                <a:cubicBezTo>
                  <a:pt x="25" y="19"/>
                  <a:pt x="25" y="18"/>
                  <a:pt x="26" y="19"/>
                </a:cubicBezTo>
                <a:cubicBezTo>
                  <a:pt x="26" y="19"/>
                  <a:pt x="26" y="19"/>
                  <a:pt x="26" y="19"/>
                </a:cubicBezTo>
                <a:cubicBezTo>
                  <a:pt x="30" y="22"/>
                  <a:pt x="30" y="22"/>
                  <a:pt x="30" y="22"/>
                </a:cubicBezTo>
                <a:cubicBezTo>
                  <a:pt x="32" y="22"/>
                  <a:pt x="32" y="22"/>
                  <a:pt x="32" y="22"/>
                </a:cubicBezTo>
                <a:cubicBezTo>
                  <a:pt x="33" y="22"/>
                  <a:pt x="33" y="21"/>
                  <a:pt x="33" y="21"/>
                </a:cubicBezTo>
                <a:cubicBezTo>
                  <a:pt x="33" y="21"/>
                  <a:pt x="33" y="21"/>
                  <a:pt x="33" y="21"/>
                </a:cubicBezTo>
                <a:cubicBezTo>
                  <a:pt x="35" y="20"/>
                  <a:pt x="37" y="20"/>
                  <a:pt x="38" y="21"/>
                </a:cubicBezTo>
                <a:close/>
                <a:moveTo>
                  <a:pt x="37" y="23"/>
                </a:moveTo>
                <a:cubicBezTo>
                  <a:pt x="37" y="23"/>
                  <a:pt x="37" y="23"/>
                  <a:pt x="37" y="23"/>
                </a:cubicBezTo>
                <a:cubicBezTo>
                  <a:pt x="36" y="22"/>
                  <a:pt x="35" y="22"/>
                  <a:pt x="35" y="23"/>
                </a:cubicBezTo>
                <a:cubicBezTo>
                  <a:pt x="35" y="23"/>
                  <a:pt x="34" y="23"/>
                  <a:pt x="34" y="23"/>
                </a:cubicBezTo>
                <a:cubicBezTo>
                  <a:pt x="34" y="23"/>
                  <a:pt x="34" y="23"/>
                  <a:pt x="34" y="23"/>
                </a:cubicBezTo>
                <a:cubicBezTo>
                  <a:pt x="34" y="24"/>
                  <a:pt x="34" y="24"/>
                  <a:pt x="34" y="24"/>
                </a:cubicBezTo>
                <a:cubicBezTo>
                  <a:pt x="34" y="24"/>
                  <a:pt x="34" y="24"/>
                  <a:pt x="34" y="24"/>
                </a:cubicBezTo>
                <a:cubicBezTo>
                  <a:pt x="34" y="24"/>
                  <a:pt x="35" y="24"/>
                  <a:pt x="35" y="24"/>
                </a:cubicBezTo>
                <a:cubicBezTo>
                  <a:pt x="35" y="25"/>
                  <a:pt x="36" y="25"/>
                  <a:pt x="37" y="24"/>
                </a:cubicBezTo>
                <a:cubicBezTo>
                  <a:pt x="37" y="24"/>
                  <a:pt x="37" y="24"/>
                  <a:pt x="37" y="23"/>
                </a:cubicBezTo>
                <a:cubicBezTo>
                  <a:pt x="37" y="23"/>
                  <a:pt x="37" y="23"/>
                  <a:pt x="37" y="23"/>
                </a:cubicBezTo>
                <a:close/>
                <a:moveTo>
                  <a:pt x="40" y="3"/>
                </a:moveTo>
                <a:cubicBezTo>
                  <a:pt x="40" y="3"/>
                  <a:pt x="40" y="3"/>
                  <a:pt x="40" y="3"/>
                </a:cubicBezTo>
                <a:cubicBezTo>
                  <a:pt x="9" y="3"/>
                  <a:pt x="9" y="3"/>
                  <a:pt x="9" y="3"/>
                </a:cubicBezTo>
                <a:cubicBezTo>
                  <a:pt x="7" y="3"/>
                  <a:pt x="6" y="4"/>
                  <a:pt x="5" y="5"/>
                </a:cubicBezTo>
                <a:cubicBezTo>
                  <a:pt x="5" y="5"/>
                  <a:pt x="5" y="5"/>
                  <a:pt x="5" y="5"/>
                </a:cubicBezTo>
                <a:cubicBezTo>
                  <a:pt x="4" y="6"/>
                  <a:pt x="4" y="7"/>
                  <a:pt x="4" y="9"/>
                </a:cubicBezTo>
                <a:cubicBezTo>
                  <a:pt x="4" y="33"/>
                  <a:pt x="4" y="33"/>
                  <a:pt x="4" y="33"/>
                </a:cubicBezTo>
                <a:cubicBezTo>
                  <a:pt x="4" y="34"/>
                  <a:pt x="4" y="35"/>
                  <a:pt x="5" y="36"/>
                </a:cubicBezTo>
                <a:cubicBezTo>
                  <a:pt x="6" y="37"/>
                  <a:pt x="7" y="38"/>
                  <a:pt x="9" y="38"/>
                </a:cubicBezTo>
                <a:cubicBezTo>
                  <a:pt x="40" y="38"/>
                  <a:pt x="40" y="38"/>
                  <a:pt x="40" y="38"/>
                </a:cubicBezTo>
                <a:cubicBezTo>
                  <a:pt x="42" y="38"/>
                  <a:pt x="43" y="37"/>
                  <a:pt x="44" y="36"/>
                </a:cubicBezTo>
                <a:cubicBezTo>
                  <a:pt x="44" y="36"/>
                  <a:pt x="44" y="36"/>
                  <a:pt x="44" y="36"/>
                </a:cubicBezTo>
                <a:cubicBezTo>
                  <a:pt x="45" y="35"/>
                  <a:pt x="46" y="34"/>
                  <a:pt x="46" y="33"/>
                </a:cubicBezTo>
                <a:cubicBezTo>
                  <a:pt x="46" y="9"/>
                  <a:pt x="46" y="9"/>
                  <a:pt x="46" y="9"/>
                </a:cubicBezTo>
                <a:cubicBezTo>
                  <a:pt x="46" y="7"/>
                  <a:pt x="45" y="6"/>
                  <a:pt x="44" y="5"/>
                </a:cubicBezTo>
                <a:cubicBezTo>
                  <a:pt x="43" y="4"/>
                  <a:pt x="42" y="3"/>
                  <a:pt x="40" y="3"/>
                </a:cubicBezTo>
                <a:close/>
              </a:path>
            </a:pathLst>
          </a:custGeom>
          <a:solidFill>
            <a:srgbClr val="FEFFFF"/>
          </a:solidFill>
          <a:ln>
            <a:noFill/>
          </a:ln>
          <a:effectLst/>
          <a:extLst/>
        </p:spPr>
        <p:txBody>
          <a:bodyPr/>
          <a:lstStyle/>
          <a:p>
            <a:endParaRPr lang="zh-CN" altLang="en-US" sz="2400"/>
          </a:p>
        </p:txBody>
      </p:sp>
      <p:sp>
        <p:nvSpPr>
          <p:cNvPr id="30" name="Freeform 564"/>
          <p:cNvSpPr>
            <a:spLocks noEditPoints="1"/>
          </p:cNvSpPr>
          <p:nvPr/>
        </p:nvSpPr>
        <p:spPr bwMode="auto">
          <a:xfrm>
            <a:off x="9799388" y="5429325"/>
            <a:ext cx="335278" cy="248105"/>
          </a:xfrm>
          <a:custGeom>
            <a:avLst/>
            <a:gdLst>
              <a:gd name="T0" fmla="*/ 18 w 50"/>
              <a:gd name="T1" fmla="*/ 28 h 37"/>
              <a:gd name="T2" fmla="*/ 18 w 50"/>
              <a:gd name="T3" fmla="*/ 28 h 37"/>
              <a:gd name="T4" fmla="*/ 25 w 50"/>
              <a:gd name="T5" fmla="*/ 25 h 37"/>
              <a:gd name="T6" fmla="*/ 31 w 50"/>
              <a:gd name="T7" fmla="*/ 28 h 37"/>
              <a:gd name="T8" fmla="*/ 31 w 50"/>
              <a:gd name="T9" fmla="*/ 31 h 37"/>
              <a:gd name="T10" fmla="*/ 31 w 50"/>
              <a:gd name="T11" fmla="*/ 31 h 37"/>
              <a:gd name="T12" fmla="*/ 26 w 50"/>
              <a:gd name="T13" fmla="*/ 36 h 37"/>
              <a:gd name="T14" fmla="*/ 23 w 50"/>
              <a:gd name="T15" fmla="*/ 36 h 37"/>
              <a:gd name="T16" fmla="*/ 23 w 50"/>
              <a:gd name="T17" fmla="*/ 36 h 37"/>
              <a:gd name="T18" fmla="*/ 23 w 50"/>
              <a:gd name="T19" fmla="*/ 36 h 37"/>
              <a:gd name="T20" fmla="*/ 18 w 50"/>
              <a:gd name="T21" fmla="*/ 31 h 37"/>
              <a:gd name="T22" fmla="*/ 18 w 50"/>
              <a:gd name="T23" fmla="*/ 28 h 37"/>
              <a:gd name="T24" fmla="*/ 22 w 50"/>
              <a:gd name="T25" fmla="*/ 30 h 37"/>
              <a:gd name="T26" fmla="*/ 22 w 50"/>
              <a:gd name="T27" fmla="*/ 30 h 37"/>
              <a:gd name="T28" fmla="*/ 25 w 50"/>
              <a:gd name="T29" fmla="*/ 32 h 37"/>
              <a:gd name="T30" fmla="*/ 27 w 50"/>
              <a:gd name="T31" fmla="*/ 30 h 37"/>
              <a:gd name="T32" fmla="*/ 22 w 50"/>
              <a:gd name="T33" fmla="*/ 30 h 37"/>
              <a:gd name="T34" fmla="*/ 15 w 50"/>
              <a:gd name="T35" fmla="*/ 25 h 37"/>
              <a:gd name="T36" fmla="*/ 15 w 50"/>
              <a:gd name="T37" fmla="*/ 25 h 37"/>
              <a:gd name="T38" fmla="*/ 12 w 50"/>
              <a:gd name="T39" fmla="*/ 25 h 37"/>
              <a:gd name="T40" fmla="*/ 12 w 50"/>
              <a:gd name="T41" fmla="*/ 22 h 37"/>
              <a:gd name="T42" fmla="*/ 25 w 50"/>
              <a:gd name="T43" fmla="*/ 17 h 37"/>
              <a:gd name="T44" fmla="*/ 37 w 50"/>
              <a:gd name="T45" fmla="*/ 22 h 37"/>
              <a:gd name="T46" fmla="*/ 37 w 50"/>
              <a:gd name="T47" fmla="*/ 25 h 37"/>
              <a:gd name="T48" fmla="*/ 35 w 50"/>
              <a:gd name="T49" fmla="*/ 25 h 37"/>
              <a:gd name="T50" fmla="*/ 25 w 50"/>
              <a:gd name="T51" fmla="*/ 21 h 37"/>
              <a:gd name="T52" fmla="*/ 15 w 50"/>
              <a:gd name="T53" fmla="*/ 25 h 37"/>
              <a:gd name="T54" fmla="*/ 9 w 50"/>
              <a:gd name="T55" fmla="*/ 19 h 37"/>
              <a:gd name="T56" fmla="*/ 9 w 50"/>
              <a:gd name="T57" fmla="*/ 19 h 37"/>
              <a:gd name="T58" fmla="*/ 6 w 50"/>
              <a:gd name="T59" fmla="*/ 19 h 37"/>
              <a:gd name="T60" fmla="*/ 6 w 50"/>
              <a:gd name="T61" fmla="*/ 16 h 37"/>
              <a:gd name="T62" fmla="*/ 25 w 50"/>
              <a:gd name="T63" fmla="*/ 9 h 37"/>
              <a:gd name="T64" fmla="*/ 43 w 50"/>
              <a:gd name="T65" fmla="*/ 16 h 37"/>
              <a:gd name="T66" fmla="*/ 43 w 50"/>
              <a:gd name="T67" fmla="*/ 19 h 37"/>
              <a:gd name="T68" fmla="*/ 40 w 50"/>
              <a:gd name="T69" fmla="*/ 19 h 37"/>
              <a:gd name="T70" fmla="*/ 25 w 50"/>
              <a:gd name="T71" fmla="*/ 13 h 37"/>
              <a:gd name="T72" fmla="*/ 9 w 50"/>
              <a:gd name="T73" fmla="*/ 19 h 37"/>
              <a:gd name="T74" fmla="*/ 3 w 50"/>
              <a:gd name="T75" fmla="*/ 13 h 37"/>
              <a:gd name="T76" fmla="*/ 3 w 50"/>
              <a:gd name="T77" fmla="*/ 13 h 37"/>
              <a:gd name="T78" fmla="*/ 0 w 50"/>
              <a:gd name="T79" fmla="*/ 13 h 37"/>
              <a:gd name="T80" fmla="*/ 0 w 50"/>
              <a:gd name="T81" fmla="*/ 11 h 37"/>
              <a:gd name="T82" fmla="*/ 25 w 50"/>
              <a:gd name="T83" fmla="*/ 0 h 37"/>
              <a:gd name="T84" fmla="*/ 49 w 50"/>
              <a:gd name="T85" fmla="*/ 11 h 37"/>
              <a:gd name="T86" fmla="*/ 49 w 50"/>
              <a:gd name="T87" fmla="*/ 13 h 37"/>
              <a:gd name="T88" fmla="*/ 46 w 50"/>
              <a:gd name="T89" fmla="*/ 13 h 37"/>
              <a:gd name="T90" fmla="*/ 25 w 50"/>
              <a:gd name="T91" fmla="*/ 4 h 37"/>
              <a:gd name="T92" fmla="*/ 3 w 50"/>
              <a:gd name="T93"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37">
                <a:moveTo>
                  <a:pt x="18" y="28"/>
                </a:moveTo>
                <a:cubicBezTo>
                  <a:pt x="18" y="28"/>
                  <a:pt x="18" y="28"/>
                  <a:pt x="18" y="28"/>
                </a:cubicBezTo>
                <a:cubicBezTo>
                  <a:pt x="20" y="26"/>
                  <a:pt x="22" y="25"/>
                  <a:pt x="25" y="25"/>
                </a:cubicBezTo>
                <a:cubicBezTo>
                  <a:pt x="27" y="25"/>
                  <a:pt x="30" y="26"/>
                  <a:pt x="31" y="28"/>
                </a:cubicBezTo>
                <a:cubicBezTo>
                  <a:pt x="32" y="29"/>
                  <a:pt x="32" y="30"/>
                  <a:pt x="31" y="31"/>
                </a:cubicBezTo>
                <a:cubicBezTo>
                  <a:pt x="31" y="31"/>
                  <a:pt x="31" y="31"/>
                  <a:pt x="31" y="31"/>
                </a:cubicBezTo>
                <a:cubicBezTo>
                  <a:pt x="26" y="36"/>
                  <a:pt x="26" y="36"/>
                  <a:pt x="26" y="36"/>
                </a:cubicBezTo>
                <a:cubicBezTo>
                  <a:pt x="25" y="37"/>
                  <a:pt x="24" y="37"/>
                  <a:pt x="23" y="36"/>
                </a:cubicBezTo>
                <a:cubicBezTo>
                  <a:pt x="23" y="36"/>
                  <a:pt x="23" y="36"/>
                  <a:pt x="23" y="36"/>
                </a:cubicBezTo>
                <a:cubicBezTo>
                  <a:pt x="23" y="36"/>
                  <a:pt x="23" y="36"/>
                  <a:pt x="23" y="36"/>
                </a:cubicBezTo>
                <a:cubicBezTo>
                  <a:pt x="18" y="31"/>
                  <a:pt x="18" y="31"/>
                  <a:pt x="18" y="31"/>
                </a:cubicBezTo>
                <a:cubicBezTo>
                  <a:pt x="17" y="30"/>
                  <a:pt x="17" y="29"/>
                  <a:pt x="18" y="28"/>
                </a:cubicBezTo>
                <a:close/>
                <a:moveTo>
                  <a:pt x="22" y="30"/>
                </a:moveTo>
                <a:cubicBezTo>
                  <a:pt x="22" y="30"/>
                  <a:pt x="22" y="30"/>
                  <a:pt x="22" y="30"/>
                </a:cubicBezTo>
                <a:cubicBezTo>
                  <a:pt x="25" y="32"/>
                  <a:pt x="25" y="32"/>
                  <a:pt x="25" y="32"/>
                </a:cubicBezTo>
                <a:cubicBezTo>
                  <a:pt x="27" y="30"/>
                  <a:pt x="27" y="30"/>
                  <a:pt x="27" y="30"/>
                </a:cubicBezTo>
                <a:cubicBezTo>
                  <a:pt x="26" y="29"/>
                  <a:pt x="24" y="29"/>
                  <a:pt x="22" y="30"/>
                </a:cubicBezTo>
                <a:close/>
                <a:moveTo>
                  <a:pt x="15" y="25"/>
                </a:moveTo>
                <a:cubicBezTo>
                  <a:pt x="15" y="25"/>
                  <a:pt x="15" y="25"/>
                  <a:pt x="15" y="25"/>
                </a:cubicBezTo>
                <a:cubicBezTo>
                  <a:pt x="14" y="26"/>
                  <a:pt x="13" y="26"/>
                  <a:pt x="12" y="25"/>
                </a:cubicBezTo>
                <a:cubicBezTo>
                  <a:pt x="11" y="24"/>
                  <a:pt x="11" y="23"/>
                  <a:pt x="12" y="22"/>
                </a:cubicBezTo>
                <a:cubicBezTo>
                  <a:pt x="15" y="19"/>
                  <a:pt x="20" y="17"/>
                  <a:pt x="25" y="17"/>
                </a:cubicBezTo>
                <a:cubicBezTo>
                  <a:pt x="29" y="17"/>
                  <a:pt x="34" y="19"/>
                  <a:pt x="37" y="22"/>
                </a:cubicBezTo>
                <a:cubicBezTo>
                  <a:pt x="38" y="23"/>
                  <a:pt x="38" y="24"/>
                  <a:pt x="37" y="25"/>
                </a:cubicBezTo>
                <a:cubicBezTo>
                  <a:pt x="37" y="26"/>
                  <a:pt x="35" y="26"/>
                  <a:pt x="35" y="25"/>
                </a:cubicBezTo>
                <a:cubicBezTo>
                  <a:pt x="32" y="22"/>
                  <a:pt x="28" y="21"/>
                  <a:pt x="25" y="21"/>
                </a:cubicBezTo>
                <a:cubicBezTo>
                  <a:pt x="21" y="21"/>
                  <a:pt x="17" y="22"/>
                  <a:pt x="15" y="25"/>
                </a:cubicBezTo>
                <a:close/>
                <a:moveTo>
                  <a:pt x="9" y="19"/>
                </a:moveTo>
                <a:cubicBezTo>
                  <a:pt x="9" y="19"/>
                  <a:pt x="9" y="19"/>
                  <a:pt x="9" y="19"/>
                </a:cubicBezTo>
                <a:cubicBezTo>
                  <a:pt x="8" y="20"/>
                  <a:pt x="7" y="20"/>
                  <a:pt x="6" y="19"/>
                </a:cubicBezTo>
                <a:cubicBezTo>
                  <a:pt x="6" y="18"/>
                  <a:pt x="6" y="17"/>
                  <a:pt x="6" y="16"/>
                </a:cubicBezTo>
                <a:cubicBezTo>
                  <a:pt x="11" y="11"/>
                  <a:pt x="18" y="9"/>
                  <a:pt x="25" y="9"/>
                </a:cubicBezTo>
                <a:cubicBezTo>
                  <a:pt x="32" y="9"/>
                  <a:pt x="38" y="11"/>
                  <a:pt x="43" y="16"/>
                </a:cubicBezTo>
                <a:cubicBezTo>
                  <a:pt x="44" y="17"/>
                  <a:pt x="44" y="18"/>
                  <a:pt x="43" y="19"/>
                </a:cubicBezTo>
                <a:cubicBezTo>
                  <a:pt x="42" y="20"/>
                  <a:pt x="41" y="20"/>
                  <a:pt x="40" y="19"/>
                </a:cubicBezTo>
                <a:cubicBezTo>
                  <a:pt x="36" y="15"/>
                  <a:pt x="31" y="13"/>
                  <a:pt x="25" y="13"/>
                </a:cubicBezTo>
                <a:cubicBezTo>
                  <a:pt x="19" y="13"/>
                  <a:pt x="13" y="15"/>
                  <a:pt x="9" y="19"/>
                </a:cubicBezTo>
                <a:close/>
                <a:moveTo>
                  <a:pt x="3" y="13"/>
                </a:moveTo>
                <a:cubicBezTo>
                  <a:pt x="3" y="13"/>
                  <a:pt x="3" y="13"/>
                  <a:pt x="3" y="13"/>
                </a:cubicBezTo>
                <a:cubicBezTo>
                  <a:pt x="2" y="14"/>
                  <a:pt x="1" y="14"/>
                  <a:pt x="0" y="13"/>
                </a:cubicBezTo>
                <a:cubicBezTo>
                  <a:pt x="0" y="12"/>
                  <a:pt x="0" y="11"/>
                  <a:pt x="0" y="11"/>
                </a:cubicBezTo>
                <a:cubicBezTo>
                  <a:pt x="7" y="4"/>
                  <a:pt x="16" y="0"/>
                  <a:pt x="25" y="0"/>
                </a:cubicBezTo>
                <a:cubicBezTo>
                  <a:pt x="34" y="0"/>
                  <a:pt x="43" y="4"/>
                  <a:pt x="49" y="11"/>
                </a:cubicBezTo>
                <a:cubicBezTo>
                  <a:pt x="50" y="11"/>
                  <a:pt x="50" y="12"/>
                  <a:pt x="49" y="13"/>
                </a:cubicBezTo>
                <a:cubicBezTo>
                  <a:pt x="48" y="14"/>
                  <a:pt x="47" y="14"/>
                  <a:pt x="46" y="13"/>
                </a:cubicBezTo>
                <a:cubicBezTo>
                  <a:pt x="41" y="7"/>
                  <a:pt x="33" y="4"/>
                  <a:pt x="25" y="4"/>
                </a:cubicBezTo>
                <a:cubicBezTo>
                  <a:pt x="17" y="4"/>
                  <a:pt x="9" y="7"/>
                  <a:pt x="3" y="13"/>
                </a:cubicBezTo>
                <a:close/>
              </a:path>
            </a:pathLst>
          </a:custGeom>
          <a:solidFill>
            <a:srgbClr val="FEFFFF"/>
          </a:solidFill>
          <a:ln>
            <a:noFill/>
          </a:ln>
          <a:effectLst/>
          <a:extLst/>
        </p:spPr>
        <p:txBody>
          <a:bodyPr/>
          <a:lstStyle/>
          <a:p>
            <a:endParaRPr lang="zh-CN" altLang="en-US" sz="2400"/>
          </a:p>
        </p:txBody>
      </p:sp>
      <p:sp>
        <p:nvSpPr>
          <p:cNvPr id="31" name="Freeform 650"/>
          <p:cNvSpPr>
            <a:spLocks noEditPoints="1"/>
          </p:cNvSpPr>
          <p:nvPr/>
        </p:nvSpPr>
        <p:spPr bwMode="auto">
          <a:xfrm>
            <a:off x="10805686" y="5385738"/>
            <a:ext cx="341983" cy="335278"/>
          </a:xfrm>
          <a:custGeom>
            <a:avLst/>
            <a:gdLst>
              <a:gd name="T0" fmla="*/ 51 w 51"/>
              <a:gd name="T1" fmla="*/ 7 h 50"/>
              <a:gd name="T2" fmla="*/ 42 w 51"/>
              <a:gd name="T3" fmla="*/ 16 h 50"/>
              <a:gd name="T4" fmla="*/ 46 w 51"/>
              <a:gd name="T5" fmla="*/ 38 h 50"/>
              <a:gd name="T6" fmla="*/ 27 w 51"/>
              <a:gd name="T7" fmla="*/ 39 h 50"/>
              <a:gd name="T8" fmla="*/ 14 w 51"/>
              <a:gd name="T9" fmla="*/ 50 h 50"/>
              <a:gd name="T10" fmla="*/ 2 w 51"/>
              <a:gd name="T11" fmla="*/ 38 h 50"/>
              <a:gd name="T12" fmla="*/ 4 w 51"/>
              <a:gd name="T13" fmla="*/ 34 h 50"/>
              <a:gd name="T14" fmla="*/ 7 w 51"/>
              <a:gd name="T15" fmla="*/ 24 h 50"/>
              <a:gd name="T16" fmla="*/ 1 w 51"/>
              <a:gd name="T17" fmla="*/ 19 h 50"/>
              <a:gd name="T18" fmla="*/ 9 w 51"/>
              <a:gd name="T19" fmla="*/ 17 h 50"/>
              <a:gd name="T20" fmla="*/ 11 w 51"/>
              <a:gd name="T21" fmla="*/ 10 h 50"/>
              <a:gd name="T22" fmla="*/ 1 w 51"/>
              <a:gd name="T23" fmla="*/ 8 h 50"/>
              <a:gd name="T24" fmla="*/ 1 w 51"/>
              <a:gd name="T25" fmla="*/ 5 h 50"/>
              <a:gd name="T26" fmla="*/ 19 w 51"/>
              <a:gd name="T27" fmla="*/ 4 h 50"/>
              <a:gd name="T28" fmla="*/ 26 w 51"/>
              <a:gd name="T29" fmla="*/ 18 h 50"/>
              <a:gd name="T30" fmla="*/ 36 w 51"/>
              <a:gd name="T31" fmla="*/ 10 h 50"/>
              <a:gd name="T32" fmla="*/ 36 w 51"/>
              <a:gd name="T33" fmla="*/ 8 h 50"/>
              <a:gd name="T34" fmla="*/ 37 w 51"/>
              <a:gd name="T35" fmla="*/ 33 h 50"/>
              <a:gd name="T36" fmla="*/ 35 w 51"/>
              <a:gd name="T37" fmla="*/ 35 h 50"/>
              <a:gd name="T38" fmla="*/ 29 w 51"/>
              <a:gd name="T39" fmla="*/ 37 h 50"/>
              <a:gd name="T40" fmla="*/ 44 w 51"/>
              <a:gd name="T41" fmla="*/ 40 h 50"/>
              <a:gd name="T42" fmla="*/ 15 w 51"/>
              <a:gd name="T43" fmla="*/ 23 h 50"/>
              <a:gd name="T44" fmla="*/ 17 w 51"/>
              <a:gd name="T45" fmla="*/ 17 h 50"/>
              <a:gd name="T46" fmla="*/ 20 w 51"/>
              <a:gd name="T47" fmla="*/ 14 h 50"/>
              <a:gd name="T48" fmla="*/ 4 w 51"/>
              <a:gd name="T49" fmla="*/ 5 h 50"/>
              <a:gd name="T50" fmla="*/ 12 w 51"/>
              <a:gd name="T51" fmla="*/ 9 h 50"/>
              <a:gd name="T52" fmla="*/ 12 w 51"/>
              <a:gd name="T53" fmla="*/ 16 h 50"/>
              <a:gd name="T54" fmla="*/ 4 w 51"/>
              <a:gd name="T55" fmla="*/ 20 h 50"/>
              <a:gd name="T56" fmla="*/ 14 w 51"/>
              <a:gd name="T57" fmla="*/ 22 h 50"/>
              <a:gd name="T58" fmla="*/ 38 w 51"/>
              <a:gd name="T59" fmla="*/ 40 h 50"/>
              <a:gd name="T60" fmla="*/ 43 w 51"/>
              <a:gd name="T61" fmla="*/ 40 h 50"/>
              <a:gd name="T62" fmla="*/ 40 w 51"/>
              <a:gd name="T63" fmla="*/ 42 h 50"/>
              <a:gd name="T64" fmla="*/ 40 w 51"/>
              <a:gd name="T65" fmla="*/ 44 h 50"/>
              <a:gd name="T66" fmla="*/ 21 w 51"/>
              <a:gd name="T67" fmla="*/ 25 h 50"/>
              <a:gd name="T68" fmla="*/ 10 w 51"/>
              <a:gd name="T69" fmla="*/ 39 h 50"/>
              <a:gd name="T70" fmla="*/ 21 w 51"/>
              <a:gd name="T71" fmla="*/ 25 h 50"/>
              <a:gd name="T72" fmla="*/ 27 w 51"/>
              <a:gd name="T73" fmla="*/ 30 h 50"/>
              <a:gd name="T74" fmla="*/ 13 w 51"/>
              <a:gd name="T75" fmla="*/ 43 h 50"/>
              <a:gd name="T76" fmla="*/ 34 w 51"/>
              <a:gd name="T77" fmla="*/ 31 h 50"/>
              <a:gd name="T78" fmla="*/ 19 w 51"/>
              <a:gd name="T79" fmla="*/ 20 h 50"/>
              <a:gd name="T80" fmla="*/ 7 w 51"/>
              <a:gd name="T81" fmla="*/ 37 h 50"/>
              <a:gd name="T82" fmla="*/ 7 w 51"/>
              <a:gd name="T83" fmla="*/ 39 h 50"/>
              <a:gd name="T84" fmla="*/ 15 w 51"/>
              <a:gd name="T85" fmla="*/ 45 h 50"/>
              <a:gd name="T86" fmla="*/ 32 w 51"/>
              <a:gd name="T87" fmla="*/ 33 h 50"/>
              <a:gd name="T88" fmla="*/ 49 w 51"/>
              <a:gd name="T89" fmla="*/ 7 h 50"/>
              <a:gd name="T90" fmla="*/ 43 w 51"/>
              <a:gd name="T91" fmla="*/ 1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 h="50">
                <a:moveTo>
                  <a:pt x="46" y="1"/>
                </a:moveTo>
                <a:cubicBezTo>
                  <a:pt x="51" y="6"/>
                  <a:pt x="51" y="6"/>
                  <a:pt x="51" y="6"/>
                </a:cubicBezTo>
                <a:cubicBezTo>
                  <a:pt x="51" y="6"/>
                  <a:pt x="51" y="7"/>
                  <a:pt x="51" y="7"/>
                </a:cubicBezTo>
                <a:cubicBezTo>
                  <a:pt x="44" y="16"/>
                  <a:pt x="44" y="16"/>
                  <a:pt x="44" y="16"/>
                </a:cubicBezTo>
                <a:cubicBezTo>
                  <a:pt x="43" y="17"/>
                  <a:pt x="43" y="17"/>
                  <a:pt x="42" y="16"/>
                </a:cubicBezTo>
                <a:cubicBezTo>
                  <a:pt x="42" y="16"/>
                  <a:pt x="42" y="16"/>
                  <a:pt x="42" y="16"/>
                </a:cubicBezTo>
                <a:cubicBezTo>
                  <a:pt x="40" y="15"/>
                  <a:pt x="40" y="15"/>
                  <a:pt x="40" y="15"/>
                </a:cubicBezTo>
                <a:cubicBezTo>
                  <a:pt x="31" y="24"/>
                  <a:pt x="31" y="24"/>
                  <a:pt x="31" y="24"/>
                </a:cubicBezTo>
                <a:cubicBezTo>
                  <a:pt x="46" y="38"/>
                  <a:pt x="46" y="38"/>
                  <a:pt x="46" y="38"/>
                </a:cubicBezTo>
                <a:cubicBezTo>
                  <a:pt x="48" y="41"/>
                  <a:pt x="48" y="45"/>
                  <a:pt x="46" y="48"/>
                </a:cubicBezTo>
                <a:cubicBezTo>
                  <a:pt x="43" y="50"/>
                  <a:pt x="39" y="50"/>
                  <a:pt x="36" y="48"/>
                </a:cubicBezTo>
                <a:cubicBezTo>
                  <a:pt x="27" y="39"/>
                  <a:pt x="27" y="39"/>
                  <a:pt x="27" y="39"/>
                </a:cubicBezTo>
                <a:cubicBezTo>
                  <a:pt x="18" y="48"/>
                  <a:pt x="18" y="48"/>
                  <a:pt x="18" y="48"/>
                </a:cubicBezTo>
                <a:cubicBezTo>
                  <a:pt x="17" y="49"/>
                  <a:pt x="15" y="50"/>
                  <a:pt x="14" y="50"/>
                </a:cubicBezTo>
                <a:cubicBezTo>
                  <a:pt x="14" y="50"/>
                  <a:pt x="14" y="50"/>
                  <a:pt x="14" y="50"/>
                </a:cubicBezTo>
                <a:cubicBezTo>
                  <a:pt x="13" y="50"/>
                  <a:pt x="12" y="49"/>
                  <a:pt x="11" y="48"/>
                </a:cubicBezTo>
                <a:cubicBezTo>
                  <a:pt x="4" y="42"/>
                  <a:pt x="4" y="42"/>
                  <a:pt x="4" y="42"/>
                </a:cubicBezTo>
                <a:cubicBezTo>
                  <a:pt x="3" y="41"/>
                  <a:pt x="2" y="39"/>
                  <a:pt x="2" y="38"/>
                </a:cubicBezTo>
                <a:cubicBezTo>
                  <a:pt x="2" y="38"/>
                  <a:pt x="2" y="38"/>
                  <a:pt x="2" y="38"/>
                </a:cubicBezTo>
                <a:cubicBezTo>
                  <a:pt x="2" y="38"/>
                  <a:pt x="2" y="38"/>
                  <a:pt x="2" y="38"/>
                </a:cubicBezTo>
                <a:cubicBezTo>
                  <a:pt x="2" y="37"/>
                  <a:pt x="3" y="35"/>
                  <a:pt x="4" y="34"/>
                </a:cubicBezTo>
                <a:cubicBezTo>
                  <a:pt x="13" y="25"/>
                  <a:pt x="13" y="25"/>
                  <a:pt x="13" y="25"/>
                </a:cubicBezTo>
                <a:cubicBezTo>
                  <a:pt x="12" y="24"/>
                  <a:pt x="12" y="24"/>
                  <a:pt x="12" y="24"/>
                </a:cubicBezTo>
                <a:cubicBezTo>
                  <a:pt x="11" y="24"/>
                  <a:pt x="9" y="24"/>
                  <a:pt x="7" y="24"/>
                </a:cubicBezTo>
                <a:cubicBezTo>
                  <a:pt x="5" y="23"/>
                  <a:pt x="4" y="22"/>
                  <a:pt x="2" y="21"/>
                </a:cubicBezTo>
                <a:cubicBezTo>
                  <a:pt x="2" y="20"/>
                  <a:pt x="1" y="20"/>
                  <a:pt x="1" y="19"/>
                </a:cubicBezTo>
                <a:cubicBezTo>
                  <a:pt x="1" y="19"/>
                  <a:pt x="1" y="19"/>
                  <a:pt x="1" y="19"/>
                </a:cubicBezTo>
                <a:cubicBezTo>
                  <a:pt x="1" y="19"/>
                  <a:pt x="1" y="19"/>
                  <a:pt x="1" y="18"/>
                </a:cubicBezTo>
                <a:cubicBezTo>
                  <a:pt x="1" y="18"/>
                  <a:pt x="1" y="17"/>
                  <a:pt x="2" y="17"/>
                </a:cubicBezTo>
                <a:cubicBezTo>
                  <a:pt x="9" y="17"/>
                  <a:pt x="9" y="17"/>
                  <a:pt x="9" y="17"/>
                </a:cubicBezTo>
                <a:cubicBezTo>
                  <a:pt x="11" y="15"/>
                  <a:pt x="11" y="15"/>
                  <a:pt x="11" y="15"/>
                </a:cubicBezTo>
                <a:cubicBezTo>
                  <a:pt x="12" y="13"/>
                  <a:pt x="12" y="13"/>
                  <a:pt x="12" y="13"/>
                </a:cubicBezTo>
                <a:cubicBezTo>
                  <a:pt x="11" y="10"/>
                  <a:pt x="11" y="10"/>
                  <a:pt x="11" y="10"/>
                </a:cubicBezTo>
                <a:cubicBezTo>
                  <a:pt x="9" y="8"/>
                  <a:pt x="9" y="8"/>
                  <a:pt x="9" y="8"/>
                </a:cubicBezTo>
                <a:cubicBezTo>
                  <a:pt x="2" y="8"/>
                  <a:pt x="2" y="8"/>
                  <a:pt x="2" y="8"/>
                </a:cubicBezTo>
                <a:cubicBezTo>
                  <a:pt x="2" y="8"/>
                  <a:pt x="1" y="8"/>
                  <a:pt x="1" y="8"/>
                </a:cubicBezTo>
                <a:cubicBezTo>
                  <a:pt x="1" y="7"/>
                  <a:pt x="0" y="7"/>
                  <a:pt x="1" y="6"/>
                </a:cubicBezTo>
                <a:cubicBezTo>
                  <a:pt x="1" y="6"/>
                  <a:pt x="1" y="5"/>
                  <a:pt x="1" y="5"/>
                </a:cubicBezTo>
                <a:cubicBezTo>
                  <a:pt x="1" y="5"/>
                  <a:pt x="1" y="5"/>
                  <a:pt x="1" y="5"/>
                </a:cubicBezTo>
                <a:cubicBezTo>
                  <a:pt x="1" y="5"/>
                  <a:pt x="1" y="5"/>
                  <a:pt x="1" y="5"/>
                </a:cubicBezTo>
                <a:cubicBezTo>
                  <a:pt x="2" y="5"/>
                  <a:pt x="2" y="4"/>
                  <a:pt x="2" y="4"/>
                </a:cubicBezTo>
                <a:cubicBezTo>
                  <a:pt x="7" y="0"/>
                  <a:pt x="14" y="0"/>
                  <a:pt x="19" y="4"/>
                </a:cubicBezTo>
                <a:cubicBezTo>
                  <a:pt x="20" y="6"/>
                  <a:pt x="21" y="7"/>
                  <a:pt x="22" y="9"/>
                </a:cubicBezTo>
                <a:cubicBezTo>
                  <a:pt x="22" y="11"/>
                  <a:pt x="22" y="13"/>
                  <a:pt x="22" y="14"/>
                </a:cubicBezTo>
                <a:cubicBezTo>
                  <a:pt x="26" y="18"/>
                  <a:pt x="26" y="18"/>
                  <a:pt x="26" y="18"/>
                </a:cubicBezTo>
                <a:cubicBezTo>
                  <a:pt x="29" y="21"/>
                  <a:pt x="29" y="21"/>
                  <a:pt x="29" y="21"/>
                </a:cubicBezTo>
                <a:cubicBezTo>
                  <a:pt x="38" y="12"/>
                  <a:pt x="38" y="12"/>
                  <a:pt x="38" y="12"/>
                </a:cubicBezTo>
                <a:cubicBezTo>
                  <a:pt x="36" y="10"/>
                  <a:pt x="36" y="10"/>
                  <a:pt x="36" y="10"/>
                </a:cubicBezTo>
                <a:cubicBezTo>
                  <a:pt x="35" y="10"/>
                  <a:pt x="35" y="9"/>
                  <a:pt x="36" y="8"/>
                </a:cubicBezTo>
                <a:cubicBezTo>
                  <a:pt x="36" y="8"/>
                  <a:pt x="36" y="8"/>
                  <a:pt x="36" y="8"/>
                </a:cubicBezTo>
                <a:cubicBezTo>
                  <a:pt x="36" y="8"/>
                  <a:pt x="36" y="8"/>
                  <a:pt x="36" y="8"/>
                </a:cubicBezTo>
                <a:cubicBezTo>
                  <a:pt x="45" y="1"/>
                  <a:pt x="45" y="1"/>
                  <a:pt x="45" y="1"/>
                </a:cubicBezTo>
                <a:cubicBezTo>
                  <a:pt x="45" y="1"/>
                  <a:pt x="46" y="1"/>
                  <a:pt x="46" y="1"/>
                </a:cubicBezTo>
                <a:close/>
                <a:moveTo>
                  <a:pt x="37" y="33"/>
                </a:moveTo>
                <a:cubicBezTo>
                  <a:pt x="37" y="33"/>
                  <a:pt x="37" y="33"/>
                  <a:pt x="37" y="33"/>
                </a:cubicBezTo>
                <a:cubicBezTo>
                  <a:pt x="37" y="33"/>
                  <a:pt x="37" y="34"/>
                  <a:pt x="36" y="34"/>
                </a:cubicBezTo>
                <a:cubicBezTo>
                  <a:pt x="35" y="35"/>
                  <a:pt x="35" y="35"/>
                  <a:pt x="35" y="35"/>
                </a:cubicBezTo>
                <a:cubicBezTo>
                  <a:pt x="34" y="36"/>
                  <a:pt x="33" y="37"/>
                  <a:pt x="32" y="37"/>
                </a:cubicBezTo>
                <a:cubicBezTo>
                  <a:pt x="31" y="37"/>
                  <a:pt x="31" y="36"/>
                  <a:pt x="30" y="36"/>
                </a:cubicBezTo>
                <a:cubicBezTo>
                  <a:pt x="29" y="37"/>
                  <a:pt x="29" y="37"/>
                  <a:pt x="29" y="37"/>
                </a:cubicBezTo>
                <a:cubicBezTo>
                  <a:pt x="38" y="46"/>
                  <a:pt x="38" y="46"/>
                  <a:pt x="38" y="46"/>
                </a:cubicBezTo>
                <a:cubicBezTo>
                  <a:pt x="39" y="48"/>
                  <a:pt x="42" y="48"/>
                  <a:pt x="44" y="46"/>
                </a:cubicBezTo>
                <a:cubicBezTo>
                  <a:pt x="46" y="44"/>
                  <a:pt x="46" y="41"/>
                  <a:pt x="44" y="40"/>
                </a:cubicBezTo>
                <a:cubicBezTo>
                  <a:pt x="37" y="33"/>
                  <a:pt x="37" y="33"/>
                  <a:pt x="37" y="33"/>
                </a:cubicBezTo>
                <a:close/>
                <a:moveTo>
                  <a:pt x="15" y="23"/>
                </a:moveTo>
                <a:cubicBezTo>
                  <a:pt x="15" y="23"/>
                  <a:pt x="15" y="23"/>
                  <a:pt x="15" y="23"/>
                </a:cubicBezTo>
                <a:cubicBezTo>
                  <a:pt x="16" y="22"/>
                  <a:pt x="16" y="22"/>
                  <a:pt x="16" y="22"/>
                </a:cubicBezTo>
                <a:cubicBezTo>
                  <a:pt x="16" y="21"/>
                  <a:pt x="16" y="21"/>
                  <a:pt x="16" y="20"/>
                </a:cubicBezTo>
                <a:cubicBezTo>
                  <a:pt x="16" y="19"/>
                  <a:pt x="16" y="18"/>
                  <a:pt x="17" y="17"/>
                </a:cubicBezTo>
                <a:cubicBezTo>
                  <a:pt x="18" y="16"/>
                  <a:pt x="18" y="16"/>
                  <a:pt x="18" y="16"/>
                </a:cubicBezTo>
                <a:cubicBezTo>
                  <a:pt x="19" y="15"/>
                  <a:pt x="19" y="15"/>
                  <a:pt x="20" y="15"/>
                </a:cubicBezTo>
                <a:cubicBezTo>
                  <a:pt x="20" y="15"/>
                  <a:pt x="20" y="15"/>
                  <a:pt x="20" y="14"/>
                </a:cubicBezTo>
                <a:cubicBezTo>
                  <a:pt x="20" y="13"/>
                  <a:pt x="20" y="11"/>
                  <a:pt x="20" y="10"/>
                </a:cubicBezTo>
                <a:cubicBezTo>
                  <a:pt x="19" y="8"/>
                  <a:pt x="18" y="7"/>
                  <a:pt x="17" y="6"/>
                </a:cubicBezTo>
                <a:cubicBezTo>
                  <a:pt x="14" y="2"/>
                  <a:pt x="8" y="2"/>
                  <a:pt x="4" y="5"/>
                </a:cubicBezTo>
                <a:cubicBezTo>
                  <a:pt x="10" y="5"/>
                  <a:pt x="10" y="5"/>
                  <a:pt x="10" y="5"/>
                </a:cubicBezTo>
                <a:cubicBezTo>
                  <a:pt x="10" y="5"/>
                  <a:pt x="11" y="6"/>
                  <a:pt x="11" y="6"/>
                </a:cubicBezTo>
                <a:cubicBezTo>
                  <a:pt x="12" y="9"/>
                  <a:pt x="12" y="9"/>
                  <a:pt x="12" y="9"/>
                </a:cubicBezTo>
                <a:cubicBezTo>
                  <a:pt x="14" y="12"/>
                  <a:pt x="14" y="12"/>
                  <a:pt x="14" y="12"/>
                </a:cubicBezTo>
                <a:cubicBezTo>
                  <a:pt x="14" y="12"/>
                  <a:pt x="14" y="13"/>
                  <a:pt x="14" y="13"/>
                </a:cubicBezTo>
                <a:cubicBezTo>
                  <a:pt x="12" y="16"/>
                  <a:pt x="12" y="16"/>
                  <a:pt x="12" y="16"/>
                </a:cubicBezTo>
                <a:cubicBezTo>
                  <a:pt x="11" y="19"/>
                  <a:pt x="11" y="19"/>
                  <a:pt x="11" y="19"/>
                </a:cubicBezTo>
                <a:cubicBezTo>
                  <a:pt x="11" y="19"/>
                  <a:pt x="10" y="20"/>
                  <a:pt x="10" y="20"/>
                </a:cubicBezTo>
                <a:cubicBezTo>
                  <a:pt x="4" y="20"/>
                  <a:pt x="4" y="20"/>
                  <a:pt x="4" y="20"/>
                </a:cubicBezTo>
                <a:cubicBezTo>
                  <a:pt x="5" y="20"/>
                  <a:pt x="7" y="21"/>
                  <a:pt x="8" y="22"/>
                </a:cubicBezTo>
                <a:cubicBezTo>
                  <a:pt x="9" y="22"/>
                  <a:pt x="11" y="22"/>
                  <a:pt x="13" y="22"/>
                </a:cubicBezTo>
                <a:cubicBezTo>
                  <a:pt x="13" y="22"/>
                  <a:pt x="13" y="22"/>
                  <a:pt x="14" y="22"/>
                </a:cubicBezTo>
                <a:cubicBezTo>
                  <a:pt x="15" y="23"/>
                  <a:pt x="15" y="23"/>
                  <a:pt x="15" y="23"/>
                </a:cubicBezTo>
                <a:close/>
                <a:moveTo>
                  <a:pt x="38" y="40"/>
                </a:moveTo>
                <a:cubicBezTo>
                  <a:pt x="38" y="40"/>
                  <a:pt x="38" y="40"/>
                  <a:pt x="38" y="40"/>
                </a:cubicBezTo>
                <a:cubicBezTo>
                  <a:pt x="37" y="41"/>
                  <a:pt x="37" y="44"/>
                  <a:pt x="38" y="45"/>
                </a:cubicBezTo>
                <a:cubicBezTo>
                  <a:pt x="39" y="47"/>
                  <a:pt x="42" y="47"/>
                  <a:pt x="43" y="45"/>
                </a:cubicBezTo>
                <a:cubicBezTo>
                  <a:pt x="45" y="44"/>
                  <a:pt x="45" y="41"/>
                  <a:pt x="43" y="40"/>
                </a:cubicBezTo>
                <a:cubicBezTo>
                  <a:pt x="42" y="38"/>
                  <a:pt x="39" y="38"/>
                  <a:pt x="38" y="40"/>
                </a:cubicBezTo>
                <a:close/>
                <a:moveTo>
                  <a:pt x="40" y="42"/>
                </a:moveTo>
                <a:cubicBezTo>
                  <a:pt x="40" y="42"/>
                  <a:pt x="40" y="42"/>
                  <a:pt x="40" y="42"/>
                </a:cubicBezTo>
                <a:cubicBezTo>
                  <a:pt x="40" y="41"/>
                  <a:pt x="41" y="41"/>
                  <a:pt x="42" y="42"/>
                </a:cubicBezTo>
                <a:cubicBezTo>
                  <a:pt x="42" y="42"/>
                  <a:pt x="42" y="43"/>
                  <a:pt x="42" y="44"/>
                </a:cubicBezTo>
                <a:cubicBezTo>
                  <a:pt x="41" y="44"/>
                  <a:pt x="40" y="44"/>
                  <a:pt x="40" y="44"/>
                </a:cubicBezTo>
                <a:cubicBezTo>
                  <a:pt x="39" y="43"/>
                  <a:pt x="39" y="42"/>
                  <a:pt x="40" y="42"/>
                </a:cubicBezTo>
                <a:close/>
                <a:moveTo>
                  <a:pt x="21" y="25"/>
                </a:moveTo>
                <a:cubicBezTo>
                  <a:pt x="21" y="25"/>
                  <a:pt x="21" y="25"/>
                  <a:pt x="21" y="25"/>
                </a:cubicBezTo>
                <a:cubicBezTo>
                  <a:pt x="21" y="25"/>
                  <a:pt x="22" y="25"/>
                  <a:pt x="22" y="25"/>
                </a:cubicBezTo>
                <a:cubicBezTo>
                  <a:pt x="23" y="26"/>
                  <a:pt x="23" y="27"/>
                  <a:pt x="22" y="27"/>
                </a:cubicBezTo>
                <a:cubicBezTo>
                  <a:pt x="10" y="39"/>
                  <a:pt x="10" y="39"/>
                  <a:pt x="10" y="39"/>
                </a:cubicBezTo>
                <a:cubicBezTo>
                  <a:pt x="10" y="40"/>
                  <a:pt x="9" y="40"/>
                  <a:pt x="9" y="39"/>
                </a:cubicBezTo>
                <a:cubicBezTo>
                  <a:pt x="8" y="39"/>
                  <a:pt x="8" y="38"/>
                  <a:pt x="9" y="37"/>
                </a:cubicBezTo>
                <a:cubicBezTo>
                  <a:pt x="21" y="25"/>
                  <a:pt x="21" y="25"/>
                  <a:pt x="21" y="25"/>
                </a:cubicBezTo>
                <a:close/>
                <a:moveTo>
                  <a:pt x="25" y="30"/>
                </a:moveTo>
                <a:cubicBezTo>
                  <a:pt x="25" y="30"/>
                  <a:pt x="25" y="30"/>
                  <a:pt x="25" y="30"/>
                </a:cubicBezTo>
                <a:cubicBezTo>
                  <a:pt x="26" y="29"/>
                  <a:pt x="26" y="29"/>
                  <a:pt x="27" y="30"/>
                </a:cubicBezTo>
                <a:cubicBezTo>
                  <a:pt x="27" y="30"/>
                  <a:pt x="27" y="31"/>
                  <a:pt x="27" y="31"/>
                </a:cubicBezTo>
                <a:cubicBezTo>
                  <a:pt x="15" y="43"/>
                  <a:pt x="15" y="43"/>
                  <a:pt x="15" y="43"/>
                </a:cubicBezTo>
                <a:cubicBezTo>
                  <a:pt x="14" y="44"/>
                  <a:pt x="13" y="44"/>
                  <a:pt x="13" y="43"/>
                </a:cubicBezTo>
                <a:cubicBezTo>
                  <a:pt x="13" y="43"/>
                  <a:pt x="13" y="42"/>
                  <a:pt x="13" y="42"/>
                </a:cubicBezTo>
                <a:cubicBezTo>
                  <a:pt x="25" y="30"/>
                  <a:pt x="25" y="30"/>
                  <a:pt x="25" y="30"/>
                </a:cubicBezTo>
                <a:close/>
                <a:moveTo>
                  <a:pt x="34" y="31"/>
                </a:moveTo>
                <a:cubicBezTo>
                  <a:pt x="34" y="31"/>
                  <a:pt x="34" y="31"/>
                  <a:pt x="34" y="31"/>
                </a:cubicBezTo>
                <a:cubicBezTo>
                  <a:pt x="21" y="19"/>
                  <a:pt x="21" y="19"/>
                  <a:pt x="21" y="19"/>
                </a:cubicBezTo>
                <a:cubicBezTo>
                  <a:pt x="19" y="20"/>
                  <a:pt x="19" y="20"/>
                  <a:pt x="19" y="20"/>
                </a:cubicBezTo>
                <a:cubicBezTo>
                  <a:pt x="20" y="20"/>
                  <a:pt x="20" y="20"/>
                  <a:pt x="20" y="21"/>
                </a:cubicBezTo>
                <a:cubicBezTo>
                  <a:pt x="21" y="21"/>
                  <a:pt x="21" y="23"/>
                  <a:pt x="20" y="23"/>
                </a:cubicBezTo>
                <a:cubicBezTo>
                  <a:pt x="16" y="28"/>
                  <a:pt x="11" y="33"/>
                  <a:pt x="7" y="37"/>
                </a:cubicBezTo>
                <a:cubicBezTo>
                  <a:pt x="6" y="37"/>
                  <a:pt x="6" y="38"/>
                  <a:pt x="6" y="38"/>
                </a:cubicBezTo>
                <a:cubicBezTo>
                  <a:pt x="6" y="38"/>
                  <a:pt x="6" y="38"/>
                  <a:pt x="6" y="38"/>
                </a:cubicBezTo>
                <a:cubicBezTo>
                  <a:pt x="6" y="38"/>
                  <a:pt x="6" y="39"/>
                  <a:pt x="7" y="39"/>
                </a:cubicBezTo>
                <a:cubicBezTo>
                  <a:pt x="13" y="45"/>
                  <a:pt x="13" y="45"/>
                  <a:pt x="13" y="45"/>
                </a:cubicBezTo>
                <a:cubicBezTo>
                  <a:pt x="14" y="46"/>
                  <a:pt x="14" y="46"/>
                  <a:pt x="14" y="46"/>
                </a:cubicBezTo>
                <a:cubicBezTo>
                  <a:pt x="14" y="46"/>
                  <a:pt x="15" y="46"/>
                  <a:pt x="15" y="45"/>
                </a:cubicBezTo>
                <a:cubicBezTo>
                  <a:pt x="20" y="41"/>
                  <a:pt x="24" y="36"/>
                  <a:pt x="29" y="32"/>
                </a:cubicBezTo>
                <a:cubicBezTo>
                  <a:pt x="29" y="31"/>
                  <a:pt x="31" y="31"/>
                  <a:pt x="31" y="32"/>
                </a:cubicBezTo>
                <a:cubicBezTo>
                  <a:pt x="32" y="32"/>
                  <a:pt x="32" y="32"/>
                  <a:pt x="32" y="33"/>
                </a:cubicBezTo>
                <a:cubicBezTo>
                  <a:pt x="34" y="31"/>
                  <a:pt x="34" y="31"/>
                  <a:pt x="34" y="31"/>
                </a:cubicBezTo>
                <a:close/>
                <a:moveTo>
                  <a:pt x="49" y="7"/>
                </a:moveTo>
                <a:cubicBezTo>
                  <a:pt x="49" y="7"/>
                  <a:pt x="49" y="7"/>
                  <a:pt x="49" y="7"/>
                </a:cubicBezTo>
                <a:cubicBezTo>
                  <a:pt x="46" y="3"/>
                  <a:pt x="46" y="3"/>
                  <a:pt x="46" y="3"/>
                </a:cubicBezTo>
                <a:cubicBezTo>
                  <a:pt x="38" y="9"/>
                  <a:pt x="38" y="9"/>
                  <a:pt x="38" y="9"/>
                </a:cubicBezTo>
                <a:cubicBezTo>
                  <a:pt x="43" y="14"/>
                  <a:pt x="43" y="14"/>
                  <a:pt x="43" y="14"/>
                </a:cubicBezTo>
                <a:cubicBezTo>
                  <a:pt x="49" y="7"/>
                  <a:pt x="49" y="7"/>
                  <a:pt x="49" y="7"/>
                </a:cubicBezTo>
                <a:close/>
              </a:path>
            </a:pathLst>
          </a:custGeom>
          <a:solidFill>
            <a:srgbClr val="FEFFFF"/>
          </a:solidFill>
          <a:ln>
            <a:noFill/>
          </a:ln>
          <a:effectLst/>
          <a:extLst/>
        </p:spPr>
        <p:txBody>
          <a:bodyPr/>
          <a:lstStyle/>
          <a:p>
            <a:endParaRPr lang="zh-CN" altLang="en-US" sz="2400"/>
          </a:p>
        </p:txBody>
      </p:sp>
      <p:sp>
        <p:nvSpPr>
          <p:cNvPr id="32" name="文本框 31"/>
          <p:cNvSpPr txBox="1"/>
          <p:nvPr/>
        </p:nvSpPr>
        <p:spPr>
          <a:xfrm>
            <a:off x="7590539" y="6004863"/>
            <a:ext cx="714375" cy="400110"/>
          </a:xfrm>
          <a:prstGeom prst="rect">
            <a:avLst/>
          </a:prstGeom>
          <a:noFill/>
        </p:spPr>
        <p:txBody>
          <a:bodyPr wrap="square" rtlCol="0">
            <a:spAutoFit/>
          </a:bodyPr>
          <a:lstStyle/>
          <a:p>
            <a:pPr algn="ctr"/>
            <a:r>
              <a:rPr lang="zh-CN" altLang="en-US" sz="2000" dirty="0"/>
              <a:t>文本</a:t>
            </a:r>
          </a:p>
        </p:txBody>
      </p:sp>
      <p:sp>
        <p:nvSpPr>
          <p:cNvPr id="33" name="文本框 32"/>
          <p:cNvSpPr txBox="1"/>
          <p:nvPr/>
        </p:nvSpPr>
        <p:spPr>
          <a:xfrm>
            <a:off x="8600189" y="6004863"/>
            <a:ext cx="714375" cy="400110"/>
          </a:xfrm>
          <a:prstGeom prst="rect">
            <a:avLst/>
          </a:prstGeom>
          <a:noFill/>
        </p:spPr>
        <p:txBody>
          <a:bodyPr wrap="square" rtlCol="0">
            <a:spAutoFit/>
          </a:bodyPr>
          <a:lstStyle/>
          <a:p>
            <a:pPr algn="ctr"/>
            <a:r>
              <a:rPr lang="zh-CN" altLang="en-US" sz="2000" dirty="0"/>
              <a:t>文本</a:t>
            </a:r>
          </a:p>
        </p:txBody>
      </p:sp>
      <p:sp>
        <p:nvSpPr>
          <p:cNvPr id="34" name="文本框 33"/>
          <p:cNvSpPr txBox="1"/>
          <p:nvPr/>
        </p:nvSpPr>
        <p:spPr>
          <a:xfrm>
            <a:off x="9609839" y="6004863"/>
            <a:ext cx="714375" cy="400110"/>
          </a:xfrm>
          <a:prstGeom prst="rect">
            <a:avLst/>
          </a:prstGeom>
          <a:noFill/>
        </p:spPr>
        <p:txBody>
          <a:bodyPr wrap="square" rtlCol="0">
            <a:spAutoFit/>
          </a:bodyPr>
          <a:lstStyle/>
          <a:p>
            <a:pPr algn="ctr"/>
            <a:r>
              <a:rPr lang="zh-CN" altLang="en-US" sz="2000" dirty="0"/>
              <a:t>文本</a:t>
            </a:r>
          </a:p>
        </p:txBody>
      </p:sp>
      <p:sp>
        <p:nvSpPr>
          <p:cNvPr id="35" name="文本框 34"/>
          <p:cNvSpPr txBox="1"/>
          <p:nvPr/>
        </p:nvSpPr>
        <p:spPr>
          <a:xfrm>
            <a:off x="10619489" y="6004863"/>
            <a:ext cx="714375" cy="400110"/>
          </a:xfrm>
          <a:prstGeom prst="rect">
            <a:avLst/>
          </a:prstGeom>
          <a:noFill/>
        </p:spPr>
        <p:txBody>
          <a:bodyPr wrap="square" rtlCol="0">
            <a:spAutoFit/>
          </a:bodyPr>
          <a:lstStyle/>
          <a:p>
            <a:pPr algn="ctr"/>
            <a:r>
              <a:rPr lang="zh-CN" altLang="en-US" sz="2000" dirty="0"/>
              <a:t>文本</a:t>
            </a:r>
          </a:p>
        </p:txBody>
      </p:sp>
      <p:sp>
        <p:nvSpPr>
          <p:cNvPr id="36" name="矩形 35"/>
          <p:cNvSpPr/>
          <p:nvPr/>
        </p:nvSpPr>
        <p:spPr>
          <a:xfrm>
            <a:off x="7114183" y="1496919"/>
            <a:ext cx="4219682" cy="3332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57200" indent="-457200">
              <a:lnSpc>
                <a:spcPct val="150000"/>
              </a:lnSpc>
              <a:buFont typeface="Wingdings" panose="05000000000000000000" pitchFamily="2" charset="2"/>
              <a:buChar char="l"/>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l"/>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l"/>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l"/>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8" name="Freeform 331"/>
          <p:cNvSpPr>
            <a:spLocks noEditPoints="1"/>
          </p:cNvSpPr>
          <p:nvPr/>
        </p:nvSpPr>
        <p:spPr bwMode="auto">
          <a:xfrm>
            <a:off x="2700106" y="2077843"/>
            <a:ext cx="3050390" cy="2751327"/>
          </a:xfrm>
          <a:custGeom>
            <a:avLst/>
            <a:gdLst>
              <a:gd name="T0" fmla="*/ 1 w 51"/>
              <a:gd name="T1" fmla="*/ 34 h 46"/>
              <a:gd name="T2" fmla="*/ 13 w 51"/>
              <a:gd name="T3" fmla="*/ 35 h 46"/>
              <a:gd name="T4" fmla="*/ 13 w 51"/>
              <a:gd name="T5" fmla="*/ 45 h 46"/>
              <a:gd name="T6" fmla="*/ 12 w 51"/>
              <a:gd name="T7" fmla="*/ 46 h 46"/>
              <a:gd name="T8" fmla="*/ 0 w 51"/>
              <a:gd name="T9" fmla="*/ 45 h 46"/>
              <a:gd name="T10" fmla="*/ 0 w 51"/>
              <a:gd name="T11" fmla="*/ 35 h 46"/>
              <a:gd name="T12" fmla="*/ 29 w 51"/>
              <a:gd name="T13" fmla="*/ 7 h 46"/>
              <a:gd name="T14" fmla="*/ 20 w 51"/>
              <a:gd name="T15" fmla="*/ 15 h 46"/>
              <a:gd name="T16" fmla="*/ 2 w 51"/>
              <a:gd name="T17" fmla="*/ 19 h 46"/>
              <a:gd name="T18" fmla="*/ 18 w 51"/>
              <a:gd name="T19" fmla="*/ 12 h 46"/>
              <a:gd name="T20" fmla="*/ 19 w 51"/>
              <a:gd name="T21" fmla="*/ 4 h 46"/>
              <a:gd name="T22" fmla="*/ 19 w 51"/>
              <a:gd name="T23" fmla="*/ 0 h 46"/>
              <a:gd name="T24" fmla="*/ 33 w 51"/>
              <a:gd name="T25" fmla="*/ 2 h 46"/>
              <a:gd name="T26" fmla="*/ 33 w 51"/>
              <a:gd name="T27" fmla="*/ 14 h 46"/>
              <a:gd name="T28" fmla="*/ 29 w 51"/>
              <a:gd name="T29" fmla="*/ 14 h 46"/>
              <a:gd name="T30" fmla="*/ 39 w 51"/>
              <a:gd name="T31" fmla="*/ 8 h 46"/>
              <a:gd name="T32" fmla="*/ 39 w 51"/>
              <a:gd name="T33" fmla="*/ 8 h 46"/>
              <a:gd name="T34" fmla="*/ 51 w 51"/>
              <a:gd name="T35" fmla="*/ 9 h 46"/>
              <a:gd name="T36" fmla="*/ 51 w 51"/>
              <a:gd name="T37" fmla="*/ 45 h 46"/>
              <a:gd name="T38" fmla="*/ 50 w 51"/>
              <a:gd name="T39" fmla="*/ 46 h 46"/>
              <a:gd name="T40" fmla="*/ 38 w 51"/>
              <a:gd name="T41" fmla="*/ 45 h 46"/>
              <a:gd name="T42" fmla="*/ 38 w 51"/>
              <a:gd name="T43" fmla="*/ 9 h 46"/>
              <a:gd name="T44" fmla="*/ 48 w 51"/>
              <a:gd name="T45" fmla="*/ 10 h 46"/>
              <a:gd name="T46" fmla="*/ 40 w 51"/>
              <a:gd name="T47" fmla="*/ 10 h 46"/>
              <a:gd name="T48" fmla="*/ 48 w 51"/>
              <a:gd name="T49" fmla="*/ 44 h 46"/>
              <a:gd name="T50" fmla="*/ 20 w 51"/>
              <a:gd name="T51" fmla="*/ 21 h 46"/>
              <a:gd name="T52" fmla="*/ 20 w 51"/>
              <a:gd name="T53" fmla="*/ 21 h 46"/>
              <a:gd name="T54" fmla="*/ 32 w 51"/>
              <a:gd name="T55" fmla="*/ 22 h 46"/>
              <a:gd name="T56" fmla="*/ 32 w 51"/>
              <a:gd name="T57" fmla="*/ 45 h 46"/>
              <a:gd name="T58" fmla="*/ 31 w 51"/>
              <a:gd name="T59" fmla="*/ 46 h 46"/>
              <a:gd name="T60" fmla="*/ 19 w 51"/>
              <a:gd name="T61" fmla="*/ 45 h 46"/>
              <a:gd name="T62" fmla="*/ 19 w 51"/>
              <a:gd name="T63" fmla="*/ 22 h 46"/>
              <a:gd name="T64" fmla="*/ 30 w 51"/>
              <a:gd name="T65" fmla="*/ 23 h 46"/>
              <a:gd name="T66" fmla="*/ 21 w 51"/>
              <a:gd name="T67" fmla="*/ 23 h 46"/>
              <a:gd name="T68" fmla="*/ 30 w 51"/>
              <a:gd name="T69" fmla="*/ 44 h 46"/>
              <a:gd name="T70" fmla="*/ 10 w 51"/>
              <a:gd name="T71" fmla="*/ 36 h 46"/>
              <a:gd name="T72" fmla="*/ 2 w 51"/>
              <a:gd name="T73" fmla="*/ 36 h 46"/>
              <a:gd name="T74" fmla="*/ 10 w 51"/>
              <a:gd name="T75"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46">
                <a:moveTo>
                  <a:pt x="1" y="34"/>
                </a:moveTo>
                <a:cubicBezTo>
                  <a:pt x="1" y="34"/>
                  <a:pt x="1" y="34"/>
                  <a:pt x="1" y="34"/>
                </a:cubicBezTo>
                <a:cubicBezTo>
                  <a:pt x="12" y="34"/>
                  <a:pt x="12" y="34"/>
                  <a:pt x="12" y="34"/>
                </a:cubicBezTo>
                <a:cubicBezTo>
                  <a:pt x="12" y="34"/>
                  <a:pt x="13" y="34"/>
                  <a:pt x="13" y="35"/>
                </a:cubicBezTo>
                <a:cubicBezTo>
                  <a:pt x="13" y="35"/>
                  <a:pt x="13" y="35"/>
                  <a:pt x="13" y="35"/>
                </a:cubicBezTo>
                <a:cubicBezTo>
                  <a:pt x="13" y="45"/>
                  <a:pt x="13" y="45"/>
                  <a:pt x="13" y="45"/>
                </a:cubicBezTo>
                <a:cubicBezTo>
                  <a:pt x="13" y="46"/>
                  <a:pt x="12" y="46"/>
                  <a:pt x="12" y="46"/>
                </a:cubicBezTo>
                <a:cubicBezTo>
                  <a:pt x="12" y="46"/>
                  <a:pt x="12" y="46"/>
                  <a:pt x="12" y="46"/>
                </a:cubicBezTo>
                <a:cubicBezTo>
                  <a:pt x="1" y="46"/>
                  <a:pt x="1" y="46"/>
                  <a:pt x="1" y="46"/>
                </a:cubicBezTo>
                <a:cubicBezTo>
                  <a:pt x="0" y="46"/>
                  <a:pt x="0" y="46"/>
                  <a:pt x="0" y="45"/>
                </a:cubicBezTo>
                <a:cubicBezTo>
                  <a:pt x="0" y="45"/>
                  <a:pt x="0" y="45"/>
                  <a:pt x="0" y="45"/>
                </a:cubicBezTo>
                <a:cubicBezTo>
                  <a:pt x="0" y="35"/>
                  <a:pt x="0" y="35"/>
                  <a:pt x="0" y="35"/>
                </a:cubicBezTo>
                <a:cubicBezTo>
                  <a:pt x="0" y="34"/>
                  <a:pt x="0" y="34"/>
                  <a:pt x="1" y="34"/>
                </a:cubicBezTo>
                <a:close/>
                <a:moveTo>
                  <a:pt x="29" y="7"/>
                </a:moveTo>
                <a:cubicBezTo>
                  <a:pt x="29" y="7"/>
                  <a:pt x="29" y="7"/>
                  <a:pt x="29" y="7"/>
                </a:cubicBezTo>
                <a:cubicBezTo>
                  <a:pt x="27" y="10"/>
                  <a:pt x="23" y="13"/>
                  <a:pt x="20" y="15"/>
                </a:cubicBezTo>
                <a:cubicBezTo>
                  <a:pt x="15" y="18"/>
                  <a:pt x="10" y="20"/>
                  <a:pt x="4" y="21"/>
                </a:cubicBezTo>
                <a:cubicBezTo>
                  <a:pt x="3" y="21"/>
                  <a:pt x="2" y="20"/>
                  <a:pt x="2" y="19"/>
                </a:cubicBezTo>
                <a:cubicBezTo>
                  <a:pt x="1" y="18"/>
                  <a:pt x="2" y="17"/>
                  <a:pt x="3" y="17"/>
                </a:cubicBezTo>
                <a:cubicBezTo>
                  <a:pt x="9" y="16"/>
                  <a:pt x="14" y="14"/>
                  <a:pt x="18" y="12"/>
                </a:cubicBezTo>
                <a:cubicBezTo>
                  <a:pt x="21" y="9"/>
                  <a:pt x="25" y="7"/>
                  <a:pt x="27" y="4"/>
                </a:cubicBezTo>
                <a:cubicBezTo>
                  <a:pt x="19" y="4"/>
                  <a:pt x="19" y="4"/>
                  <a:pt x="19" y="4"/>
                </a:cubicBezTo>
                <a:cubicBezTo>
                  <a:pt x="18" y="4"/>
                  <a:pt x="17" y="3"/>
                  <a:pt x="17" y="2"/>
                </a:cubicBezTo>
                <a:cubicBezTo>
                  <a:pt x="17" y="1"/>
                  <a:pt x="18" y="0"/>
                  <a:pt x="19" y="0"/>
                </a:cubicBezTo>
                <a:cubicBezTo>
                  <a:pt x="31" y="0"/>
                  <a:pt x="31" y="0"/>
                  <a:pt x="31" y="0"/>
                </a:cubicBezTo>
                <a:cubicBezTo>
                  <a:pt x="32" y="0"/>
                  <a:pt x="33" y="1"/>
                  <a:pt x="33" y="2"/>
                </a:cubicBezTo>
                <a:cubicBezTo>
                  <a:pt x="33" y="2"/>
                  <a:pt x="33" y="2"/>
                  <a:pt x="33" y="2"/>
                </a:cubicBezTo>
                <a:cubicBezTo>
                  <a:pt x="33" y="14"/>
                  <a:pt x="33" y="14"/>
                  <a:pt x="33" y="14"/>
                </a:cubicBezTo>
                <a:cubicBezTo>
                  <a:pt x="33" y="15"/>
                  <a:pt x="32" y="16"/>
                  <a:pt x="31" y="16"/>
                </a:cubicBezTo>
                <a:cubicBezTo>
                  <a:pt x="30" y="16"/>
                  <a:pt x="29" y="15"/>
                  <a:pt x="29" y="14"/>
                </a:cubicBezTo>
                <a:cubicBezTo>
                  <a:pt x="29" y="7"/>
                  <a:pt x="29" y="7"/>
                  <a:pt x="29" y="7"/>
                </a:cubicBezTo>
                <a:close/>
                <a:moveTo>
                  <a:pt x="39" y="8"/>
                </a:moveTo>
                <a:cubicBezTo>
                  <a:pt x="39" y="8"/>
                  <a:pt x="39" y="8"/>
                  <a:pt x="39" y="8"/>
                </a:cubicBezTo>
                <a:cubicBezTo>
                  <a:pt x="39" y="8"/>
                  <a:pt x="39" y="8"/>
                  <a:pt x="39" y="8"/>
                </a:cubicBezTo>
                <a:cubicBezTo>
                  <a:pt x="50" y="8"/>
                  <a:pt x="50" y="8"/>
                  <a:pt x="50" y="8"/>
                </a:cubicBezTo>
                <a:cubicBezTo>
                  <a:pt x="50" y="8"/>
                  <a:pt x="51" y="8"/>
                  <a:pt x="51" y="9"/>
                </a:cubicBezTo>
                <a:cubicBezTo>
                  <a:pt x="51" y="9"/>
                  <a:pt x="51" y="9"/>
                  <a:pt x="51" y="9"/>
                </a:cubicBezTo>
                <a:cubicBezTo>
                  <a:pt x="51" y="45"/>
                  <a:pt x="51" y="45"/>
                  <a:pt x="51" y="45"/>
                </a:cubicBezTo>
                <a:cubicBezTo>
                  <a:pt x="51" y="46"/>
                  <a:pt x="50" y="46"/>
                  <a:pt x="50" y="46"/>
                </a:cubicBezTo>
                <a:cubicBezTo>
                  <a:pt x="50" y="46"/>
                  <a:pt x="50" y="46"/>
                  <a:pt x="50" y="46"/>
                </a:cubicBezTo>
                <a:cubicBezTo>
                  <a:pt x="39" y="46"/>
                  <a:pt x="39" y="46"/>
                  <a:pt x="39" y="46"/>
                </a:cubicBezTo>
                <a:cubicBezTo>
                  <a:pt x="38" y="46"/>
                  <a:pt x="38" y="46"/>
                  <a:pt x="38" y="45"/>
                </a:cubicBezTo>
                <a:cubicBezTo>
                  <a:pt x="38" y="45"/>
                  <a:pt x="38" y="45"/>
                  <a:pt x="38" y="45"/>
                </a:cubicBezTo>
                <a:cubicBezTo>
                  <a:pt x="38" y="9"/>
                  <a:pt x="38" y="9"/>
                  <a:pt x="38" y="9"/>
                </a:cubicBezTo>
                <a:cubicBezTo>
                  <a:pt x="38" y="8"/>
                  <a:pt x="38" y="8"/>
                  <a:pt x="39" y="8"/>
                </a:cubicBezTo>
                <a:close/>
                <a:moveTo>
                  <a:pt x="48" y="10"/>
                </a:moveTo>
                <a:cubicBezTo>
                  <a:pt x="48" y="10"/>
                  <a:pt x="48" y="10"/>
                  <a:pt x="48" y="10"/>
                </a:cubicBezTo>
                <a:cubicBezTo>
                  <a:pt x="40" y="10"/>
                  <a:pt x="40" y="10"/>
                  <a:pt x="40" y="10"/>
                </a:cubicBezTo>
                <a:cubicBezTo>
                  <a:pt x="40" y="44"/>
                  <a:pt x="40" y="44"/>
                  <a:pt x="40" y="44"/>
                </a:cubicBezTo>
                <a:cubicBezTo>
                  <a:pt x="48" y="44"/>
                  <a:pt x="48" y="44"/>
                  <a:pt x="48" y="44"/>
                </a:cubicBezTo>
                <a:cubicBezTo>
                  <a:pt x="48" y="10"/>
                  <a:pt x="48" y="10"/>
                  <a:pt x="48" y="10"/>
                </a:cubicBezTo>
                <a:close/>
                <a:moveTo>
                  <a:pt x="20" y="21"/>
                </a:moveTo>
                <a:cubicBezTo>
                  <a:pt x="20" y="21"/>
                  <a:pt x="20" y="21"/>
                  <a:pt x="20" y="21"/>
                </a:cubicBezTo>
                <a:cubicBezTo>
                  <a:pt x="20" y="21"/>
                  <a:pt x="20" y="21"/>
                  <a:pt x="20" y="21"/>
                </a:cubicBezTo>
                <a:cubicBezTo>
                  <a:pt x="23" y="21"/>
                  <a:pt x="27" y="21"/>
                  <a:pt x="31" y="21"/>
                </a:cubicBezTo>
                <a:cubicBezTo>
                  <a:pt x="31" y="21"/>
                  <a:pt x="32" y="21"/>
                  <a:pt x="32" y="22"/>
                </a:cubicBezTo>
                <a:cubicBezTo>
                  <a:pt x="32" y="22"/>
                  <a:pt x="32" y="22"/>
                  <a:pt x="32" y="22"/>
                </a:cubicBezTo>
                <a:cubicBezTo>
                  <a:pt x="32" y="30"/>
                  <a:pt x="32" y="37"/>
                  <a:pt x="32" y="45"/>
                </a:cubicBezTo>
                <a:cubicBezTo>
                  <a:pt x="32" y="46"/>
                  <a:pt x="31" y="46"/>
                  <a:pt x="31" y="46"/>
                </a:cubicBezTo>
                <a:cubicBezTo>
                  <a:pt x="31" y="46"/>
                  <a:pt x="31" y="46"/>
                  <a:pt x="31" y="46"/>
                </a:cubicBezTo>
                <a:cubicBezTo>
                  <a:pt x="27" y="46"/>
                  <a:pt x="23" y="46"/>
                  <a:pt x="20" y="46"/>
                </a:cubicBezTo>
                <a:cubicBezTo>
                  <a:pt x="19" y="46"/>
                  <a:pt x="19" y="46"/>
                  <a:pt x="19" y="45"/>
                </a:cubicBezTo>
                <a:cubicBezTo>
                  <a:pt x="19" y="45"/>
                  <a:pt x="19" y="45"/>
                  <a:pt x="19" y="45"/>
                </a:cubicBezTo>
                <a:cubicBezTo>
                  <a:pt x="19" y="37"/>
                  <a:pt x="19" y="30"/>
                  <a:pt x="19" y="22"/>
                </a:cubicBezTo>
                <a:cubicBezTo>
                  <a:pt x="19" y="21"/>
                  <a:pt x="19" y="21"/>
                  <a:pt x="20" y="21"/>
                </a:cubicBezTo>
                <a:close/>
                <a:moveTo>
                  <a:pt x="30" y="23"/>
                </a:moveTo>
                <a:cubicBezTo>
                  <a:pt x="30" y="23"/>
                  <a:pt x="30" y="23"/>
                  <a:pt x="30" y="23"/>
                </a:cubicBezTo>
                <a:cubicBezTo>
                  <a:pt x="27" y="23"/>
                  <a:pt x="24" y="23"/>
                  <a:pt x="21" y="23"/>
                </a:cubicBezTo>
                <a:cubicBezTo>
                  <a:pt x="21" y="30"/>
                  <a:pt x="21" y="37"/>
                  <a:pt x="21" y="44"/>
                </a:cubicBezTo>
                <a:cubicBezTo>
                  <a:pt x="24" y="44"/>
                  <a:pt x="27" y="44"/>
                  <a:pt x="30" y="44"/>
                </a:cubicBezTo>
                <a:cubicBezTo>
                  <a:pt x="30" y="37"/>
                  <a:pt x="30" y="30"/>
                  <a:pt x="30" y="23"/>
                </a:cubicBezTo>
                <a:close/>
                <a:moveTo>
                  <a:pt x="10" y="36"/>
                </a:moveTo>
                <a:cubicBezTo>
                  <a:pt x="10" y="36"/>
                  <a:pt x="10" y="36"/>
                  <a:pt x="10" y="36"/>
                </a:cubicBezTo>
                <a:cubicBezTo>
                  <a:pt x="2" y="36"/>
                  <a:pt x="2" y="36"/>
                  <a:pt x="2" y="36"/>
                </a:cubicBezTo>
                <a:cubicBezTo>
                  <a:pt x="2" y="44"/>
                  <a:pt x="2" y="44"/>
                  <a:pt x="2" y="44"/>
                </a:cubicBezTo>
                <a:cubicBezTo>
                  <a:pt x="10" y="44"/>
                  <a:pt x="10" y="44"/>
                  <a:pt x="10" y="44"/>
                </a:cubicBezTo>
                <a:cubicBezTo>
                  <a:pt x="10" y="36"/>
                  <a:pt x="10" y="36"/>
                  <a:pt x="10" y="36"/>
                </a:cubicBezTo>
                <a:close/>
              </a:path>
            </a:pathLst>
          </a:custGeom>
          <a:solidFill>
            <a:schemeClr val="accent1"/>
          </a:solidFill>
          <a:ln>
            <a:noFill/>
          </a:ln>
          <a:extLst/>
        </p:spPr>
        <p:txBody>
          <a:bodyPr/>
          <a:lstStyle/>
          <a:p>
            <a:endParaRPr lang="zh-CN" altLang="en-US" sz="2400"/>
          </a:p>
        </p:txBody>
      </p:sp>
      <p:sp>
        <p:nvSpPr>
          <p:cNvPr id="39" name="矩形 38"/>
          <p:cNvSpPr/>
          <p:nvPr/>
        </p:nvSpPr>
        <p:spPr>
          <a:xfrm>
            <a:off x="464752" y="4967729"/>
            <a:ext cx="5897948" cy="1244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dirty="0">
              <a:solidFill>
                <a:schemeClr val="tx1"/>
              </a:solidFill>
              <a:latin typeface="幼圆" panose="02010509060101010101" pitchFamily="49" charset="-122"/>
              <a:ea typeface="幼圆" panose="02010509060101010101" pitchFamily="49" charset="-122"/>
            </a:endParaRPr>
          </a:p>
        </p:txBody>
      </p:sp>
      <p:sp>
        <p:nvSpPr>
          <p:cNvPr id="40" name="任意多边形 22"/>
          <p:cNvSpPr>
            <a:spLocks noChangeArrowheads="1"/>
          </p:cNvSpPr>
          <p:nvPr/>
        </p:nvSpPr>
        <p:spPr bwMode="auto">
          <a:xfrm>
            <a:off x="676421" y="4756840"/>
            <a:ext cx="519620" cy="129920"/>
          </a:xfrm>
          <a:custGeom>
            <a:avLst/>
            <a:gdLst>
              <a:gd name="connsiteX0" fmla="*/ 454543 w 519620"/>
              <a:gd name="connsiteY0" fmla="*/ 0 h 129920"/>
              <a:gd name="connsiteX1" fmla="*/ 519620 w 519620"/>
              <a:gd name="connsiteY1" fmla="*/ 64960 h 129920"/>
              <a:gd name="connsiteX2" fmla="*/ 454543 w 519620"/>
              <a:gd name="connsiteY2" fmla="*/ 129920 h 129920"/>
              <a:gd name="connsiteX3" fmla="*/ 389466 w 519620"/>
              <a:gd name="connsiteY3" fmla="*/ 64960 h 129920"/>
              <a:gd name="connsiteX4" fmla="*/ 454543 w 519620"/>
              <a:gd name="connsiteY4" fmla="*/ 0 h 129920"/>
              <a:gd name="connsiteX5" fmla="*/ 259810 w 519620"/>
              <a:gd name="connsiteY5" fmla="*/ 0 h 129920"/>
              <a:gd name="connsiteX6" fmla="*/ 324887 w 519620"/>
              <a:gd name="connsiteY6" fmla="*/ 64960 h 129920"/>
              <a:gd name="connsiteX7" fmla="*/ 259810 w 519620"/>
              <a:gd name="connsiteY7" fmla="*/ 129920 h 129920"/>
              <a:gd name="connsiteX8" fmla="*/ 194733 w 519620"/>
              <a:gd name="connsiteY8" fmla="*/ 64960 h 129920"/>
              <a:gd name="connsiteX9" fmla="*/ 259810 w 519620"/>
              <a:gd name="connsiteY9" fmla="*/ 0 h 129920"/>
              <a:gd name="connsiteX10" fmla="*/ 65077 w 519620"/>
              <a:gd name="connsiteY10" fmla="*/ 0 h 129920"/>
              <a:gd name="connsiteX11" fmla="*/ 130154 w 519620"/>
              <a:gd name="connsiteY11" fmla="*/ 64960 h 129920"/>
              <a:gd name="connsiteX12" fmla="*/ 65077 w 519620"/>
              <a:gd name="connsiteY12" fmla="*/ 129920 h 129920"/>
              <a:gd name="connsiteX13" fmla="*/ 0 w 519620"/>
              <a:gd name="connsiteY13" fmla="*/ 64960 h 129920"/>
              <a:gd name="connsiteX14" fmla="*/ 65077 w 519620"/>
              <a:gd name="connsiteY14" fmla="*/ 0 h 1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620" h="129920">
                <a:moveTo>
                  <a:pt x="454543" y="0"/>
                </a:moveTo>
                <a:cubicBezTo>
                  <a:pt x="490484" y="0"/>
                  <a:pt x="519620" y="29084"/>
                  <a:pt x="519620" y="64960"/>
                </a:cubicBezTo>
                <a:cubicBezTo>
                  <a:pt x="519620" y="100836"/>
                  <a:pt x="490484" y="129920"/>
                  <a:pt x="454543" y="129920"/>
                </a:cubicBezTo>
                <a:cubicBezTo>
                  <a:pt x="418602" y="129920"/>
                  <a:pt x="389466" y="100836"/>
                  <a:pt x="389466" y="64960"/>
                </a:cubicBezTo>
                <a:cubicBezTo>
                  <a:pt x="389466" y="29084"/>
                  <a:pt x="418602" y="0"/>
                  <a:pt x="454543" y="0"/>
                </a:cubicBezTo>
                <a:close/>
                <a:moveTo>
                  <a:pt x="259810" y="0"/>
                </a:moveTo>
                <a:cubicBezTo>
                  <a:pt x="295751" y="0"/>
                  <a:pt x="324887" y="29084"/>
                  <a:pt x="324887" y="64960"/>
                </a:cubicBezTo>
                <a:cubicBezTo>
                  <a:pt x="324887" y="100836"/>
                  <a:pt x="295751" y="129920"/>
                  <a:pt x="259810" y="129920"/>
                </a:cubicBezTo>
                <a:cubicBezTo>
                  <a:pt x="223869" y="129920"/>
                  <a:pt x="194733" y="100836"/>
                  <a:pt x="194733" y="64960"/>
                </a:cubicBezTo>
                <a:cubicBezTo>
                  <a:pt x="194733" y="29084"/>
                  <a:pt x="223869" y="0"/>
                  <a:pt x="259810" y="0"/>
                </a:cubicBezTo>
                <a:close/>
                <a:moveTo>
                  <a:pt x="65077" y="0"/>
                </a:moveTo>
                <a:cubicBezTo>
                  <a:pt x="101018" y="0"/>
                  <a:pt x="130154" y="29084"/>
                  <a:pt x="130154" y="64960"/>
                </a:cubicBezTo>
                <a:cubicBezTo>
                  <a:pt x="130154" y="100836"/>
                  <a:pt x="101018" y="129920"/>
                  <a:pt x="65077" y="129920"/>
                </a:cubicBezTo>
                <a:cubicBezTo>
                  <a:pt x="29136" y="129920"/>
                  <a:pt x="0" y="100836"/>
                  <a:pt x="0" y="64960"/>
                </a:cubicBezTo>
                <a:cubicBezTo>
                  <a:pt x="0" y="29084"/>
                  <a:pt x="29136" y="0"/>
                  <a:pt x="65077" y="0"/>
                </a:cubicBezTo>
                <a:close/>
              </a:path>
            </a:pathLst>
          </a:custGeom>
          <a:solidFill>
            <a:schemeClr val="accent1"/>
          </a:solidFill>
          <a:ln>
            <a:no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Tree>
    <p:extLst>
      <p:ext uri="{BB962C8B-B14F-4D97-AF65-F5344CB8AC3E}">
        <p14:creationId xmlns:p14="http://schemas.microsoft.com/office/powerpoint/2010/main" val="315150907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dirty="0"/>
              <a:t>请在此添加您的大标题</a:t>
            </a:r>
            <a:endParaRPr lang="en-US" altLang="zh-CN" dirty="0"/>
          </a:p>
        </p:txBody>
      </p:sp>
      <p:sp>
        <p:nvSpPr>
          <p:cNvPr id="13" name="任意多边形 12"/>
          <p:cNvSpPr/>
          <p:nvPr/>
        </p:nvSpPr>
        <p:spPr>
          <a:xfrm>
            <a:off x="4822326" y="2667648"/>
            <a:ext cx="1222597" cy="1205265"/>
          </a:xfrm>
          <a:custGeom>
            <a:avLst/>
            <a:gdLst>
              <a:gd name="connsiteX0" fmla="*/ 615064 w 1870190"/>
              <a:gd name="connsiteY0" fmla="*/ 0 h 1843677"/>
              <a:gd name="connsiteX1" fmla="*/ 1049979 w 1870190"/>
              <a:gd name="connsiteY1" fmla="*/ 180148 h 1843677"/>
              <a:gd name="connsiteX2" fmla="*/ 1870190 w 1870190"/>
              <a:gd name="connsiteY2" fmla="*/ 1000359 h 1843677"/>
              <a:gd name="connsiteX3" fmla="*/ 1828048 w 1870190"/>
              <a:gd name="connsiteY3" fmla="*/ 1002487 h 1843677"/>
              <a:gd name="connsiteX4" fmla="*/ 986041 w 1870190"/>
              <a:gd name="connsiteY4" fmla="*/ 1763755 h 1843677"/>
              <a:gd name="connsiteX5" fmla="*/ 973843 w 1870190"/>
              <a:gd name="connsiteY5" fmla="*/ 1843677 h 1843677"/>
              <a:gd name="connsiteX6" fmla="*/ 180147 w 1870190"/>
              <a:gd name="connsiteY6" fmla="*/ 1049981 h 1843677"/>
              <a:gd name="connsiteX7" fmla="*/ 180147 w 1870190"/>
              <a:gd name="connsiteY7" fmla="*/ 180148 h 1843677"/>
              <a:gd name="connsiteX8" fmla="*/ 615064 w 1870190"/>
              <a:gd name="connsiteY8" fmla="*/ 0 h 184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0190" h="1843677">
                <a:moveTo>
                  <a:pt x="615064" y="0"/>
                </a:moveTo>
                <a:cubicBezTo>
                  <a:pt x="772472" y="1"/>
                  <a:pt x="929881" y="60049"/>
                  <a:pt x="1049979" y="180148"/>
                </a:cubicBezTo>
                <a:lnTo>
                  <a:pt x="1870190" y="1000359"/>
                </a:lnTo>
                <a:lnTo>
                  <a:pt x="1828048" y="1002487"/>
                </a:lnTo>
                <a:cubicBezTo>
                  <a:pt x="1408674" y="1045077"/>
                  <a:pt x="1069131" y="1357708"/>
                  <a:pt x="986041" y="1763755"/>
                </a:cubicBezTo>
                <a:lnTo>
                  <a:pt x="973843" y="1843677"/>
                </a:lnTo>
                <a:lnTo>
                  <a:pt x="180147" y="1049981"/>
                </a:lnTo>
                <a:cubicBezTo>
                  <a:pt x="-60050" y="809784"/>
                  <a:pt x="-60050" y="420345"/>
                  <a:pt x="180147" y="180148"/>
                </a:cubicBezTo>
                <a:cubicBezTo>
                  <a:pt x="300246" y="60049"/>
                  <a:pt x="457654" y="1"/>
                  <a:pt x="615064" y="0"/>
                </a:cubicBezTo>
                <a:close/>
              </a:path>
            </a:pathLst>
          </a:cu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FEFFFF"/>
                </a:solidFill>
                <a:effectLst/>
                <a:uLnTx/>
                <a:uFillTx/>
                <a:ea typeface="宋体" panose="02010600030101010101" pitchFamily="2" charset="-122"/>
                <a:cs typeface="+mn-cs"/>
              </a:rPr>
              <a:t>A</a:t>
            </a:r>
            <a:endParaRPr kumimoji="0" lang="zh-CN" altLang="en-US" sz="3200" b="0" i="0" u="none" strike="noStrike" kern="0" cap="none" spc="0" normalizeH="0" baseline="0" noProof="0" dirty="0">
              <a:ln>
                <a:noFill/>
              </a:ln>
              <a:solidFill>
                <a:srgbClr val="FEFFFF"/>
              </a:solidFill>
              <a:effectLst/>
              <a:uLnTx/>
              <a:uFillTx/>
              <a:ea typeface="宋体" panose="02010600030101010101" pitchFamily="2" charset="-122"/>
              <a:cs typeface="+mn-cs"/>
            </a:endParaRPr>
          </a:p>
        </p:txBody>
      </p:sp>
      <p:sp>
        <p:nvSpPr>
          <p:cNvPr id="14" name="任意多边形 13"/>
          <p:cNvSpPr/>
          <p:nvPr/>
        </p:nvSpPr>
        <p:spPr>
          <a:xfrm>
            <a:off x="6157296" y="2681034"/>
            <a:ext cx="1212379" cy="1231224"/>
          </a:xfrm>
          <a:custGeom>
            <a:avLst/>
            <a:gdLst>
              <a:gd name="connsiteX0" fmla="*/ 1239496 w 1854559"/>
              <a:gd name="connsiteY0" fmla="*/ 0 h 1883386"/>
              <a:gd name="connsiteX1" fmla="*/ 1674412 w 1854559"/>
              <a:gd name="connsiteY1" fmla="*/ 180147 h 1883386"/>
              <a:gd name="connsiteX2" fmla="*/ 1674413 w 1854559"/>
              <a:gd name="connsiteY2" fmla="*/ 1049980 h 1883386"/>
              <a:gd name="connsiteX3" fmla="*/ 841007 w 1854559"/>
              <a:gd name="connsiteY3" fmla="*/ 1883386 h 1883386"/>
              <a:gd name="connsiteX4" fmla="*/ 838743 w 1854559"/>
              <a:gd name="connsiteY4" fmla="*/ 1838559 h 1883386"/>
              <a:gd name="connsiteX5" fmla="*/ 77475 w 1854559"/>
              <a:gd name="connsiteY5" fmla="*/ 996552 h 1883386"/>
              <a:gd name="connsiteX6" fmla="*/ 0 w 1854559"/>
              <a:gd name="connsiteY6" fmla="*/ 984728 h 1883386"/>
              <a:gd name="connsiteX7" fmla="*/ 804580 w 1854559"/>
              <a:gd name="connsiteY7" fmla="*/ 180147 h 1883386"/>
              <a:gd name="connsiteX8" fmla="*/ 1239496 w 1854559"/>
              <a:gd name="connsiteY8" fmla="*/ 0 h 188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559" h="1883386">
                <a:moveTo>
                  <a:pt x="1239496" y="0"/>
                </a:moveTo>
                <a:cubicBezTo>
                  <a:pt x="1396905" y="0"/>
                  <a:pt x="1554314" y="60049"/>
                  <a:pt x="1674412" y="180147"/>
                </a:cubicBezTo>
                <a:cubicBezTo>
                  <a:pt x="1914609" y="420344"/>
                  <a:pt x="1914609" y="809783"/>
                  <a:pt x="1674413" y="1049980"/>
                </a:cubicBezTo>
                <a:lnTo>
                  <a:pt x="841007" y="1883386"/>
                </a:lnTo>
                <a:lnTo>
                  <a:pt x="838743" y="1838559"/>
                </a:lnTo>
                <a:cubicBezTo>
                  <a:pt x="796153" y="1419185"/>
                  <a:pt x="483523" y="1079642"/>
                  <a:pt x="77475" y="996552"/>
                </a:cubicBezTo>
                <a:lnTo>
                  <a:pt x="0" y="984728"/>
                </a:lnTo>
                <a:lnTo>
                  <a:pt x="804580" y="180147"/>
                </a:lnTo>
                <a:cubicBezTo>
                  <a:pt x="924679" y="60049"/>
                  <a:pt x="1082088" y="0"/>
                  <a:pt x="1239496" y="0"/>
                </a:cubicBezTo>
                <a:close/>
              </a:path>
            </a:pathLst>
          </a:cu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FEFFFF"/>
                </a:solidFill>
                <a:effectLst/>
                <a:uLnTx/>
                <a:uFillTx/>
                <a:ea typeface="宋体" panose="02010600030101010101" pitchFamily="2" charset="-122"/>
                <a:cs typeface="+mn-cs"/>
              </a:rPr>
              <a:t>B</a:t>
            </a:r>
            <a:endParaRPr kumimoji="0" lang="zh-CN" altLang="en-US" sz="3200" b="0" i="0" u="none" strike="noStrike" kern="0" cap="none" spc="0" normalizeH="0" baseline="0" noProof="0" dirty="0">
              <a:ln>
                <a:noFill/>
              </a:ln>
              <a:solidFill>
                <a:srgbClr val="FEFFFF"/>
              </a:solidFill>
              <a:effectLst/>
              <a:uLnTx/>
              <a:uFillTx/>
              <a:ea typeface="宋体" panose="02010600030101010101" pitchFamily="2" charset="-122"/>
              <a:cs typeface="+mn-cs"/>
            </a:endParaRPr>
          </a:p>
        </p:txBody>
      </p:sp>
      <p:sp>
        <p:nvSpPr>
          <p:cNvPr id="15" name="任意多边形 14"/>
          <p:cNvSpPr/>
          <p:nvPr/>
        </p:nvSpPr>
        <p:spPr>
          <a:xfrm>
            <a:off x="6155696" y="3983685"/>
            <a:ext cx="1217348" cy="1234681"/>
          </a:xfrm>
          <a:custGeom>
            <a:avLst/>
            <a:gdLst>
              <a:gd name="connsiteX0" fmla="*/ 843318 w 1862160"/>
              <a:gd name="connsiteY0" fmla="*/ 0 h 1888674"/>
              <a:gd name="connsiteX1" fmla="*/ 1682013 w 1862160"/>
              <a:gd name="connsiteY1" fmla="*/ 838695 h 1888674"/>
              <a:gd name="connsiteX2" fmla="*/ 1682013 w 1862160"/>
              <a:gd name="connsiteY2" fmla="*/ 1708527 h 1888674"/>
              <a:gd name="connsiteX3" fmla="*/ 812180 w 1862160"/>
              <a:gd name="connsiteY3" fmla="*/ 1708527 h 1888674"/>
              <a:gd name="connsiteX4" fmla="*/ 0 w 1862160"/>
              <a:gd name="connsiteY4" fmla="*/ 896347 h 1888674"/>
              <a:gd name="connsiteX5" fmla="*/ 79922 w 1862160"/>
              <a:gd name="connsiteY5" fmla="*/ 884149 h 1888674"/>
              <a:gd name="connsiteX6" fmla="*/ 841190 w 1862160"/>
              <a:gd name="connsiteY6" fmla="*/ 42142 h 1888674"/>
              <a:gd name="connsiteX7" fmla="*/ 843318 w 1862160"/>
              <a:gd name="connsiteY7" fmla="*/ 0 h 18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160" h="1888674">
                <a:moveTo>
                  <a:pt x="843318" y="0"/>
                </a:moveTo>
                <a:lnTo>
                  <a:pt x="1682013" y="838695"/>
                </a:lnTo>
                <a:cubicBezTo>
                  <a:pt x="1922209" y="1078891"/>
                  <a:pt x="1922209" y="1468330"/>
                  <a:pt x="1682013" y="1708527"/>
                </a:cubicBezTo>
                <a:cubicBezTo>
                  <a:pt x="1441816" y="1948724"/>
                  <a:pt x="1052377" y="1948724"/>
                  <a:pt x="812180" y="1708527"/>
                </a:cubicBezTo>
                <a:lnTo>
                  <a:pt x="0" y="896347"/>
                </a:lnTo>
                <a:lnTo>
                  <a:pt x="79922" y="884149"/>
                </a:lnTo>
                <a:cubicBezTo>
                  <a:pt x="485970" y="801060"/>
                  <a:pt x="798600" y="461516"/>
                  <a:pt x="841190" y="42142"/>
                </a:cubicBezTo>
                <a:lnTo>
                  <a:pt x="843318" y="0"/>
                </a:lnTo>
                <a:close/>
              </a:path>
            </a:pathLst>
          </a:cu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FEFFFF"/>
                </a:solidFill>
                <a:effectLst/>
                <a:uLnTx/>
                <a:uFillTx/>
                <a:ea typeface="宋体" panose="02010600030101010101" pitchFamily="2" charset="-122"/>
                <a:cs typeface="+mn-cs"/>
              </a:rPr>
              <a:t>C</a:t>
            </a:r>
            <a:endParaRPr kumimoji="0" lang="zh-CN" altLang="en-US" sz="3200" b="0" i="0" u="none" strike="noStrike" kern="0" cap="none" spc="0" normalizeH="0" baseline="0" noProof="0" dirty="0">
              <a:ln>
                <a:noFill/>
              </a:ln>
              <a:solidFill>
                <a:srgbClr val="FEFFFF"/>
              </a:solidFill>
              <a:effectLst/>
              <a:uLnTx/>
              <a:uFillTx/>
              <a:ea typeface="宋体" panose="02010600030101010101" pitchFamily="2" charset="-122"/>
              <a:cs typeface="+mn-cs"/>
            </a:endParaRPr>
          </a:p>
        </p:txBody>
      </p:sp>
      <p:sp>
        <p:nvSpPr>
          <p:cNvPr id="16" name="任意多边形 15"/>
          <p:cNvSpPr/>
          <p:nvPr/>
        </p:nvSpPr>
        <p:spPr>
          <a:xfrm>
            <a:off x="4818957" y="4022875"/>
            <a:ext cx="1227723" cy="1208877"/>
          </a:xfrm>
          <a:custGeom>
            <a:avLst/>
            <a:gdLst>
              <a:gd name="connsiteX0" fmla="*/ 979371 w 1878030"/>
              <a:gd name="connsiteY0" fmla="*/ 0 h 1849202"/>
              <a:gd name="connsiteX1" fmla="*/ 991195 w 1878030"/>
              <a:gd name="connsiteY1" fmla="*/ 77475 h 1849202"/>
              <a:gd name="connsiteX2" fmla="*/ 1833202 w 1878030"/>
              <a:gd name="connsiteY2" fmla="*/ 838743 h 1849202"/>
              <a:gd name="connsiteX3" fmla="*/ 1878030 w 1878030"/>
              <a:gd name="connsiteY3" fmla="*/ 841007 h 1849202"/>
              <a:gd name="connsiteX4" fmla="*/ 1049980 w 1878030"/>
              <a:gd name="connsiteY4" fmla="*/ 1669055 h 1849202"/>
              <a:gd name="connsiteX5" fmla="*/ 180148 w 1878030"/>
              <a:gd name="connsiteY5" fmla="*/ 1669055 h 1849202"/>
              <a:gd name="connsiteX6" fmla="*/ 0 w 1878030"/>
              <a:gd name="connsiteY6" fmla="*/ 1234138 h 1849202"/>
              <a:gd name="connsiteX7" fmla="*/ 180148 w 1878030"/>
              <a:gd name="connsiteY7" fmla="*/ 799223 h 1849202"/>
              <a:gd name="connsiteX8" fmla="*/ 979371 w 1878030"/>
              <a:gd name="connsiteY8" fmla="*/ 0 h 184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030" h="1849202">
                <a:moveTo>
                  <a:pt x="979371" y="0"/>
                </a:moveTo>
                <a:lnTo>
                  <a:pt x="991195" y="77475"/>
                </a:lnTo>
                <a:cubicBezTo>
                  <a:pt x="1074285" y="483523"/>
                  <a:pt x="1413828" y="796153"/>
                  <a:pt x="1833202" y="838743"/>
                </a:cubicBezTo>
                <a:lnTo>
                  <a:pt x="1878030" y="841007"/>
                </a:lnTo>
                <a:lnTo>
                  <a:pt x="1049980" y="1669055"/>
                </a:lnTo>
                <a:cubicBezTo>
                  <a:pt x="809784" y="1909252"/>
                  <a:pt x="420345" y="1909252"/>
                  <a:pt x="180148" y="1669055"/>
                </a:cubicBezTo>
                <a:cubicBezTo>
                  <a:pt x="60049" y="1548956"/>
                  <a:pt x="1" y="1391548"/>
                  <a:pt x="0" y="1234138"/>
                </a:cubicBezTo>
                <a:cubicBezTo>
                  <a:pt x="1" y="1076730"/>
                  <a:pt x="60049" y="919321"/>
                  <a:pt x="180148" y="799223"/>
                </a:cubicBezTo>
                <a:lnTo>
                  <a:pt x="979371" y="0"/>
                </a:lnTo>
                <a:close/>
              </a:path>
            </a:pathLst>
          </a:cu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FEFFFF"/>
                </a:solidFill>
                <a:effectLst/>
                <a:uLnTx/>
                <a:uFillTx/>
                <a:ea typeface="宋体" panose="02010600030101010101" pitchFamily="2" charset="-122"/>
                <a:cs typeface="+mn-cs"/>
              </a:rPr>
              <a:t>D</a:t>
            </a:r>
            <a:endParaRPr kumimoji="0" lang="zh-CN" altLang="en-US" sz="3200" b="0" i="0" u="none" strike="noStrike" kern="0" cap="none" spc="0" normalizeH="0" baseline="0" noProof="0" dirty="0">
              <a:ln>
                <a:noFill/>
              </a:ln>
              <a:solidFill>
                <a:srgbClr val="FEFFFF"/>
              </a:solidFill>
              <a:effectLst/>
              <a:uLnTx/>
              <a:uFillTx/>
              <a:ea typeface="宋体" panose="02010600030101010101" pitchFamily="2" charset="-122"/>
              <a:cs typeface="+mn-cs"/>
            </a:endParaRPr>
          </a:p>
        </p:txBody>
      </p:sp>
      <p:sp>
        <p:nvSpPr>
          <p:cNvPr id="17" name="椭圆 16"/>
          <p:cNvSpPr/>
          <p:nvPr/>
        </p:nvSpPr>
        <p:spPr>
          <a:xfrm>
            <a:off x="5625269" y="3478969"/>
            <a:ext cx="941463" cy="941463"/>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20000"/>
                  <a:lumOff val="80000"/>
                </a:schemeClr>
              </a:solidFill>
            </a:endParaRPr>
          </a:p>
        </p:txBody>
      </p:sp>
      <p:sp>
        <p:nvSpPr>
          <p:cNvPr id="18" name="Freeform 11"/>
          <p:cNvSpPr>
            <a:spLocks noEditPoints="1"/>
          </p:cNvSpPr>
          <p:nvPr/>
        </p:nvSpPr>
        <p:spPr bwMode="auto">
          <a:xfrm>
            <a:off x="5763961" y="3618358"/>
            <a:ext cx="664079" cy="662684"/>
          </a:xfrm>
          <a:custGeom>
            <a:avLst/>
            <a:gdLst>
              <a:gd name="T0" fmla="*/ 392 w 420"/>
              <a:gd name="T1" fmla="*/ 182 h 419"/>
              <a:gd name="T2" fmla="*/ 384 w 420"/>
              <a:gd name="T3" fmla="*/ 150 h 419"/>
              <a:gd name="T4" fmla="*/ 371 w 420"/>
              <a:gd name="T5" fmla="*/ 120 h 419"/>
              <a:gd name="T6" fmla="*/ 352 w 420"/>
              <a:gd name="T7" fmla="*/ 93 h 419"/>
              <a:gd name="T8" fmla="*/ 329 w 420"/>
              <a:gd name="T9" fmla="*/ 69 h 419"/>
              <a:gd name="T10" fmla="*/ 302 w 420"/>
              <a:gd name="T11" fmla="*/ 50 h 419"/>
              <a:gd name="T12" fmla="*/ 272 w 420"/>
              <a:gd name="T13" fmla="*/ 36 h 419"/>
              <a:gd name="T14" fmla="*/ 240 w 420"/>
              <a:gd name="T15" fmla="*/ 28 h 419"/>
              <a:gd name="T16" fmla="*/ 207 w 420"/>
              <a:gd name="T17" fmla="*/ 26 h 419"/>
              <a:gd name="T18" fmla="*/ 175 w 420"/>
              <a:gd name="T19" fmla="*/ 29 h 419"/>
              <a:gd name="T20" fmla="*/ 143 w 420"/>
              <a:gd name="T21" fmla="*/ 38 h 419"/>
              <a:gd name="T22" fmla="*/ 103 w 420"/>
              <a:gd name="T23" fmla="*/ 29 h 419"/>
              <a:gd name="T24" fmla="*/ 73 w 420"/>
              <a:gd name="T25" fmla="*/ 51 h 419"/>
              <a:gd name="T26" fmla="*/ 47 w 420"/>
              <a:gd name="T27" fmla="*/ 78 h 419"/>
              <a:gd name="T28" fmla="*/ 26 w 420"/>
              <a:gd name="T29" fmla="*/ 109 h 419"/>
              <a:gd name="T30" fmla="*/ 11 w 420"/>
              <a:gd name="T31" fmla="*/ 144 h 419"/>
              <a:gd name="T32" fmla="*/ 3 w 420"/>
              <a:gd name="T33" fmla="*/ 180 h 419"/>
              <a:gd name="T34" fmla="*/ 1 w 420"/>
              <a:gd name="T35" fmla="*/ 218 h 419"/>
              <a:gd name="T36" fmla="*/ 5 w 420"/>
              <a:gd name="T37" fmla="*/ 255 h 419"/>
              <a:gd name="T38" fmla="*/ 17 w 420"/>
              <a:gd name="T39" fmla="*/ 291 h 419"/>
              <a:gd name="T40" fmla="*/ 34 w 420"/>
              <a:gd name="T41" fmla="*/ 324 h 419"/>
              <a:gd name="T42" fmla="*/ 58 w 420"/>
              <a:gd name="T43" fmla="*/ 353 h 419"/>
              <a:gd name="T44" fmla="*/ 86 w 420"/>
              <a:gd name="T45" fmla="*/ 378 h 419"/>
              <a:gd name="T46" fmla="*/ 118 w 420"/>
              <a:gd name="T47" fmla="*/ 398 h 419"/>
              <a:gd name="T48" fmla="*/ 153 w 420"/>
              <a:gd name="T49" fmla="*/ 411 h 419"/>
              <a:gd name="T50" fmla="*/ 190 w 420"/>
              <a:gd name="T51" fmla="*/ 418 h 419"/>
              <a:gd name="T52" fmla="*/ 228 w 420"/>
              <a:gd name="T53" fmla="*/ 419 h 419"/>
              <a:gd name="T54" fmla="*/ 265 w 420"/>
              <a:gd name="T55" fmla="*/ 412 h 419"/>
              <a:gd name="T56" fmla="*/ 294 w 420"/>
              <a:gd name="T57" fmla="*/ 402 h 419"/>
              <a:gd name="T58" fmla="*/ 319 w 420"/>
              <a:gd name="T59" fmla="*/ 389 h 419"/>
              <a:gd name="T60" fmla="*/ 349 w 420"/>
              <a:gd name="T61" fmla="*/ 366 h 419"/>
              <a:gd name="T62" fmla="*/ 375 w 420"/>
              <a:gd name="T63" fmla="*/ 339 h 419"/>
              <a:gd name="T64" fmla="*/ 396 w 420"/>
              <a:gd name="T65" fmla="*/ 307 h 419"/>
              <a:gd name="T66" fmla="*/ 410 w 420"/>
              <a:gd name="T67" fmla="*/ 273 h 419"/>
              <a:gd name="T68" fmla="*/ 418 w 420"/>
              <a:gd name="T69" fmla="*/ 236 h 419"/>
              <a:gd name="T70" fmla="*/ 363 w 420"/>
              <a:gd name="T71" fmla="*/ 140 h 419"/>
              <a:gd name="T72" fmla="*/ 363 w 420"/>
              <a:gd name="T73" fmla="*/ 140 h 419"/>
              <a:gd name="T74" fmla="*/ 216 w 420"/>
              <a:gd name="T75" fmla="*/ 178 h 419"/>
              <a:gd name="T76" fmla="*/ 204 w 420"/>
              <a:gd name="T77" fmla="*/ 195 h 419"/>
              <a:gd name="T78" fmla="*/ 211 w 420"/>
              <a:gd name="T79" fmla="*/ 178 h 419"/>
              <a:gd name="T80" fmla="*/ 141 w 420"/>
              <a:gd name="T81" fmla="*/ 57 h 419"/>
              <a:gd name="T82" fmla="*/ 141 w 420"/>
              <a:gd name="T83" fmla="*/ 57 h 419"/>
              <a:gd name="T84" fmla="*/ 44 w 420"/>
              <a:gd name="T85" fmla="*/ 189 h 419"/>
              <a:gd name="T86" fmla="*/ 180 w 420"/>
              <a:gd name="T87" fmla="*/ 220 h 419"/>
              <a:gd name="T88" fmla="*/ 182 w 420"/>
              <a:gd name="T89" fmla="*/ 225 h 419"/>
              <a:gd name="T90" fmla="*/ 189 w 420"/>
              <a:gd name="T91" fmla="*/ 376 h 419"/>
              <a:gd name="T92" fmla="*/ 189 w 420"/>
              <a:gd name="T93" fmla="*/ 376 h 419"/>
              <a:gd name="T94" fmla="*/ 275 w 420"/>
              <a:gd name="T95" fmla="*/ 364 h 419"/>
              <a:gd name="T96" fmla="*/ 235 w 420"/>
              <a:gd name="T97" fmla="*/ 230 h 419"/>
              <a:gd name="T98" fmla="*/ 237 w 420"/>
              <a:gd name="T99" fmla="*/ 227 h 419"/>
              <a:gd name="T100" fmla="*/ 377 w 420"/>
              <a:gd name="T101" fmla="*/ 226 h 419"/>
              <a:gd name="T102" fmla="*/ 377 w 420"/>
              <a:gd name="T103" fmla="*/ 22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0" h="419">
                <a:moveTo>
                  <a:pt x="394" y="203"/>
                </a:moveTo>
                <a:cubicBezTo>
                  <a:pt x="420" y="198"/>
                  <a:pt x="420" y="198"/>
                  <a:pt x="420" y="198"/>
                </a:cubicBezTo>
                <a:cubicBezTo>
                  <a:pt x="419" y="193"/>
                  <a:pt x="419" y="187"/>
                  <a:pt x="418" y="182"/>
                </a:cubicBezTo>
                <a:cubicBezTo>
                  <a:pt x="392" y="182"/>
                  <a:pt x="392" y="182"/>
                  <a:pt x="392" y="182"/>
                </a:cubicBezTo>
                <a:cubicBezTo>
                  <a:pt x="392" y="178"/>
                  <a:pt x="391" y="174"/>
                  <a:pt x="390" y="170"/>
                </a:cubicBezTo>
                <a:cubicBezTo>
                  <a:pt x="414" y="161"/>
                  <a:pt x="414" y="161"/>
                  <a:pt x="414" y="161"/>
                </a:cubicBezTo>
                <a:cubicBezTo>
                  <a:pt x="413" y="156"/>
                  <a:pt x="412" y="150"/>
                  <a:pt x="410" y="145"/>
                </a:cubicBezTo>
                <a:cubicBezTo>
                  <a:pt x="384" y="150"/>
                  <a:pt x="384" y="150"/>
                  <a:pt x="384" y="150"/>
                </a:cubicBezTo>
                <a:cubicBezTo>
                  <a:pt x="383" y="146"/>
                  <a:pt x="381" y="142"/>
                  <a:pt x="380" y="139"/>
                </a:cubicBezTo>
                <a:cubicBezTo>
                  <a:pt x="402" y="125"/>
                  <a:pt x="402" y="125"/>
                  <a:pt x="402" y="125"/>
                </a:cubicBezTo>
                <a:cubicBezTo>
                  <a:pt x="400" y="120"/>
                  <a:pt x="398" y="115"/>
                  <a:pt x="395" y="111"/>
                </a:cubicBezTo>
                <a:cubicBezTo>
                  <a:pt x="371" y="120"/>
                  <a:pt x="371" y="120"/>
                  <a:pt x="371" y="120"/>
                </a:cubicBezTo>
                <a:cubicBezTo>
                  <a:pt x="369" y="116"/>
                  <a:pt x="367" y="113"/>
                  <a:pt x="365" y="109"/>
                </a:cubicBezTo>
                <a:cubicBezTo>
                  <a:pt x="384" y="92"/>
                  <a:pt x="384" y="92"/>
                  <a:pt x="384" y="92"/>
                </a:cubicBezTo>
                <a:cubicBezTo>
                  <a:pt x="381" y="88"/>
                  <a:pt x="378" y="83"/>
                  <a:pt x="374" y="79"/>
                </a:cubicBezTo>
                <a:cubicBezTo>
                  <a:pt x="352" y="93"/>
                  <a:pt x="352" y="93"/>
                  <a:pt x="352" y="93"/>
                </a:cubicBezTo>
                <a:cubicBezTo>
                  <a:pt x="350" y="89"/>
                  <a:pt x="347" y="86"/>
                  <a:pt x="344" y="83"/>
                </a:cubicBezTo>
                <a:cubicBezTo>
                  <a:pt x="360" y="63"/>
                  <a:pt x="360" y="63"/>
                  <a:pt x="360" y="63"/>
                </a:cubicBezTo>
                <a:cubicBezTo>
                  <a:pt x="357" y="59"/>
                  <a:pt x="353" y="55"/>
                  <a:pt x="349" y="52"/>
                </a:cubicBezTo>
                <a:cubicBezTo>
                  <a:pt x="329" y="69"/>
                  <a:pt x="329" y="69"/>
                  <a:pt x="329" y="69"/>
                </a:cubicBezTo>
                <a:cubicBezTo>
                  <a:pt x="326" y="66"/>
                  <a:pt x="323" y="64"/>
                  <a:pt x="320" y="62"/>
                </a:cubicBezTo>
                <a:cubicBezTo>
                  <a:pt x="332" y="39"/>
                  <a:pt x="332" y="39"/>
                  <a:pt x="332" y="39"/>
                </a:cubicBezTo>
                <a:cubicBezTo>
                  <a:pt x="327" y="36"/>
                  <a:pt x="323" y="33"/>
                  <a:pt x="318" y="30"/>
                </a:cubicBezTo>
                <a:cubicBezTo>
                  <a:pt x="302" y="50"/>
                  <a:pt x="302" y="50"/>
                  <a:pt x="302" y="50"/>
                </a:cubicBezTo>
                <a:cubicBezTo>
                  <a:pt x="299" y="48"/>
                  <a:pt x="295" y="46"/>
                  <a:pt x="291" y="44"/>
                </a:cubicBezTo>
                <a:cubicBezTo>
                  <a:pt x="299" y="20"/>
                  <a:pt x="299" y="20"/>
                  <a:pt x="299" y="20"/>
                </a:cubicBezTo>
                <a:cubicBezTo>
                  <a:pt x="294" y="17"/>
                  <a:pt x="289" y="15"/>
                  <a:pt x="284" y="13"/>
                </a:cubicBezTo>
                <a:cubicBezTo>
                  <a:pt x="272" y="36"/>
                  <a:pt x="272" y="36"/>
                  <a:pt x="272" y="36"/>
                </a:cubicBezTo>
                <a:cubicBezTo>
                  <a:pt x="268" y="35"/>
                  <a:pt x="265" y="34"/>
                  <a:pt x="261" y="33"/>
                </a:cubicBezTo>
                <a:cubicBezTo>
                  <a:pt x="264" y="7"/>
                  <a:pt x="264" y="7"/>
                  <a:pt x="264" y="7"/>
                </a:cubicBezTo>
                <a:cubicBezTo>
                  <a:pt x="259" y="5"/>
                  <a:pt x="254" y="4"/>
                  <a:pt x="248" y="3"/>
                </a:cubicBezTo>
                <a:cubicBezTo>
                  <a:pt x="240" y="28"/>
                  <a:pt x="240" y="28"/>
                  <a:pt x="240" y="28"/>
                </a:cubicBezTo>
                <a:cubicBezTo>
                  <a:pt x="236" y="27"/>
                  <a:pt x="232" y="27"/>
                  <a:pt x="228" y="26"/>
                </a:cubicBezTo>
                <a:cubicBezTo>
                  <a:pt x="227" y="0"/>
                  <a:pt x="227" y="0"/>
                  <a:pt x="227" y="0"/>
                </a:cubicBezTo>
                <a:cubicBezTo>
                  <a:pt x="222" y="0"/>
                  <a:pt x="216" y="0"/>
                  <a:pt x="211" y="0"/>
                </a:cubicBezTo>
                <a:cubicBezTo>
                  <a:pt x="207" y="26"/>
                  <a:pt x="207" y="26"/>
                  <a:pt x="207" y="26"/>
                </a:cubicBezTo>
                <a:cubicBezTo>
                  <a:pt x="203" y="26"/>
                  <a:pt x="199" y="26"/>
                  <a:pt x="195" y="26"/>
                </a:cubicBezTo>
                <a:cubicBezTo>
                  <a:pt x="190" y="1"/>
                  <a:pt x="190" y="1"/>
                  <a:pt x="190" y="1"/>
                </a:cubicBezTo>
                <a:cubicBezTo>
                  <a:pt x="184" y="1"/>
                  <a:pt x="179" y="2"/>
                  <a:pt x="173" y="3"/>
                </a:cubicBezTo>
                <a:cubicBezTo>
                  <a:pt x="175" y="29"/>
                  <a:pt x="175" y="29"/>
                  <a:pt x="175" y="29"/>
                </a:cubicBezTo>
                <a:cubicBezTo>
                  <a:pt x="171" y="30"/>
                  <a:pt x="167" y="31"/>
                  <a:pt x="163" y="32"/>
                </a:cubicBezTo>
                <a:cubicBezTo>
                  <a:pt x="153" y="8"/>
                  <a:pt x="153" y="8"/>
                  <a:pt x="153" y="8"/>
                </a:cubicBezTo>
                <a:cubicBezTo>
                  <a:pt x="148" y="9"/>
                  <a:pt x="142" y="11"/>
                  <a:pt x="137" y="13"/>
                </a:cubicBezTo>
                <a:cubicBezTo>
                  <a:pt x="143" y="38"/>
                  <a:pt x="143" y="38"/>
                  <a:pt x="143" y="38"/>
                </a:cubicBezTo>
                <a:cubicBezTo>
                  <a:pt x="141" y="39"/>
                  <a:pt x="139" y="40"/>
                  <a:pt x="136" y="41"/>
                </a:cubicBezTo>
                <a:cubicBezTo>
                  <a:pt x="135" y="42"/>
                  <a:pt x="134" y="42"/>
                  <a:pt x="132" y="43"/>
                </a:cubicBezTo>
                <a:cubicBezTo>
                  <a:pt x="118" y="21"/>
                  <a:pt x="118" y="21"/>
                  <a:pt x="118" y="21"/>
                </a:cubicBezTo>
                <a:cubicBezTo>
                  <a:pt x="113" y="24"/>
                  <a:pt x="108" y="26"/>
                  <a:pt x="103" y="29"/>
                </a:cubicBezTo>
                <a:cubicBezTo>
                  <a:pt x="114" y="53"/>
                  <a:pt x="114" y="53"/>
                  <a:pt x="114" y="53"/>
                </a:cubicBezTo>
                <a:cubicBezTo>
                  <a:pt x="110" y="55"/>
                  <a:pt x="107" y="57"/>
                  <a:pt x="104" y="60"/>
                </a:cubicBezTo>
                <a:cubicBezTo>
                  <a:pt x="86" y="41"/>
                  <a:pt x="86" y="41"/>
                  <a:pt x="86" y="41"/>
                </a:cubicBezTo>
                <a:cubicBezTo>
                  <a:pt x="81" y="44"/>
                  <a:pt x="77" y="47"/>
                  <a:pt x="73" y="51"/>
                </a:cubicBezTo>
                <a:cubicBezTo>
                  <a:pt x="87" y="73"/>
                  <a:pt x="87" y="73"/>
                  <a:pt x="87" y="73"/>
                </a:cubicBezTo>
                <a:cubicBezTo>
                  <a:pt x="84" y="75"/>
                  <a:pt x="81" y="78"/>
                  <a:pt x="79" y="81"/>
                </a:cubicBezTo>
                <a:cubicBezTo>
                  <a:pt x="58" y="66"/>
                  <a:pt x="58" y="66"/>
                  <a:pt x="58" y="66"/>
                </a:cubicBezTo>
                <a:cubicBezTo>
                  <a:pt x="54" y="70"/>
                  <a:pt x="50" y="74"/>
                  <a:pt x="47" y="78"/>
                </a:cubicBezTo>
                <a:cubicBezTo>
                  <a:pt x="65" y="97"/>
                  <a:pt x="65" y="97"/>
                  <a:pt x="65" y="97"/>
                </a:cubicBezTo>
                <a:cubicBezTo>
                  <a:pt x="62" y="100"/>
                  <a:pt x="60" y="103"/>
                  <a:pt x="58" y="106"/>
                </a:cubicBezTo>
                <a:cubicBezTo>
                  <a:pt x="34" y="95"/>
                  <a:pt x="34" y="95"/>
                  <a:pt x="34" y="95"/>
                </a:cubicBezTo>
                <a:cubicBezTo>
                  <a:pt x="31" y="100"/>
                  <a:pt x="29" y="104"/>
                  <a:pt x="26" y="109"/>
                </a:cubicBezTo>
                <a:cubicBezTo>
                  <a:pt x="47" y="124"/>
                  <a:pt x="47" y="124"/>
                  <a:pt x="47" y="124"/>
                </a:cubicBezTo>
                <a:cubicBezTo>
                  <a:pt x="45" y="128"/>
                  <a:pt x="44" y="132"/>
                  <a:pt x="42" y="135"/>
                </a:cubicBezTo>
                <a:cubicBezTo>
                  <a:pt x="17" y="128"/>
                  <a:pt x="17" y="128"/>
                  <a:pt x="17" y="128"/>
                </a:cubicBezTo>
                <a:cubicBezTo>
                  <a:pt x="15" y="133"/>
                  <a:pt x="13" y="138"/>
                  <a:pt x="11" y="144"/>
                </a:cubicBezTo>
                <a:cubicBezTo>
                  <a:pt x="35" y="155"/>
                  <a:pt x="35" y="155"/>
                  <a:pt x="35" y="155"/>
                </a:cubicBezTo>
                <a:cubicBezTo>
                  <a:pt x="33" y="159"/>
                  <a:pt x="32" y="162"/>
                  <a:pt x="31" y="166"/>
                </a:cubicBezTo>
                <a:cubicBezTo>
                  <a:pt x="5" y="164"/>
                  <a:pt x="5" y="164"/>
                  <a:pt x="5" y="164"/>
                </a:cubicBezTo>
                <a:cubicBezTo>
                  <a:pt x="4" y="169"/>
                  <a:pt x="3" y="175"/>
                  <a:pt x="3" y="180"/>
                </a:cubicBezTo>
                <a:cubicBezTo>
                  <a:pt x="28" y="187"/>
                  <a:pt x="28" y="187"/>
                  <a:pt x="28" y="187"/>
                </a:cubicBezTo>
                <a:cubicBezTo>
                  <a:pt x="27" y="191"/>
                  <a:pt x="27" y="195"/>
                  <a:pt x="26" y="199"/>
                </a:cubicBezTo>
                <a:cubicBezTo>
                  <a:pt x="1" y="201"/>
                  <a:pt x="1" y="201"/>
                  <a:pt x="1" y="201"/>
                </a:cubicBezTo>
                <a:cubicBezTo>
                  <a:pt x="0" y="207"/>
                  <a:pt x="0" y="212"/>
                  <a:pt x="1" y="218"/>
                </a:cubicBezTo>
                <a:cubicBezTo>
                  <a:pt x="26" y="220"/>
                  <a:pt x="26" y="220"/>
                  <a:pt x="26" y="220"/>
                </a:cubicBezTo>
                <a:cubicBezTo>
                  <a:pt x="27" y="224"/>
                  <a:pt x="27" y="228"/>
                  <a:pt x="28" y="232"/>
                </a:cubicBezTo>
                <a:cubicBezTo>
                  <a:pt x="2" y="239"/>
                  <a:pt x="2" y="239"/>
                  <a:pt x="2" y="239"/>
                </a:cubicBezTo>
                <a:cubicBezTo>
                  <a:pt x="3" y="244"/>
                  <a:pt x="4" y="249"/>
                  <a:pt x="5" y="255"/>
                </a:cubicBezTo>
                <a:cubicBezTo>
                  <a:pt x="31" y="252"/>
                  <a:pt x="31" y="252"/>
                  <a:pt x="31" y="252"/>
                </a:cubicBezTo>
                <a:cubicBezTo>
                  <a:pt x="32" y="256"/>
                  <a:pt x="33" y="260"/>
                  <a:pt x="34" y="264"/>
                </a:cubicBezTo>
                <a:cubicBezTo>
                  <a:pt x="11" y="275"/>
                  <a:pt x="11" y="275"/>
                  <a:pt x="11" y="275"/>
                </a:cubicBezTo>
                <a:cubicBezTo>
                  <a:pt x="13" y="280"/>
                  <a:pt x="15" y="286"/>
                  <a:pt x="17" y="291"/>
                </a:cubicBezTo>
                <a:cubicBezTo>
                  <a:pt x="42" y="284"/>
                  <a:pt x="42" y="284"/>
                  <a:pt x="42" y="284"/>
                </a:cubicBezTo>
                <a:cubicBezTo>
                  <a:pt x="43" y="287"/>
                  <a:pt x="45" y="291"/>
                  <a:pt x="47" y="295"/>
                </a:cubicBezTo>
                <a:cubicBezTo>
                  <a:pt x="26" y="310"/>
                  <a:pt x="26" y="310"/>
                  <a:pt x="26" y="310"/>
                </a:cubicBezTo>
                <a:cubicBezTo>
                  <a:pt x="29" y="315"/>
                  <a:pt x="31" y="319"/>
                  <a:pt x="34" y="324"/>
                </a:cubicBezTo>
                <a:cubicBezTo>
                  <a:pt x="58" y="313"/>
                  <a:pt x="58" y="313"/>
                  <a:pt x="58" y="313"/>
                </a:cubicBezTo>
                <a:cubicBezTo>
                  <a:pt x="60" y="316"/>
                  <a:pt x="62" y="319"/>
                  <a:pt x="65" y="322"/>
                </a:cubicBezTo>
                <a:cubicBezTo>
                  <a:pt x="47" y="341"/>
                  <a:pt x="47" y="341"/>
                  <a:pt x="47" y="341"/>
                </a:cubicBezTo>
                <a:cubicBezTo>
                  <a:pt x="50" y="345"/>
                  <a:pt x="54" y="349"/>
                  <a:pt x="58" y="353"/>
                </a:cubicBezTo>
                <a:cubicBezTo>
                  <a:pt x="79" y="338"/>
                  <a:pt x="79" y="338"/>
                  <a:pt x="79" y="338"/>
                </a:cubicBezTo>
                <a:cubicBezTo>
                  <a:pt x="81" y="341"/>
                  <a:pt x="84" y="344"/>
                  <a:pt x="87" y="347"/>
                </a:cubicBezTo>
                <a:cubicBezTo>
                  <a:pt x="73" y="368"/>
                  <a:pt x="73" y="368"/>
                  <a:pt x="73" y="368"/>
                </a:cubicBezTo>
                <a:cubicBezTo>
                  <a:pt x="77" y="372"/>
                  <a:pt x="81" y="375"/>
                  <a:pt x="86" y="378"/>
                </a:cubicBezTo>
                <a:cubicBezTo>
                  <a:pt x="104" y="360"/>
                  <a:pt x="104" y="360"/>
                  <a:pt x="104" y="360"/>
                </a:cubicBezTo>
                <a:cubicBezTo>
                  <a:pt x="107" y="362"/>
                  <a:pt x="110" y="364"/>
                  <a:pt x="114" y="366"/>
                </a:cubicBezTo>
                <a:cubicBezTo>
                  <a:pt x="104" y="390"/>
                  <a:pt x="104" y="390"/>
                  <a:pt x="104" y="390"/>
                </a:cubicBezTo>
                <a:cubicBezTo>
                  <a:pt x="108" y="393"/>
                  <a:pt x="113" y="395"/>
                  <a:pt x="118" y="398"/>
                </a:cubicBezTo>
                <a:cubicBezTo>
                  <a:pt x="132" y="376"/>
                  <a:pt x="132" y="376"/>
                  <a:pt x="132" y="376"/>
                </a:cubicBezTo>
                <a:cubicBezTo>
                  <a:pt x="136" y="378"/>
                  <a:pt x="140" y="379"/>
                  <a:pt x="143" y="381"/>
                </a:cubicBezTo>
                <a:cubicBezTo>
                  <a:pt x="138" y="406"/>
                  <a:pt x="138" y="406"/>
                  <a:pt x="138" y="406"/>
                </a:cubicBezTo>
                <a:cubicBezTo>
                  <a:pt x="143" y="408"/>
                  <a:pt x="148" y="410"/>
                  <a:pt x="153" y="411"/>
                </a:cubicBezTo>
                <a:cubicBezTo>
                  <a:pt x="163" y="387"/>
                  <a:pt x="163" y="387"/>
                  <a:pt x="163" y="387"/>
                </a:cubicBezTo>
                <a:cubicBezTo>
                  <a:pt x="167" y="388"/>
                  <a:pt x="171" y="389"/>
                  <a:pt x="175" y="390"/>
                </a:cubicBezTo>
                <a:cubicBezTo>
                  <a:pt x="174" y="416"/>
                  <a:pt x="174" y="416"/>
                  <a:pt x="174" y="416"/>
                </a:cubicBezTo>
                <a:cubicBezTo>
                  <a:pt x="179" y="417"/>
                  <a:pt x="185" y="418"/>
                  <a:pt x="190" y="418"/>
                </a:cubicBezTo>
                <a:cubicBezTo>
                  <a:pt x="196" y="393"/>
                  <a:pt x="196" y="393"/>
                  <a:pt x="196" y="393"/>
                </a:cubicBezTo>
                <a:cubicBezTo>
                  <a:pt x="200" y="393"/>
                  <a:pt x="204" y="394"/>
                  <a:pt x="208" y="394"/>
                </a:cubicBezTo>
                <a:cubicBezTo>
                  <a:pt x="212" y="419"/>
                  <a:pt x="212" y="419"/>
                  <a:pt x="212" y="419"/>
                </a:cubicBezTo>
                <a:cubicBezTo>
                  <a:pt x="217" y="419"/>
                  <a:pt x="222" y="419"/>
                  <a:pt x="228" y="419"/>
                </a:cubicBezTo>
                <a:cubicBezTo>
                  <a:pt x="229" y="393"/>
                  <a:pt x="229" y="393"/>
                  <a:pt x="229" y="393"/>
                </a:cubicBezTo>
                <a:cubicBezTo>
                  <a:pt x="233" y="392"/>
                  <a:pt x="237" y="392"/>
                  <a:pt x="241" y="391"/>
                </a:cubicBezTo>
                <a:cubicBezTo>
                  <a:pt x="249" y="416"/>
                  <a:pt x="249" y="416"/>
                  <a:pt x="249" y="416"/>
                </a:cubicBezTo>
                <a:cubicBezTo>
                  <a:pt x="254" y="415"/>
                  <a:pt x="260" y="413"/>
                  <a:pt x="265" y="412"/>
                </a:cubicBezTo>
                <a:cubicBezTo>
                  <a:pt x="261" y="386"/>
                  <a:pt x="261" y="386"/>
                  <a:pt x="261" y="386"/>
                </a:cubicBezTo>
                <a:cubicBezTo>
                  <a:pt x="265" y="385"/>
                  <a:pt x="269" y="384"/>
                  <a:pt x="273" y="382"/>
                </a:cubicBezTo>
                <a:cubicBezTo>
                  <a:pt x="285" y="405"/>
                  <a:pt x="285" y="405"/>
                  <a:pt x="285" y="405"/>
                </a:cubicBezTo>
                <a:cubicBezTo>
                  <a:pt x="288" y="404"/>
                  <a:pt x="291" y="403"/>
                  <a:pt x="294" y="402"/>
                </a:cubicBezTo>
                <a:cubicBezTo>
                  <a:pt x="296" y="401"/>
                  <a:pt x="298" y="400"/>
                  <a:pt x="300" y="399"/>
                </a:cubicBezTo>
                <a:cubicBezTo>
                  <a:pt x="292" y="374"/>
                  <a:pt x="292" y="374"/>
                  <a:pt x="292" y="374"/>
                </a:cubicBezTo>
                <a:cubicBezTo>
                  <a:pt x="296" y="372"/>
                  <a:pt x="299" y="371"/>
                  <a:pt x="303" y="368"/>
                </a:cubicBezTo>
                <a:cubicBezTo>
                  <a:pt x="319" y="389"/>
                  <a:pt x="319" y="389"/>
                  <a:pt x="319" y="389"/>
                </a:cubicBezTo>
                <a:cubicBezTo>
                  <a:pt x="324" y="386"/>
                  <a:pt x="328" y="383"/>
                  <a:pt x="333" y="380"/>
                </a:cubicBezTo>
                <a:cubicBezTo>
                  <a:pt x="320" y="357"/>
                  <a:pt x="320" y="357"/>
                  <a:pt x="320" y="357"/>
                </a:cubicBezTo>
                <a:cubicBezTo>
                  <a:pt x="324" y="355"/>
                  <a:pt x="327" y="352"/>
                  <a:pt x="330" y="349"/>
                </a:cubicBezTo>
                <a:cubicBezTo>
                  <a:pt x="349" y="366"/>
                  <a:pt x="349" y="366"/>
                  <a:pt x="349" y="366"/>
                </a:cubicBezTo>
                <a:cubicBezTo>
                  <a:pt x="354" y="363"/>
                  <a:pt x="357" y="359"/>
                  <a:pt x="361" y="355"/>
                </a:cubicBezTo>
                <a:cubicBezTo>
                  <a:pt x="345" y="335"/>
                  <a:pt x="345" y="335"/>
                  <a:pt x="345" y="335"/>
                </a:cubicBezTo>
                <a:cubicBezTo>
                  <a:pt x="348" y="332"/>
                  <a:pt x="350" y="329"/>
                  <a:pt x="353" y="326"/>
                </a:cubicBezTo>
                <a:cubicBezTo>
                  <a:pt x="375" y="339"/>
                  <a:pt x="375" y="339"/>
                  <a:pt x="375" y="339"/>
                </a:cubicBezTo>
                <a:cubicBezTo>
                  <a:pt x="379" y="335"/>
                  <a:pt x="382" y="330"/>
                  <a:pt x="385" y="326"/>
                </a:cubicBezTo>
                <a:cubicBezTo>
                  <a:pt x="365" y="309"/>
                  <a:pt x="365" y="309"/>
                  <a:pt x="365" y="309"/>
                </a:cubicBezTo>
                <a:cubicBezTo>
                  <a:pt x="367" y="305"/>
                  <a:pt x="369" y="302"/>
                  <a:pt x="371" y="298"/>
                </a:cubicBezTo>
                <a:cubicBezTo>
                  <a:pt x="396" y="307"/>
                  <a:pt x="396" y="307"/>
                  <a:pt x="396" y="307"/>
                </a:cubicBezTo>
                <a:cubicBezTo>
                  <a:pt x="398" y="303"/>
                  <a:pt x="401" y="298"/>
                  <a:pt x="403" y="293"/>
                </a:cubicBezTo>
                <a:cubicBezTo>
                  <a:pt x="380" y="279"/>
                  <a:pt x="380" y="279"/>
                  <a:pt x="380" y="279"/>
                </a:cubicBezTo>
                <a:cubicBezTo>
                  <a:pt x="382" y="276"/>
                  <a:pt x="383" y="272"/>
                  <a:pt x="385" y="268"/>
                </a:cubicBezTo>
                <a:cubicBezTo>
                  <a:pt x="410" y="273"/>
                  <a:pt x="410" y="273"/>
                  <a:pt x="410" y="273"/>
                </a:cubicBezTo>
                <a:cubicBezTo>
                  <a:pt x="412" y="267"/>
                  <a:pt x="413" y="262"/>
                  <a:pt x="415" y="257"/>
                </a:cubicBezTo>
                <a:cubicBezTo>
                  <a:pt x="390" y="248"/>
                  <a:pt x="390" y="248"/>
                  <a:pt x="390" y="248"/>
                </a:cubicBezTo>
                <a:cubicBezTo>
                  <a:pt x="391" y="244"/>
                  <a:pt x="392" y="240"/>
                  <a:pt x="392" y="236"/>
                </a:cubicBezTo>
                <a:cubicBezTo>
                  <a:pt x="418" y="236"/>
                  <a:pt x="418" y="236"/>
                  <a:pt x="418" y="236"/>
                </a:cubicBezTo>
                <a:cubicBezTo>
                  <a:pt x="419" y="230"/>
                  <a:pt x="419" y="225"/>
                  <a:pt x="420" y="220"/>
                </a:cubicBezTo>
                <a:cubicBezTo>
                  <a:pt x="394" y="215"/>
                  <a:pt x="394" y="215"/>
                  <a:pt x="394" y="215"/>
                </a:cubicBezTo>
                <a:cubicBezTo>
                  <a:pt x="394" y="211"/>
                  <a:pt x="394" y="207"/>
                  <a:pt x="394" y="203"/>
                </a:cubicBezTo>
                <a:close/>
                <a:moveTo>
                  <a:pt x="363" y="140"/>
                </a:moveTo>
                <a:cubicBezTo>
                  <a:pt x="238" y="195"/>
                  <a:pt x="238" y="195"/>
                  <a:pt x="238" y="195"/>
                </a:cubicBezTo>
                <a:cubicBezTo>
                  <a:pt x="237" y="191"/>
                  <a:pt x="234" y="188"/>
                  <a:pt x="231" y="185"/>
                </a:cubicBezTo>
                <a:cubicBezTo>
                  <a:pt x="312" y="76"/>
                  <a:pt x="312" y="76"/>
                  <a:pt x="312" y="76"/>
                </a:cubicBezTo>
                <a:cubicBezTo>
                  <a:pt x="333" y="92"/>
                  <a:pt x="351" y="114"/>
                  <a:pt x="363" y="140"/>
                </a:cubicBezTo>
                <a:close/>
                <a:moveTo>
                  <a:pt x="231" y="43"/>
                </a:moveTo>
                <a:cubicBezTo>
                  <a:pt x="259" y="47"/>
                  <a:pt x="285" y="57"/>
                  <a:pt x="308" y="73"/>
                </a:cubicBezTo>
                <a:cubicBezTo>
                  <a:pt x="227" y="183"/>
                  <a:pt x="227" y="183"/>
                  <a:pt x="227" y="183"/>
                </a:cubicBezTo>
                <a:cubicBezTo>
                  <a:pt x="224" y="181"/>
                  <a:pt x="220" y="179"/>
                  <a:pt x="216" y="178"/>
                </a:cubicBezTo>
                <a:lnTo>
                  <a:pt x="231" y="43"/>
                </a:lnTo>
                <a:close/>
                <a:moveTo>
                  <a:pt x="217" y="224"/>
                </a:moveTo>
                <a:cubicBezTo>
                  <a:pt x="209" y="228"/>
                  <a:pt x="199" y="224"/>
                  <a:pt x="196" y="216"/>
                </a:cubicBezTo>
                <a:cubicBezTo>
                  <a:pt x="192" y="208"/>
                  <a:pt x="196" y="199"/>
                  <a:pt x="204" y="195"/>
                </a:cubicBezTo>
                <a:cubicBezTo>
                  <a:pt x="212" y="192"/>
                  <a:pt x="221" y="195"/>
                  <a:pt x="225" y="203"/>
                </a:cubicBezTo>
                <a:cubicBezTo>
                  <a:pt x="228" y="211"/>
                  <a:pt x="225" y="221"/>
                  <a:pt x="217" y="224"/>
                </a:cubicBezTo>
                <a:close/>
                <a:moveTo>
                  <a:pt x="227" y="43"/>
                </a:moveTo>
                <a:cubicBezTo>
                  <a:pt x="211" y="178"/>
                  <a:pt x="211" y="178"/>
                  <a:pt x="211" y="178"/>
                </a:cubicBezTo>
                <a:cubicBezTo>
                  <a:pt x="208" y="178"/>
                  <a:pt x="204" y="178"/>
                  <a:pt x="200" y="180"/>
                </a:cubicBezTo>
                <a:cubicBezTo>
                  <a:pt x="145" y="55"/>
                  <a:pt x="145" y="55"/>
                  <a:pt x="145" y="55"/>
                </a:cubicBezTo>
                <a:cubicBezTo>
                  <a:pt x="172" y="44"/>
                  <a:pt x="200" y="40"/>
                  <a:pt x="227" y="43"/>
                </a:cubicBezTo>
                <a:close/>
                <a:moveTo>
                  <a:pt x="141" y="57"/>
                </a:moveTo>
                <a:cubicBezTo>
                  <a:pt x="195" y="181"/>
                  <a:pt x="195" y="181"/>
                  <a:pt x="195" y="181"/>
                </a:cubicBezTo>
                <a:cubicBezTo>
                  <a:pt x="192" y="183"/>
                  <a:pt x="189" y="186"/>
                  <a:pt x="186" y="189"/>
                </a:cubicBezTo>
                <a:cubicBezTo>
                  <a:pt x="76" y="108"/>
                  <a:pt x="76" y="108"/>
                  <a:pt x="76" y="108"/>
                </a:cubicBezTo>
                <a:cubicBezTo>
                  <a:pt x="93" y="87"/>
                  <a:pt x="114" y="69"/>
                  <a:pt x="141" y="57"/>
                </a:cubicBezTo>
                <a:close/>
                <a:moveTo>
                  <a:pt x="74" y="112"/>
                </a:moveTo>
                <a:cubicBezTo>
                  <a:pt x="183" y="193"/>
                  <a:pt x="183" y="193"/>
                  <a:pt x="183" y="193"/>
                </a:cubicBezTo>
                <a:cubicBezTo>
                  <a:pt x="181" y="196"/>
                  <a:pt x="180" y="200"/>
                  <a:pt x="179" y="204"/>
                </a:cubicBezTo>
                <a:cubicBezTo>
                  <a:pt x="44" y="189"/>
                  <a:pt x="44" y="189"/>
                  <a:pt x="44" y="189"/>
                </a:cubicBezTo>
                <a:cubicBezTo>
                  <a:pt x="47" y="161"/>
                  <a:pt x="58" y="135"/>
                  <a:pt x="74" y="112"/>
                </a:cubicBezTo>
                <a:close/>
                <a:moveTo>
                  <a:pt x="43" y="193"/>
                </a:moveTo>
                <a:cubicBezTo>
                  <a:pt x="178" y="208"/>
                  <a:pt x="178" y="208"/>
                  <a:pt x="178" y="208"/>
                </a:cubicBezTo>
                <a:cubicBezTo>
                  <a:pt x="178" y="212"/>
                  <a:pt x="179" y="216"/>
                  <a:pt x="180" y="220"/>
                </a:cubicBezTo>
                <a:cubicBezTo>
                  <a:pt x="56" y="275"/>
                  <a:pt x="56" y="275"/>
                  <a:pt x="56" y="275"/>
                </a:cubicBezTo>
                <a:cubicBezTo>
                  <a:pt x="44" y="248"/>
                  <a:pt x="41" y="220"/>
                  <a:pt x="43" y="193"/>
                </a:cubicBezTo>
                <a:close/>
                <a:moveTo>
                  <a:pt x="57" y="279"/>
                </a:moveTo>
                <a:cubicBezTo>
                  <a:pt x="182" y="225"/>
                  <a:pt x="182" y="225"/>
                  <a:pt x="182" y="225"/>
                </a:cubicBezTo>
                <a:cubicBezTo>
                  <a:pt x="184" y="228"/>
                  <a:pt x="187" y="231"/>
                  <a:pt x="190" y="234"/>
                </a:cubicBezTo>
                <a:cubicBezTo>
                  <a:pt x="109" y="343"/>
                  <a:pt x="109" y="343"/>
                  <a:pt x="109" y="343"/>
                </a:cubicBezTo>
                <a:cubicBezTo>
                  <a:pt x="87" y="327"/>
                  <a:pt x="69" y="305"/>
                  <a:pt x="57" y="279"/>
                </a:cubicBezTo>
                <a:close/>
                <a:moveTo>
                  <a:pt x="189" y="376"/>
                </a:moveTo>
                <a:cubicBezTo>
                  <a:pt x="162" y="373"/>
                  <a:pt x="135" y="362"/>
                  <a:pt x="113" y="346"/>
                </a:cubicBezTo>
                <a:cubicBezTo>
                  <a:pt x="193" y="237"/>
                  <a:pt x="193" y="237"/>
                  <a:pt x="193" y="237"/>
                </a:cubicBezTo>
                <a:cubicBezTo>
                  <a:pt x="197" y="239"/>
                  <a:pt x="200" y="240"/>
                  <a:pt x="204" y="241"/>
                </a:cubicBezTo>
                <a:lnTo>
                  <a:pt x="189" y="376"/>
                </a:lnTo>
                <a:close/>
                <a:moveTo>
                  <a:pt x="194" y="377"/>
                </a:moveTo>
                <a:cubicBezTo>
                  <a:pt x="209" y="242"/>
                  <a:pt x="209" y="242"/>
                  <a:pt x="209" y="242"/>
                </a:cubicBezTo>
                <a:cubicBezTo>
                  <a:pt x="213" y="242"/>
                  <a:pt x="217" y="241"/>
                  <a:pt x="221" y="240"/>
                </a:cubicBezTo>
                <a:cubicBezTo>
                  <a:pt x="275" y="364"/>
                  <a:pt x="275" y="364"/>
                  <a:pt x="275" y="364"/>
                </a:cubicBezTo>
                <a:cubicBezTo>
                  <a:pt x="249" y="376"/>
                  <a:pt x="221" y="379"/>
                  <a:pt x="194" y="377"/>
                </a:cubicBezTo>
                <a:close/>
                <a:moveTo>
                  <a:pt x="280" y="362"/>
                </a:moveTo>
                <a:cubicBezTo>
                  <a:pt x="225" y="238"/>
                  <a:pt x="225" y="238"/>
                  <a:pt x="225" y="238"/>
                </a:cubicBezTo>
                <a:cubicBezTo>
                  <a:pt x="229" y="236"/>
                  <a:pt x="232" y="233"/>
                  <a:pt x="235" y="230"/>
                </a:cubicBezTo>
                <a:cubicBezTo>
                  <a:pt x="344" y="311"/>
                  <a:pt x="344" y="311"/>
                  <a:pt x="344" y="311"/>
                </a:cubicBezTo>
                <a:cubicBezTo>
                  <a:pt x="328" y="333"/>
                  <a:pt x="306" y="350"/>
                  <a:pt x="280" y="362"/>
                </a:cubicBezTo>
                <a:close/>
                <a:moveTo>
                  <a:pt x="347" y="307"/>
                </a:moveTo>
                <a:cubicBezTo>
                  <a:pt x="237" y="227"/>
                  <a:pt x="237" y="227"/>
                  <a:pt x="237" y="227"/>
                </a:cubicBezTo>
                <a:cubicBezTo>
                  <a:pt x="239" y="223"/>
                  <a:pt x="241" y="219"/>
                  <a:pt x="242" y="215"/>
                </a:cubicBezTo>
                <a:cubicBezTo>
                  <a:pt x="377" y="230"/>
                  <a:pt x="377" y="230"/>
                  <a:pt x="377" y="230"/>
                </a:cubicBezTo>
                <a:cubicBezTo>
                  <a:pt x="373" y="258"/>
                  <a:pt x="363" y="285"/>
                  <a:pt x="347" y="307"/>
                </a:cubicBezTo>
                <a:close/>
                <a:moveTo>
                  <a:pt x="377" y="226"/>
                </a:moveTo>
                <a:cubicBezTo>
                  <a:pt x="242" y="211"/>
                  <a:pt x="242" y="211"/>
                  <a:pt x="242" y="211"/>
                </a:cubicBezTo>
                <a:cubicBezTo>
                  <a:pt x="242" y="207"/>
                  <a:pt x="242" y="203"/>
                  <a:pt x="240" y="199"/>
                </a:cubicBezTo>
                <a:cubicBezTo>
                  <a:pt x="365" y="144"/>
                  <a:pt x="365" y="144"/>
                  <a:pt x="365" y="144"/>
                </a:cubicBezTo>
                <a:cubicBezTo>
                  <a:pt x="376" y="171"/>
                  <a:pt x="380" y="199"/>
                  <a:pt x="377" y="226"/>
                </a:cubicBezTo>
                <a:close/>
              </a:path>
            </a:pathLst>
          </a:custGeom>
          <a:solidFill>
            <a:srgbClr val="FE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endParaRPr>
          </a:p>
        </p:txBody>
      </p:sp>
      <p:sp>
        <p:nvSpPr>
          <p:cNvPr id="19" name="矩形 18"/>
          <p:cNvSpPr/>
          <p:nvPr/>
        </p:nvSpPr>
        <p:spPr>
          <a:xfrm>
            <a:off x="1322002" y="2663016"/>
            <a:ext cx="3443841" cy="1244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0" name="矩形 19"/>
          <p:cNvSpPr/>
          <p:nvPr/>
        </p:nvSpPr>
        <p:spPr>
          <a:xfrm>
            <a:off x="1322002" y="4786328"/>
            <a:ext cx="3443841" cy="1244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1" name="矩形 20"/>
          <p:cNvSpPr/>
          <p:nvPr/>
        </p:nvSpPr>
        <p:spPr>
          <a:xfrm>
            <a:off x="7423354" y="2663016"/>
            <a:ext cx="3443841" cy="1244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2" name="矩形 21"/>
          <p:cNvSpPr/>
          <p:nvPr/>
        </p:nvSpPr>
        <p:spPr>
          <a:xfrm>
            <a:off x="7423354" y="4786328"/>
            <a:ext cx="3443841" cy="1244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3" name="任意多边形 22"/>
          <p:cNvSpPr>
            <a:spLocks noChangeArrowheads="1"/>
          </p:cNvSpPr>
          <p:nvPr/>
        </p:nvSpPr>
        <p:spPr bwMode="auto">
          <a:xfrm>
            <a:off x="1533671" y="2452127"/>
            <a:ext cx="519620" cy="129920"/>
          </a:xfrm>
          <a:custGeom>
            <a:avLst/>
            <a:gdLst>
              <a:gd name="connsiteX0" fmla="*/ 454543 w 519620"/>
              <a:gd name="connsiteY0" fmla="*/ 0 h 129920"/>
              <a:gd name="connsiteX1" fmla="*/ 519620 w 519620"/>
              <a:gd name="connsiteY1" fmla="*/ 64960 h 129920"/>
              <a:gd name="connsiteX2" fmla="*/ 454543 w 519620"/>
              <a:gd name="connsiteY2" fmla="*/ 129920 h 129920"/>
              <a:gd name="connsiteX3" fmla="*/ 389466 w 519620"/>
              <a:gd name="connsiteY3" fmla="*/ 64960 h 129920"/>
              <a:gd name="connsiteX4" fmla="*/ 454543 w 519620"/>
              <a:gd name="connsiteY4" fmla="*/ 0 h 129920"/>
              <a:gd name="connsiteX5" fmla="*/ 259810 w 519620"/>
              <a:gd name="connsiteY5" fmla="*/ 0 h 129920"/>
              <a:gd name="connsiteX6" fmla="*/ 324887 w 519620"/>
              <a:gd name="connsiteY6" fmla="*/ 64960 h 129920"/>
              <a:gd name="connsiteX7" fmla="*/ 259810 w 519620"/>
              <a:gd name="connsiteY7" fmla="*/ 129920 h 129920"/>
              <a:gd name="connsiteX8" fmla="*/ 194733 w 519620"/>
              <a:gd name="connsiteY8" fmla="*/ 64960 h 129920"/>
              <a:gd name="connsiteX9" fmla="*/ 259810 w 519620"/>
              <a:gd name="connsiteY9" fmla="*/ 0 h 129920"/>
              <a:gd name="connsiteX10" fmla="*/ 65077 w 519620"/>
              <a:gd name="connsiteY10" fmla="*/ 0 h 129920"/>
              <a:gd name="connsiteX11" fmla="*/ 130154 w 519620"/>
              <a:gd name="connsiteY11" fmla="*/ 64960 h 129920"/>
              <a:gd name="connsiteX12" fmla="*/ 65077 w 519620"/>
              <a:gd name="connsiteY12" fmla="*/ 129920 h 129920"/>
              <a:gd name="connsiteX13" fmla="*/ 0 w 519620"/>
              <a:gd name="connsiteY13" fmla="*/ 64960 h 129920"/>
              <a:gd name="connsiteX14" fmla="*/ 65077 w 519620"/>
              <a:gd name="connsiteY14" fmla="*/ 0 h 1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620" h="129920">
                <a:moveTo>
                  <a:pt x="454543" y="0"/>
                </a:moveTo>
                <a:cubicBezTo>
                  <a:pt x="490484" y="0"/>
                  <a:pt x="519620" y="29084"/>
                  <a:pt x="519620" y="64960"/>
                </a:cubicBezTo>
                <a:cubicBezTo>
                  <a:pt x="519620" y="100836"/>
                  <a:pt x="490484" y="129920"/>
                  <a:pt x="454543" y="129920"/>
                </a:cubicBezTo>
                <a:cubicBezTo>
                  <a:pt x="418602" y="129920"/>
                  <a:pt x="389466" y="100836"/>
                  <a:pt x="389466" y="64960"/>
                </a:cubicBezTo>
                <a:cubicBezTo>
                  <a:pt x="389466" y="29084"/>
                  <a:pt x="418602" y="0"/>
                  <a:pt x="454543" y="0"/>
                </a:cubicBezTo>
                <a:close/>
                <a:moveTo>
                  <a:pt x="259810" y="0"/>
                </a:moveTo>
                <a:cubicBezTo>
                  <a:pt x="295751" y="0"/>
                  <a:pt x="324887" y="29084"/>
                  <a:pt x="324887" y="64960"/>
                </a:cubicBezTo>
                <a:cubicBezTo>
                  <a:pt x="324887" y="100836"/>
                  <a:pt x="295751" y="129920"/>
                  <a:pt x="259810" y="129920"/>
                </a:cubicBezTo>
                <a:cubicBezTo>
                  <a:pt x="223869" y="129920"/>
                  <a:pt x="194733" y="100836"/>
                  <a:pt x="194733" y="64960"/>
                </a:cubicBezTo>
                <a:cubicBezTo>
                  <a:pt x="194733" y="29084"/>
                  <a:pt x="223869" y="0"/>
                  <a:pt x="259810" y="0"/>
                </a:cubicBezTo>
                <a:close/>
                <a:moveTo>
                  <a:pt x="65077" y="0"/>
                </a:moveTo>
                <a:cubicBezTo>
                  <a:pt x="101018" y="0"/>
                  <a:pt x="130154" y="29084"/>
                  <a:pt x="130154" y="64960"/>
                </a:cubicBezTo>
                <a:cubicBezTo>
                  <a:pt x="130154" y="100836"/>
                  <a:pt x="101018" y="129920"/>
                  <a:pt x="65077" y="129920"/>
                </a:cubicBezTo>
                <a:cubicBezTo>
                  <a:pt x="29136" y="129920"/>
                  <a:pt x="0" y="100836"/>
                  <a:pt x="0" y="64960"/>
                </a:cubicBezTo>
                <a:cubicBezTo>
                  <a:pt x="0" y="29084"/>
                  <a:pt x="29136" y="0"/>
                  <a:pt x="65077" y="0"/>
                </a:cubicBezTo>
                <a:close/>
              </a:path>
            </a:pathLst>
          </a:custGeom>
          <a:solidFill>
            <a:schemeClr val="accent1"/>
          </a:solidFill>
          <a:ln>
            <a:no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4" name="任意多边形 23"/>
          <p:cNvSpPr>
            <a:spLocks noChangeArrowheads="1"/>
          </p:cNvSpPr>
          <p:nvPr/>
        </p:nvSpPr>
        <p:spPr bwMode="auto">
          <a:xfrm>
            <a:off x="10169774" y="2452127"/>
            <a:ext cx="519620" cy="129920"/>
          </a:xfrm>
          <a:custGeom>
            <a:avLst/>
            <a:gdLst>
              <a:gd name="connsiteX0" fmla="*/ 454543 w 519620"/>
              <a:gd name="connsiteY0" fmla="*/ 0 h 129920"/>
              <a:gd name="connsiteX1" fmla="*/ 519620 w 519620"/>
              <a:gd name="connsiteY1" fmla="*/ 64960 h 129920"/>
              <a:gd name="connsiteX2" fmla="*/ 454543 w 519620"/>
              <a:gd name="connsiteY2" fmla="*/ 129920 h 129920"/>
              <a:gd name="connsiteX3" fmla="*/ 389466 w 519620"/>
              <a:gd name="connsiteY3" fmla="*/ 64960 h 129920"/>
              <a:gd name="connsiteX4" fmla="*/ 454543 w 519620"/>
              <a:gd name="connsiteY4" fmla="*/ 0 h 129920"/>
              <a:gd name="connsiteX5" fmla="*/ 259810 w 519620"/>
              <a:gd name="connsiteY5" fmla="*/ 0 h 129920"/>
              <a:gd name="connsiteX6" fmla="*/ 324887 w 519620"/>
              <a:gd name="connsiteY6" fmla="*/ 64960 h 129920"/>
              <a:gd name="connsiteX7" fmla="*/ 259810 w 519620"/>
              <a:gd name="connsiteY7" fmla="*/ 129920 h 129920"/>
              <a:gd name="connsiteX8" fmla="*/ 194733 w 519620"/>
              <a:gd name="connsiteY8" fmla="*/ 64960 h 129920"/>
              <a:gd name="connsiteX9" fmla="*/ 259810 w 519620"/>
              <a:gd name="connsiteY9" fmla="*/ 0 h 129920"/>
              <a:gd name="connsiteX10" fmla="*/ 65077 w 519620"/>
              <a:gd name="connsiteY10" fmla="*/ 0 h 129920"/>
              <a:gd name="connsiteX11" fmla="*/ 130154 w 519620"/>
              <a:gd name="connsiteY11" fmla="*/ 64960 h 129920"/>
              <a:gd name="connsiteX12" fmla="*/ 65077 w 519620"/>
              <a:gd name="connsiteY12" fmla="*/ 129920 h 129920"/>
              <a:gd name="connsiteX13" fmla="*/ 0 w 519620"/>
              <a:gd name="connsiteY13" fmla="*/ 64960 h 129920"/>
              <a:gd name="connsiteX14" fmla="*/ 65077 w 519620"/>
              <a:gd name="connsiteY14" fmla="*/ 0 h 1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620" h="129920">
                <a:moveTo>
                  <a:pt x="454543" y="0"/>
                </a:moveTo>
                <a:cubicBezTo>
                  <a:pt x="490484" y="0"/>
                  <a:pt x="519620" y="29084"/>
                  <a:pt x="519620" y="64960"/>
                </a:cubicBezTo>
                <a:cubicBezTo>
                  <a:pt x="519620" y="100836"/>
                  <a:pt x="490484" y="129920"/>
                  <a:pt x="454543" y="129920"/>
                </a:cubicBezTo>
                <a:cubicBezTo>
                  <a:pt x="418602" y="129920"/>
                  <a:pt x="389466" y="100836"/>
                  <a:pt x="389466" y="64960"/>
                </a:cubicBezTo>
                <a:cubicBezTo>
                  <a:pt x="389466" y="29084"/>
                  <a:pt x="418602" y="0"/>
                  <a:pt x="454543" y="0"/>
                </a:cubicBezTo>
                <a:close/>
                <a:moveTo>
                  <a:pt x="259810" y="0"/>
                </a:moveTo>
                <a:cubicBezTo>
                  <a:pt x="295751" y="0"/>
                  <a:pt x="324887" y="29084"/>
                  <a:pt x="324887" y="64960"/>
                </a:cubicBezTo>
                <a:cubicBezTo>
                  <a:pt x="324887" y="100836"/>
                  <a:pt x="295751" y="129920"/>
                  <a:pt x="259810" y="129920"/>
                </a:cubicBezTo>
                <a:cubicBezTo>
                  <a:pt x="223869" y="129920"/>
                  <a:pt x="194733" y="100836"/>
                  <a:pt x="194733" y="64960"/>
                </a:cubicBezTo>
                <a:cubicBezTo>
                  <a:pt x="194733" y="29084"/>
                  <a:pt x="223869" y="0"/>
                  <a:pt x="259810" y="0"/>
                </a:cubicBezTo>
                <a:close/>
                <a:moveTo>
                  <a:pt x="65077" y="0"/>
                </a:moveTo>
                <a:cubicBezTo>
                  <a:pt x="101018" y="0"/>
                  <a:pt x="130154" y="29084"/>
                  <a:pt x="130154" y="64960"/>
                </a:cubicBezTo>
                <a:cubicBezTo>
                  <a:pt x="130154" y="100836"/>
                  <a:pt x="101018" y="129920"/>
                  <a:pt x="65077" y="129920"/>
                </a:cubicBezTo>
                <a:cubicBezTo>
                  <a:pt x="29136" y="129920"/>
                  <a:pt x="0" y="100836"/>
                  <a:pt x="0" y="64960"/>
                </a:cubicBezTo>
                <a:cubicBezTo>
                  <a:pt x="0" y="29084"/>
                  <a:pt x="29136" y="0"/>
                  <a:pt x="65077" y="0"/>
                </a:cubicBezTo>
                <a:close/>
              </a:path>
            </a:pathLst>
          </a:custGeom>
          <a:solidFill>
            <a:schemeClr val="accent1"/>
          </a:solidFill>
          <a:ln>
            <a:no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5" name="任意多边形 24"/>
          <p:cNvSpPr>
            <a:spLocks noChangeArrowheads="1"/>
          </p:cNvSpPr>
          <p:nvPr/>
        </p:nvSpPr>
        <p:spPr bwMode="auto">
          <a:xfrm>
            <a:off x="1533671" y="4593219"/>
            <a:ext cx="519620" cy="129920"/>
          </a:xfrm>
          <a:custGeom>
            <a:avLst/>
            <a:gdLst>
              <a:gd name="connsiteX0" fmla="*/ 454543 w 519620"/>
              <a:gd name="connsiteY0" fmla="*/ 0 h 129920"/>
              <a:gd name="connsiteX1" fmla="*/ 519620 w 519620"/>
              <a:gd name="connsiteY1" fmla="*/ 64960 h 129920"/>
              <a:gd name="connsiteX2" fmla="*/ 454543 w 519620"/>
              <a:gd name="connsiteY2" fmla="*/ 129920 h 129920"/>
              <a:gd name="connsiteX3" fmla="*/ 389466 w 519620"/>
              <a:gd name="connsiteY3" fmla="*/ 64960 h 129920"/>
              <a:gd name="connsiteX4" fmla="*/ 454543 w 519620"/>
              <a:gd name="connsiteY4" fmla="*/ 0 h 129920"/>
              <a:gd name="connsiteX5" fmla="*/ 259810 w 519620"/>
              <a:gd name="connsiteY5" fmla="*/ 0 h 129920"/>
              <a:gd name="connsiteX6" fmla="*/ 324887 w 519620"/>
              <a:gd name="connsiteY6" fmla="*/ 64960 h 129920"/>
              <a:gd name="connsiteX7" fmla="*/ 259810 w 519620"/>
              <a:gd name="connsiteY7" fmla="*/ 129920 h 129920"/>
              <a:gd name="connsiteX8" fmla="*/ 194733 w 519620"/>
              <a:gd name="connsiteY8" fmla="*/ 64960 h 129920"/>
              <a:gd name="connsiteX9" fmla="*/ 259810 w 519620"/>
              <a:gd name="connsiteY9" fmla="*/ 0 h 129920"/>
              <a:gd name="connsiteX10" fmla="*/ 65077 w 519620"/>
              <a:gd name="connsiteY10" fmla="*/ 0 h 129920"/>
              <a:gd name="connsiteX11" fmla="*/ 130154 w 519620"/>
              <a:gd name="connsiteY11" fmla="*/ 64960 h 129920"/>
              <a:gd name="connsiteX12" fmla="*/ 65077 w 519620"/>
              <a:gd name="connsiteY12" fmla="*/ 129920 h 129920"/>
              <a:gd name="connsiteX13" fmla="*/ 0 w 519620"/>
              <a:gd name="connsiteY13" fmla="*/ 64960 h 129920"/>
              <a:gd name="connsiteX14" fmla="*/ 65077 w 519620"/>
              <a:gd name="connsiteY14" fmla="*/ 0 h 1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620" h="129920">
                <a:moveTo>
                  <a:pt x="454543" y="0"/>
                </a:moveTo>
                <a:cubicBezTo>
                  <a:pt x="490484" y="0"/>
                  <a:pt x="519620" y="29084"/>
                  <a:pt x="519620" y="64960"/>
                </a:cubicBezTo>
                <a:cubicBezTo>
                  <a:pt x="519620" y="100836"/>
                  <a:pt x="490484" y="129920"/>
                  <a:pt x="454543" y="129920"/>
                </a:cubicBezTo>
                <a:cubicBezTo>
                  <a:pt x="418602" y="129920"/>
                  <a:pt x="389466" y="100836"/>
                  <a:pt x="389466" y="64960"/>
                </a:cubicBezTo>
                <a:cubicBezTo>
                  <a:pt x="389466" y="29084"/>
                  <a:pt x="418602" y="0"/>
                  <a:pt x="454543" y="0"/>
                </a:cubicBezTo>
                <a:close/>
                <a:moveTo>
                  <a:pt x="259810" y="0"/>
                </a:moveTo>
                <a:cubicBezTo>
                  <a:pt x="295751" y="0"/>
                  <a:pt x="324887" y="29084"/>
                  <a:pt x="324887" y="64960"/>
                </a:cubicBezTo>
                <a:cubicBezTo>
                  <a:pt x="324887" y="100836"/>
                  <a:pt x="295751" y="129920"/>
                  <a:pt x="259810" y="129920"/>
                </a:cubicBezTo>
                <a:cubicBezTo>
                  <a:pt x="223869" y="129920"/>
                  <a:pt x="194733" y="100836"/>
                  <a:pt x="194733" y="64960"/>
                </a:cubicBezTo>
                <a:cubicBezTo>
                  <a:pt x="194733" y="29084"/>
                  <a:pt x="223869" y="0"/>
                  <a:pt x="259810" y="0"/>
                </a:cubicBezTo>
                <a:close/>
                <a:moveTo>
                  <a:pt x="65077" y="0"/>
                </a:moveTo>
                <a:cubicBezTo>
                  <a:pt x="101018" y="0"/>
                  <a:pt x="130154" y="29084"/>
                  <a:pt x="130154" y="64960"/>
                </a:cubicBezTo>
                <a:cubicBezTo>
                  <a:pt x="130154" y="100836"/>
                  <a:pt x="101018" y="129920"/>
                  <a:pt x="65077" y="129920"/>
                </a:cubicBezTo>
                <a:cubicBezTo>
                  <a:pt x="29136" y="129920"/>
                  <a:pt x="0" y="100836"/>
                  <a:pt x="0" y="64960"/>
                </a:cubicBezTo>
                <a:cubicBezTo>
                  <a:pt x="0" y="29084"/>
                  <a:pt x="29136" y="0"/>
                  <a:pt x="65077" y="0"/>
                </a:cubicBezTo>
                <a:close/>
              </a:path>
            </a:pathLst>
          </a:custGeom>
          <a:solidFill>
            <a:schemeClr val="accent1"/>
          </a:solidFill>
          <a:ln>
            <a:no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6" name="任意多边形 25"/>
          <p:cNvSpPr>
            <a:spLocks noChangeArrowheads="1"/>
          </p:cNvSpPr>
          <p:nvPr/>
        </p:nvSpPr>
        <p:spPr bwMode="auto">
          <a:xfrm>
            <a:off x="10169774" y="4593219"/>
            <a:ext cx="519620" cy="129920"/>
          </a:xfrm>
          <a:custGeom>
            <a:avLst/>
            <a:gdLst>
              <a:gd name="connsiteX0" fmla="*/ 454543 w 519620"/>
              <a:gd name="connsiteY0" fmla="*/ 0 h 129920"/>
              <a:gd name="connsiteX1" fmla="*/ 519620 w 519620"/>
              <a:gd name="connsiteY1" fmla="*/ 64960 h 129920"/>
              <a:gd name="connsiteX2" fmla="*/ 454543 w 519620"/>
              <a:gd name="connsiteY2" fmla="*/ 129920 h 129920"/>
              <a:gd name="connsiteX3" fmla="*/ 389466 w 519620"/>
              <a:gd name="connsiteY3" fmla="*/ 64960 h 129920"/>
              <a:gd name="connsiteX4" fmla="*/ 454543 w 519620"/>
              <a:gd name="connsiteY4" fmla="*/ 0 h 129920"/>
              <a:gd name="connsiteX5" fmla="*/ 259810 w 519620"/>
              <a:gd name="connsiteY5" fmla="*/ 0 h 129920"/>
              <a:gd name="connsiteX6" fmla="*/ 324887 w 519620"/>
              <a:gd name="connsiteY6" fmla="*/ 64960 h 129920"/>
              <a:gd name="connsiteX7" fmla="*/ 259810 w 519620"/>
              <a:gd name="connsiteY7" fmla="*/ 129920 h 129920"/>
              <a:gd name="connsiteX8" fmla="*/ 194733 w 519620"/>
              <a:gd name="connsiteY8" fmla="*/ 64960 h 129920"/>
              <a:gd name="connsiteX9" fmla="*/ 259810 w 519620"/>
              <a:gd name="connsiteY9" fmla="*/ 0 h 129920"/>
              <a:gd name="connsiteX10" fmla="*/ 65077 w 519620"/>
              <a:gd name="connsiteY10" fmla="*/ 0 h 129920"/>
              <a:gd name="connsiteX11" fmla="*/ 130154 w 519620"/>
              <a:gd name="connsiteY11" fmla="*/ 64960 h 129920"/>
              <a:gd name="connsiteX12" fmla="*/ 65077 w 519620"/>
              <a:gd name="connsiteY12" fmla="*/ 129920 h 129920"/>
              <a:gd name="connsiteX13" fmla="*/ 0 w 519620"/>
              <a:gd name="connsiteY13" fmla="*/ 64960 h 129920"/>
              <a:gd name="connsiteX14" fmla="*/ 65077 w 519620"/>
              <a:gd name="connsiteY14" fmla="*/ 0 h 1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620" h="129920">
                <a:moveTo>
                  <a:pt x="454543" y="0"/>
                </a:moveTo>
                <a:cubicBezTo>
                  <a:pt x="490484" y="0"/>
                  <a:pt x="519620" y="29084"/>
                  <a:pt x="519620" y="64960"/>
                </a:cubicBezTo>
                <a:cubicBezTo>
                  <a:pt x="519620" y="100836"/>
                  <a:pt x="490484" y="129920"/>
                  <a:pt x="454543" y="129920"/>
                </a:cubicBezTo>
                <a:cubicBezTo>
                  <a:pt x="418602" y="129920"/>
                  <a:pt x="389466" y="100836"/>
                  <a:pt x="389466" y="64960"/>
                </a:cubicBezTo>
                <a:cubicBezTo>
                  <a:pt x="389466" y="29084"/>
                  <a:pt x="418602" y="0"/>
                  <a:pt x="454543" y="0"/>
                </a:cubicBezTo>
                <a:close/>
                <a:moveTo>
                  <a:pt x="259810" y="0"/>
                </a:moveTo>
                <a:cubicBezTo>
                  <a:pt x="295751" y="0"/>
                  <a:pt x="324887" y="29084"/>
                  <a:pt x="324887" y="64960"/>
                </a:cubicBezTo>
                <a:cubicBezTo>
                  <a:pt x="324887" y="100836"/>
                  <a:pt x="295751" y="129920"/>
                  <a:pt x="259810" y="129920"/>
                </a:cubicBezTo>
                <a:cubicBezTo>
                  <a:pt x="223869" y="129920"/>
                  <a:pt x="194733" y="100836"/>
                  <a:pt x="194733" y="64960"/>
                </a:cubicBezTo>
                <a:cubicBezTo>
                  <a:pt x="194733" y="29084"/>
                  <a:pt x="223869" y="0"/>
                  <a:pt x="259810" y="0"/>
                </a:cubicBezTo>
                <a:close/>
                <a:moveTo>
                  <a:pt x="65077" y="0"/>
                </a:moveTo>
                <a:cubicBezTo>
                  <a:pt x="101018" y="0"/>
                  <a:pt x="130154" y="29084"/>
                  <a:pt x="130154" y="64960"/>
                </a:cubicBezTo>
                <a:cubicBezTo>
                  <a:pt x="130154" y="100836"/>
                  <a:pt x="101018" y="129920"/>
                  <a:pt x="65077" y="129920"/>
                </a:cubicBezTo>
                <a:cubicBezTo>
                  <a:pt x="29136" y="129920"/>
                  <a:pt x="0" y="100836"/>
                  <a:pt x="0" y="64960"/>
                </a:cubicBezTo>
                <a:cubicBezTo>
                  <a:pt x="0" y="29084"/>
                  <a:pt x="29136" y="0"/>
                  <a:pt x="65077" y="0"/>
                </a:cubicBezTo>
                <a:close/>
              </a:path>
            </a:pathLst>
          </a:custGeom>
          <a:solidFill>
            <a:schemeClr val="accent1"/>
          </a:solidFill>
          <a:ln>
            <a:no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Tree>
    <p:extLst>
      <p:ext uri="{BB962C8B-B14F-4D97-AF65-F5344CB8AC3E}">
        <p14:creationId xmlns:p14="http://schemas.microsoft.com/office/powerpoint/2010/main" val="401026554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en-US" altLang="zh-CN"/>
              <a:t>01</a:t>
            </a:r>
            <a:r>
              <a:rPr lang="zh-CN" altLang="en-US"/>
              <a:t>：请输入第一节标题</a:t>
            </a:r>
            <a:endParaRPr lang="zh-CN" altLang="en-US" dirty="0"/>
          </a:p>
        </p:txBody>
      </p:sp>
      <p:sp>
        <p:nvSpPr>
          <p:cNvPr id="9219" name="文本占位符 2"/>
          <p:cNvSpPr>
            <a:spLocks noGrp="1"/>
          </p:cNvSpPr>
          <p:nvPr>
            <p:ph type="body" idx="1"/>
          </p:nvPr>
        </p:nvSpPr>
        <p:spPr/>
        <p:txBody>
          <a:bodyPr/>
          <a:lstStyle/>
          <a:p>
            <a:r>
              <a:rPr lang="zh-CN" altLang="en-US"/>
              <a:t>请输入第一节的小标题</a:t>
            </a:r>
            <a:endParaRPr lang="zh-CN" altLang="en-US" dirty="0"/>
          </a:p>
        </p:txBody>
      </p:sp>
    </p:spTree>
    <p:extLst>
      <p:ext uri="{BB962C8B-B14F-4D97-AF65-F5344CB8AC3E}">
        <p14:creationId xmlns:p14="http://schemas.microsoft.com/office/powerpoint/2010/main" val="1454537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dirty="0"/>
              <a:t>请在此添加您的大标题</a:t>
            </a:r>
            <a:endParaRPr lang="en-US" altLang="zh-CN" dirty="0"/>
          </a:p>
        </p:txBody>
      </p:sp>
      <p:sp>
        <p:nvSpPr>
          <p:cNvPr id="27" name="Freeform 29"/>
          <p:cNvSpPr>
            <a:spLocks/>
          </p:cNvSpPr>
          <p:nvPr/>
        </p:nvSpPr>
        <p:spPr bwMode="auto">
          <a:xfrm flipV="1">
            <a:off x="1686193" y="1845924"/>
            <a:ext cx="2244753" cy="2074003"/>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accent1"/>
          </a:solidFill>
          <a:ln>
            <a:noFill/>
          </a:ln>
          <a:extLst/>
        </p:spPr>
        <p:txBody>
          <a:bodyPr vert="horz" wrap="square" lIns="42465" tIns="21233" rIns="42465" bIns="21233" numCol="1" anchor="t" anchorCtr="0" compatLnSpc="1">
            <a:prstTxWarp prst="textNoShape">
              <a:avLst/>
            </a:prstTxWarp>
          </a:bodyPr>
          <a:lstStyle/>
          <a:p>
            <a:endParaRPr lang="zh-CN" altLang="en-US" sz="1350">
              <a:solidFill>
                <a:schemeClr val="bg1"/>
              </a:solidFill>
            </a:endParaRPr>
          </a:p>
        </p:txBody>
      </p:sp>
      <p:sp>
        <p:nvSpPr>
          <p:cNvPr id="28" name="椭圆 27"/>
          <p:cNvSpPr/>
          <p:nvPr/>
        </p:nvSpPr>
        <p:spPr>
          <a:xfrm>
            <a:off x="1062741" y="3877435"/>
            <a:ext cx="1346705" cy="13467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29" name="Freeform 522"/>
          <p:cNvSpPr>
            <a:spLocks noEditPoints="1"/>
          </p:cNvSpPr>
          <p:nvPr/>
        </p:nvSpPr>
        <p:spPr bwMode="auto">
          <a:xfrm>
            <a:off x="1371448" y="4186142"/>
            <a:ext cx="729289" cy="729288"/>
          </a:xfrm>
          <a:custGeom>
            <a:avLst/>
            <a:gdLst>
              <a:gd name="T0" fmla="*/ 42 w 50"/>
              <a:gd name="T1" fmla="*/ 7 h 50"/>
              <a:gd name="T2" fmla="*/ 42 w 50"/>
              <a:gd name="T3" fmla="*/ 42 h 50"/>
              <a:gd name="T4" fmla="*/ 7 w 50"/>
              <a:gd name="T5" fmla="*/ 42 h 50"/>
              <a:gd name="T6" fmla="*/ 7 w 50"/>
              <a:gd name="T7" fmla="*/ 7 h 50"/>
              <a:gd name="T8" fmla="*/ 24 w 50"/>
              <a:gd name="T9" fmla="*/ 46 h 50"/>
              <a:gd name="T10" fmla="*/ 24 w 50"/>
              <a:gd name="T11" fmla="*/ 38 h 50"/>
              <a:gd name="T12" fmla="*/ 16 w 50"/>
              <a:gd name="T13" fmla="*/ 39 h 50"/>
              <a:gd name="T14" fmla="*/ 21 w 50"/>
              <a:gd name="T15" fmla="*/ 46 h 50"/>
              <a:gd name="T16" fmla="*/ 40 w 50"/>
              <a:gd name="T17" fmla="*/ 10 h 50"/>
              <a:gd name="T18" fmla="*/ 39 w 50"/>
              <a:gd name="T19" fmla="*/ 9 h 50"/>
              <a:gd name="T20" fmla="*/ 39 w 50"/>
              <a:gd name="T21" fmla="*/ 24 h 50"/>
              <a:gd name="T22" fmla="*/ 40 w 50"/>
              <a:gd name="T23" fmla="*/ 10 h 50"/>
              <a:gd name="T24" fmla="*/ 37 w 50"/>
              <a:gd name="T25" fmla="*/ 8 h 50"/>
              <a:gd name="T26" fmla="*/ 35 w 50"/>
              <a:gd name="T27" fmla="*/ 8 h 50"/>
              <a:gd name="T28" fmla="*/ 37 w 50"/>
              <a:gd name="T29" fmla="*/ 8 h 50"/>
              <a:gd name="T30" fmla="*/ 28 w 50"/>
              <a:gd name="T31" fmla="*/ 4 h 50"/>
              <a:gd name="T32" fmla="*/ 26 w 50"/>
              <a:gd name="T33" fmla="*/ 12 h 50"/>
              <a:gd name="T34" fmla="*/ 33 w 50"/>
              <a:gd name="T35" fmla="*/ 10 h 50"/>
              <a:gd name="T36" fmla="*/ 28 w 50"/>
              <a:gd name="T37" fmla="*/ 4 h 50"/>
              <a:gd name="T38" fmla="*/ 24 w 50"/>
              <a:gd name="T39" fmla="*/ 4 h 50"/>
              <a:gd name="T40" fmla="*/ 17 w 50"/>
              <a:gd name="T41" fmla="*/ 9 h 50"/>
              <a:gd name="T42" fmla="*/ 17 w 50"/>
              <a:gd name="T43" fmla="*/ 10 h 50"/>
              <a:gd name="T44" fmla="*/ 24 w 50"/>
              <a:gd name="T45" fmla="*/ 4 h 50"/>
              <a:gd name="T46" fmla="*/ 17 w 50"/>
              <a:gd name="T47" fmla="*/ 5 h 50"/>
              <a:gd name="T48" fmla="*/ 14 w 50"/>
              <a:gd name="T49" fmla="*/ 9 h 50"/>
              <a:gd name="T50" fmla="*/ 17 w 50"/>
              <a:gd name="T51" fmla="*/ 5 h 50"/>
              <a:gd name="T52" fmla="*/ 10 w 50"/>
              <a:gd name="T53" fmla="*/ 9 h 50"/>
              <a:gd name="T54" fmla="*/ 4 w 50"/>
              <a:gd name="T55" fmla="*/ 24 h 50"/>
              <a:gd name="T56" fmla="*/ 13 w 50"/>
              <a:gd name="T57" fmla="*/ 11 h 50"/>
              <a:gd name="T58" fmla="*/ 4 w 50"/>
              <a:gd name="T59" fmla="*/ 26 h 50"/>
              <a:gd name="T60" fmla="*/ 10 w 50"/>
              <a:gd name="T61" fmla="*/ 40 h 50"/>
              <a:gd name="T62" fmla="*/ 13 w 50"/>
              <a:gd name="T63" fmla="*/ 38 h 50"/>
              <a:gd name="T64" fmla="*/ 4 w 50"/>
              <a:gd name="T65" fmla="*/ 26 h 50"/>
              <a:gd name="T66" fmla="*/ 12 w 50"/>
              <a:gd name="T67" fmla="*/ 42 h 50"/>
              <a:gd name="T68" fmla="*/ 15 w 50"/>
              <a:gd name="T69" fmla="*/ 42 h 50"/>
              <a:gd name="T70" fmla="*/ 12 w 50"/>
              <a:gd name="T71" fmla="*/ 42 h 50"/>
              <a:gd name="T72" fmla="*/ 26 w 50"/>
              <a:gd name="T73" fmla="*/ 46 h 50"/>
              <a:gd name="T74" fmla="*/ 33 w 50"/>
              <a:gd name="T75" fmla="*/ 40 h 50"/>
              <a:gd name="T76" fmla="*/ 32 w 50"/>
              <a:gd name="T77" fmla="*/ 39 h 50"/>
              <a:gd name="T78" fmla="*/ 26 w 50"/>
              <a:gd name="T79" fmla="*/ 46 h 50"/>
              <a:gd name="T80" fmla="*/ 33 w 50"/>
              <a:gd name="T81" fmla="*/ 44 h 50"/>
              <a:gd name="T82" fmla="*/ 35 w 50"/>
              <a:gd name="T83" fmla="*/ 40 h 50"/>
              <a:gd name="T84" fmla="*/ 33 w 50"/>
              <a:gd name="T85" fmla="*/ 44 h 50"/>
              <a:gd name="T86" fmla="*/ 39 w 50"/>
              <a:gd name="T87" fmla="*/ 40 h 50"/>
              <a:gd name="T88" fmla="*/ 46 w 50"/>
              <a:gd name="T89" fmla="*/ 26 h 50"/>
              <a:gd name="T90" fmla="*/ 36 w 50"/>
              <a:gd name="T91" fmla="*/ 38 h 50"/>
              <a:gd name="T92" fmla="*/ 34 w 50"/>
              <a:gd name="T93" fmla="*/ 12 h 50"/>
              <a:gd name="T94" fmla="*/ 33 w 50"/>
              <a:gd name="T95" fmla="*/ 13 h 50"/>
              <a:gd name="T96" fmla="*/ 26 w 50"/>
              <a:gd name="T97" fmla="*/ 24 h 50"/>
              <a:gd name="T98" fmla="*/ 34 w 50"/>
              <a:gd name="T99" fmla="*/ 12 h 50"/>
              <a:gd name="T100" fmla="*/ 24 w 50"/>
              <a:gd name="T101" fmla="*/ 14 h 50"/>
              <a:gd name="T102" fmla="*/ 15 w 50"/>
              <a:gd name="T103" fmla="*/ 12 h 50"/>
              <a:gd name="T104" fmla="*/ 24 w 50"/>
              <a:gd name="T105" fmla="*/ 24 h 50"/>
              <a:gd name="T106" fmla="*/ 24 w 50"/>
              <a:gd name="T107" fmla="*/ 35 h 50"/>
              <a:gd name="T108" fmla="*/ 24 w 50"/>
              <a:gd name="T109" fmla="*/ 26 h 50"/>
              <a:gd name="T110" fmla="*/ 15 w 50"/>
              <a:gd name="T111" fmla="*/ 37 h 50"/>
              <a:gd name="T112" fmla="*/ 24 w 50"/>
              <a:gd name="T113" fmla="*/ 35 h 50"/>
              <a:gd name="T114" fmla="*/ 26 w 50"/>
              <a:gd name="T115" fmla="*/ 35 h 50"/>
              <a:gd name="T116" fmla="*/ 34 w 50"/>
              <a:gd name="T117" fmla="*/ 37 h 50"/>
              <a:gd name="T118" fmla="*/ 26 w 50"/>
              <a:gd name="T119"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50">
                <a:moveTo>
                  <a:pt x="25" y="0"/>
                </a:moveTo>
                <a:cubicBezTo>
                  <a:pt x="32" y="0"/>
                  <a:pt x="38" y="3"/>
                  <a:pt x="42" y="7"/>
                </a:cubicBezTo>
                <a:cubicBezTo>
                  <a:pt x="47" y="12"/>
                  <a:pt x="50" y="18"/>
                  <a:pt x="50" y="25"/>
                </a:cubicBezTo>
                <a:cubicBezTo>
                  <a:pt x="50" y="32"/>
                  <a:pt x="47" y="38"/>
                  <a:pt x="42" y="42"/>
                </a:cubicBezTo>
                <a:cubicBezTo>
                  <a:pt x="38" y="47"/>
                  <a:pt x="32" y="50"/>
                  <a:pt x="25" y="50"/>
                </a:cubicBezTo>
                <a:cubicBezTo>
                  <a:pt x="18" y="50"/>
                  <a:pt x="12" y="47"/>
                  <a:pt x="7" y="42"/>
                </a:cubicBezTo>
                <a:cubicBezTo>
                  <a:pt x="3" y="38"/>
                  <a:pt x="0" y="32"/>
                  <a:pt x="0" y="25"/>
                </a:cubicBezTo>
                <a:cubicBezTo>
                  <a:pt x="0" y="18"/>
                  <a:pt x="3" y="12"/>
                  <a:pt x="7" y="7"/>
                </a:cubicBezTo>
                <a:cubicBezTo>
                  <a:pt x="12" y="3"/>
                  <a:pt x="18" y="0"/>
                  <a:pt x="25" y="0"/>
                </a:cubicBezTo>
                <a:close/>
                <a:moveTo>
                  <a:pt x="24" y="46"/>
                </a:moveTo>
                <a:cubicBezTo>
                  <a:pt x="24" y="46"/>
                  <a:pt x="24" y="46"/>
                  <a:pt x="24" y="46"/>
                </a:cubicBezTo>
                <a:cubicBezTo>
                  <a:pt x="24" y="38"/>
                  <a:pt x="24" y="38"/>
                  <a:pt x="24" y="38"/>
                </a:cubicBezTo>
                <a:cubicBezTo>
                  <a:pt x="21" y="38"/>
                  <a:pt x="19" y="38"/>
                  <a:pt x="17" y="39"/>
                </a:cubicBezTo>
                <a:cubicBezTo>
                  <a:pt x="17" y="39"/>
                  <a:pt x="17" y="39"/>
                  <a:pt x="16" y="39"/>
                </a:cubicBezTo>
                <a:cubicBezTo>
                  <a:pt x="17" y="40"/>
                  <a:pt x="17" y="40"/>
                  <a:pt x="17" y="40"/>
                </a:cubicBezTo>
                <a:cubicBezTo>
                  <a:pt x="18" y="43"/>
                  <a:pt x="20" y="44"/>
                  <a:pt x="21" y="46"/>
                </a:cubicBezTo>
                <a:cubicBezTo>
                  <a:pt x="22" y="46"/>
                  <a:pt x="23" y="46"/>
                  <a:pt x="24" y="46"/>
                </a:cubicBezTo>
                <a:close/>
                <a:moveTo>
                  <a:pt x="40" y="10"/>
                </a:moveTo>
                <a:cubicBezTo>
                  <a:pt x="40" y="10"/>
                  <a:pt x="40" y="10"/>
                  <a:pt x="40" y="10"/>
                </a:cubicBezTo>
                <a:cubicBezTo>
                  <a:pt x="40" y="10"/>
                  <a:pt x="39" y="10"/>
                  <a:pt x="39" y="9"/>
                </a:cubicBezTo>
                <a:cubicBezTo>
                  <a:pt x="38" y="10"/>
                  <a:pt x="37" y="11"/>
                  <a:pt x="36" y="11"/>
                </a:cubicBezTo>
                <a:cubicBezTo>
                  <a:pt x="38" y="15"/>
                  <a:pt x="38" y="19"/>
                  <a:pt x="39" y="24"/>
                </a:cubicBezTo>
                <a:cubicBezTo>
                  <a:pt x="46" y="24"/>
                  <a:pt x="46" y="24"/>
                  <a:pt x="46" y="24"/>
                </a:cubicBezTo>
                <a:cubicBezTo>
                  <a:pt x="46" y="18"/>
                  <a:pt x="43" y="13"/>
                  <a:pt x="40" y="10"/>
                </a:cubicBezTo>
                <a:close/>
                <a:moveTo>
                  <a:pt x="37" y="8"/>
                </a:moveTo>
                <a:cubicBezTo>
                  <a:pt x="37" y="8"/>
                  <a:pt x="37" y="8"/>
                  <a:pt x="37" y="8"/>
                </a:cubicBezTo>
                <a:cubicBezTo>
                  <a:pt x="36" y="7"/>
                  <a:pt x="35" y="6"/>
                  <a:pt x="33" y="5"/>
                </a:cubicBezTo>
                <a:cubicBezTo>
                  <a:pt x="34" y="6"/>
                  <a:pt x="34" y="7"/>
                  <a:pt x="35" y="8"/>
                </a:cubicBezTo>
                <a:cubicBezTo>
                  <a:pt x="35" y="8"/>
                  <a:pt x="35" y="9"/>
                  <a:pt x="35" y="9"/>
                </a:cubicBezTo>
                <a:cubicBezTo>
                  <a:pt x="36" y="9"/>
                  <a:pt x="37" y="8"/>
                  <a:pt x="37" y="8"/>
                </a:cubicBezTo>
                <a:close/>
                <a:moveTo>
                  <a:pt x="28" y="4"/>
                </a:moveTo>
                <a:cubicBezTo>
                  <a:pt x="28" y="4"/>
                  <a:pt x="28" y="4"/>
                  <a:pt x="28" y="4"/>
                </a:cubicBezTo>
                <a:cubicBezTo>
                  <a:pt x="28" y="4"/>
                  <a:pt x="27" y="4"/>
                  <a:pt x="26" y="4"/>
                </a:cubicBezTo>
                <a:cubicBezTo>
                  <a:pt x="26" y="12"/>
                  <a:pt x="26" y="12"/>
                  <a:pt x="26" y="12"/>
                </a:cubicBezTo>
                <a:cubicBezTo>
                  <a:pt x="28" y="12"/>
                  <a:pt x="30" y="11"/>
                  <a:pt x="32" y="10"/>
                </a:cubicBezTo>
                <a:cubicBezTo>
                  <a:pt x="33" y="10"/>
                  <a:pt x="33" y="10"/>
                  <a:pt x="33" y="10"/>
                </a:cubicBezTo>
                <a:cubicBezTo>
                  <a:pt x="33" y="10"/>
                  <a:pt x="33" y="9"/>
                  <a:pt x="33" y="9"/>
                </a:cubicBezTo>
                <a:cubicBezTo>
                  <a:pt x="31" y="7"/>
                  <a:pt x="30" y="5"/>
                  <a:pt x="28" y="4"/>
                </a:cubicBezTo>
                <a:close/>
                <a:moveTo>
                  <a:pt x="24" y="4"/>
                </a:moveTo>
                <a:cubicBezTo>
                  <a:pt x="24" y="4"/>
                  <a:pt x="24" y="4"/>
                  <a:pt x="24" y="4"/>
                </a:cubicBezTo>
                <a:cubicBezTo>
                  <a:pt x="23" y="4"/>
                  <a:pt x="22" y="4"/>
                  <a:pt x="21" y="4"/>
                </a:cubicBezTo>
                <a:cubicBezTo>
                  <a:pt x="20" y="5"/>
                  <a:pt x="18" y="7"/>
                  <a:pt x="17" y="9"/>
                </a:cubicBezTo>
                <a:cubicBezTo>
                  <a:pt x="17" y="9"/>
                  <a:pt x="17" y="10"/>
                  <a:pt x="16" y="10"/>
                </a:cubicBezTo>
                <a:cubicBezTo>
                  <a:pt x="17" y="10"/>
                  <a:pt x="17" y="10"/>
                  <a:pt x="17" y="10"/>
                </a:cubicBezTo>
                <a:cubicBezTo>
                  <a:pt x="19" y="11"/>
                  <a:pt x="21" y="12"/>
                  <a:pt x="24" y="12"/>
                </a:cubicBezTo>
                <a:cubicBezTo>
                  <a:pt x="24" y="4"/>
                  <a:pt x="24" y="4"/>
                  <a:pt x="24" y="4"/>
                </a:cubicBezTo>
                <a:close/>
                <a:moveTo>
                  <a:pt x="17" y="5"/>
                </a:moveTo>
                <a:cubicBezTo>
                  <a:pt x="17" y="5"/>
                  <a:pt x="17" y="5"/>
                  <a:pt x="17" y="5"/>
                </a:cubicBezTo>
                <a:cubicBezTo>
                  <a:pt x="15" y="6"/>
                  <a:pt x="14" y="7"/>
                  <a:pt x="12" y="8"/>
                </a:cubicBezTo>
                <a:cubicBezTo>
                  <a:pt x="13" y="8"/>
                  <a:pt x="14" y="9"/>
                  <a:pt x="14" y="9"/>
                </a:cubicBezTo>
                <a:cubicBezTo>
                  <a:pt x="14" y="9"/>
                  <a:pt x="15" y="8"/>
                  <a:pt x="15" y="8"/>
                </a:cubicBezTo>
                <a:cubicBezTo>
                  <a:pt x="15" y="7"/>
                  <a:pt x="16" y="6"/>
                  <a:pt x="17" y="5"/>
                </a:cubicBezTo>
                <a:close/>
                <a:moveTo>
                  <a:pt x="10" y="9"/>
                </a:moveTo>
                <a:cubicBezTo>
                  <a:pt x="10" y="9"/>
                  <a:pt x="10" y="9"/>
                  <a:pt x="10" y="9"/>
                </a:cubicBezTo>
                <a:cubicBezTo>
                  <a:pt x="10" y="10"/>
                  <a:pt x="10" y="10"/>
                  <a:pt x="10" y="10"/>
                </a:cubicBezTo>
                <a:cubicBezTo>
                  <a:pt x="6" y="13"/>
                  <a:pt x="4" y="18"/>
                  <a:pt x="4" y="24"/>
                </a:cubicBezTo>
                <a:cubicBezTo>
                  <a:pt x="11" y="24"/>
                  <a:pt x="11" y="24"/>
                  <a:pt x="11" y="24"/>
                </a:cubicBezTo>
                <a:cubicBezTo>
                  <a:pt x="11" y="19"/>
                  <a:pt x="12" y="15"/>
                  <a:pt x="13" y="11"/>
                </a:cubicBezTo>
                <a:cubicBezTo>
                  <a:pt x="12" y="11"/>
                  <a:pt x="11" y="10"/>
                  <a:pt x="10" y="9"/>
                </a:cubicBezTo>
                <a:close/>
                <a:moveTo>
                  <a:pt x="4" y="26"/>
                </a:moveTo>
                <a:cubicBezTo>
                  <a:pt x="4" y="26"/>
                  <a:pt x="4" y="26"/>
                  <a:pt x="4" y="26"/>
                </a:cubicBezTo>
                <a:cubicBezTo>
                  <a:pt x="4" y="31"/>
                  <a:pt x="6" y="36"/>
                  <a:pt x="10" y="40"/>
                </a:cubicBezTo>
                <a:cubicBezTo>
                  <a:pt x="10" y="40"/>
                  <a:pt x="10" y="40"/>
                  <a:pt x="10" y="40"/>
                </a:cubicBezTo>
                <a:cubicBezTo>
                  <a:pt x="11" y="39"/>
                  <a:pt x="12" y="39"/>
                  <a:pt x="13" y="38"/>
                </a:cubicBezTo>
                <a:cubicBezTo>
                  <a:pt x="12" y="35"/>
                  <a:pt x="11" y="30"/>
                  <a:pt x="11" y="26"/>
                </a:cubicBezTo>
                <a:cubicBezTo>
                  <a:pt x="4" y="26"/>
                  <a:pt x="4" y="26"/>
                  <a:pt x="4" y="26"/>
                </a:cubicBezTo>
                <a:close/>
                <a:moveTo>
                  <a:pt x="12" y="42"/>
                </a:moveTo>
                <a:cubicBezTo>
                  <a:pt x="12" y="42"/>
                  <a:pt x="12" y="42"/>
                  <a:pt x="12" y="42"/>
                </a:cubicBezTo>
                <a:cubicBezTo>
                  <a:pt x="14" y="43"/>
                  <a:pt x="15" y="43"/>
                  <a:pt x="17" y="44"/>
                </a:cubicBezTo>
                <a:cubicBezTo>
                  <a:pt x="16" y="43"/>
                  <a:pt x="15" y="42"/>
                  <a:pt x="15" y="42"/>
                </a:cubicBezTo>
                <a:cubicBezTo>
                  <a:pt x="15" y="41"/>
                  <a:pt x="14" y="41"/>
                  <a:pt x="14" y="40"/>
                </a:cubicBezTo>
                <a:cubicBezTo>
                  <a:pt x="14" y="41"/>
                  <a:pt x="13" y="41"/>
                  <a:pt x="12" y="42"/>
                </a:cubicBezTo>
                <a:close/>
                <a:moveTo>
                  <a:pt x="26" y="46"/>
                </a:moveTo>
                <a:cubicBezTo>
                  <a:pt x="26" y="46"/>
                  <a:pt x="26" y="46"/>
                  <a:pt x="26" y="46"/>
                </a:cubicBezTo>
                <a:cubicBezTo>
                  <a:pt x="27" y="46"/>
                  <a:pt x="28" y="46"/>
                  <a:pt x="28" y="46"/>
                </a:cubicBezTo>
                <a:cubicBezTo>
                  <a:pt x="30" y="44"/>
                  <a:pt x="31" y="43"/>
                  <a:pt x="33" y="40"/>
                </a:cubicBezTo>
                <a:cubicBezTo>
                  <a:pt x="33" y="40"/>
                  <a:pt x="33" y="40"/>
                  <a:pt x="33" y="39"/>
                </a:cubicBezTo>
                <a:cubicBezTo>
                  <a:pt x="33" y="39"/>
                  <a:pt x="33" y="39"/>
                  <a:pt x="32" y="39"/>
                </a:cubicBezTo>
                <a:cubicBezTo>
                  <a:pt x="30" y="38"/>
                  <a:pt x="28" y="38"/>
                  <a:pt x="26" y="38"/>
                </a:cubicBezTo>
                <a:cubicBezTo>
                  <a:pt x="26" y="46"/>
                  <a:pt x="26" y="46"/>
                  <a:pt x="26" y="46"/>
                </a:cubicBezTo>
                <a:close/>
                <a:moveTo>
                  <a:pt x="33" y="44"/>
                </a:moveTo>
                <a:cubicBezTo>
                  <a:pt x="33" y="44"/>
                  <a:pt x="33" y="44"/>
                  <a:pt x="33" y="44"/>
                </a:cubicBezTo>
                <a:cubicBezTo>
                  <a:pt x="35" y="43"/>
                  <a:pt x="36" y="43"/>
                  <a:pt x="37" y="42"/>
                </a:cubicBezTo>
                <a:cubicBezTo>
                  <a:pt x="37" y="41"/>
                  <a:pt x="36" y="41"/>
                  <a:pt x="35" y="40"/>
                </a:cubicBezTo>
                <a:cubicBezTo>
                  <a:pt x="35" y="41"/>
                  <a:pt x="35" y="41"/>
                  <a:pt x="35" y="42"/>
                </a:cubicBezTo>
                <a:cubicBezTo>
                  <a:pt x="34" y="42"/>
                  <a:pt x="34" y="43"/>
                  <a:pt x="33" y="44"/>
                </a:cubicBezTo>
                <a:close/>
                <a:moveTo>
                  <a:pt x="39" y="40"/>
                </a:moveTo>
                <a:cubicBezTo>
                  <a:pt x="39" y="40"/>
                  <a:pt x="39" y="40"/>
                  <a:pt x="39" y="40"/>
                </a:cubicBezTo>
                <a:cubicBezTo>
                  <a:pt x="40" y="40"/>
                  <a:pt x="40" y="40"/>
                  <a:pt x="40" y="40"/>
                </a:cubicBezTo>
                <a:cubicBezTo>
                  <a:pt x="43" y="36"/>
                  <a:pt x="46" y="31"/>
                  <a:pt x="46" y="26"/>
                </a:cubicBezTo>
                <a:cubicBezTo>
                  <a:pt x="39" y="26"/>
                  <a:pt x="39" y="26"/>
                  <a:pt x="39" y="26"/>
                </a:cubicBezTo>
                <a:cubicBezTo>
                  <a:pt x="38" y="30"/>
                  <a:pt x="38" y="35"/>
                  <a:pt x="36" y="38"/>
                </a:cubicBezTo>
                <a:cubicBezTo>
                  <a:pt x="37" y="39"/>
                  <a:pt x="38" y="39"/>
                  <a:pt x="39" y="40"/>
                </a:cubicBezTo>
                <a:close/>
                <a:moveTo>
                  <a:pt x="34" y="12"/>
                </a:moveTo>
                <a:cubicBezTo>
                  <a:pt x="34" y="12"/>
                  <a:pt x="34" y="12"/>
                  <a:pt x="34" y="12"/>
                </a:cubicBezTo>
                <a:cubicBezTo>
                  <a:pt x="34" y="12"/>
                  <a:pt x="34" y="12"/>
                  <a:pt x="33" y="13"/>
                </a:cubicBezTo>
                <a:cubicBezTo>
                  <a:pt x="31" y="13"/>
                  <a:pt x="29" y="14"/>
                  <a:pt x="26" y="14"/>
                </a:cubicBezTo>
                <a:cubicBezTo>
                  <a:pt x="26" y="24"/>
                  <a:pt x="26" y="24"/>
                  <a:pt x="26" y="24"/>
                </a:cubicBezTo>
                <a:cubicBezTo>
                  <a:pt x="36" y="24"/>
                  <a:pt x="36" y="24"/>
                  <a:pt x="36" y="24"/>
                </a:cubicBezTo>
                <a:cubicBezTo>
                  <a:pt x="36" y="19"/>
                  <a:pt x="35" y="15"/>
                  <a:pt x="34" y="12"/>
                </a:cubicBezTo>
                <a:close/>
                <a:moveTo>
                  <a:pt x="24" y="14"/>
                </a:moveTo>
                <a:cubicBezTo>
                  <a:pt x="24" y="14"/>
                  <a:pt x="24" y="14"/>
                  <a:pt x="24" y="14"/>
                </a:cubicBezTo>
                <a:cubicBezTo>
                  <a:pt x="21" y="14"/>
                  <a:pt x="19" y="13"/>
                  <a:pt x="16" y="13"/>
                </a:cubicBezTo>
                <a:cubicBezTo>
                  <a:pt x="16" y="12"/>
                  <a:pt x="16" y="12"/>
                  <a:pt x="15" y="12"/>
                </a:cubicBezTo>
                <a:cubicBezTo>
                  <a:pt x="14" y="15"/>
                  <a:pt x="13" y="19"/>
                  <a:pt x="13" y="24"/>
                </a:cubicBezTo>
                <a:cubicBezTo>
                  <a:pt x="24" y="24"/>
                  <a:pt x="24" y="24"/>
                  <a:pt x="24" y="24"/>
                </a:cubicBezTo>
                <a:cubicBezTo>
                  <a:pt x="24" y="14"/>
                  <a:pt x="24" y="14"/>
                  <a:pt x="24" y="14"/>
                </a:cubicBezTo>
                <a:close/>
                <a:moveTo>
                  <a:pt x="24" y="35"/>
                </a:moveTo>
                <a:cubicBezTo>
                  <a:pt x="24" y="35"/>
                  <a:pt x="24" y="35"/>
                  <a:pt x="24" y="35"/>
                </a:cubicBezTo>
                <a:cubicBezTo>
                  <a:pt x="24" y="26"/>
                  <a:pt x="24" y="26"/>
                  <a:pt x="24" y="26"/>
                </a:cubicBezTo>
                <a:cubicBezTo>
                  <a:pt x="13" y="26"/>
                  <a:pt x="13" y="26"/>
                  <a:pt x="13" y="26"/>
                </a:cubicBezTo>
                <a:cubicBezTo>
                  <a:pt x="13" y="30"/>
                  <a:pt x="14" y="34"/>
                  <a:pt x="15" y="37"/>
                </a:cubicBezTo>
                <a:cubicBezTo>
                  <a:pt x="16" y="37"/>
                  <a:pt x="16" y="37"/>
                  <a:pt x="16" y="37"/>
                </a:cubicBezTo>
                <a:cubicBezTo>
                  <a:pt x="19" y="36"/>
                  <a:pt x="21" y="36"/>
                  <a:pt x="24" y="35"/>
                </a:cubicBezTo>
                <a:close/>
                <a:moveTo>
                  <a:pt x="26" y="35"/>
                </a:moveTo>
                <a:cubicBezTo>
                  <a:pt x="26" y="35"/>
                  <a:pt x="26" y="35"/>
                  <a:pt x="26" y="35"/>
                </a:cubicBezTo>
                <a:cubicBezTo>
                  <a:pt x="29" y="36"/>
                  <a:pt x="31" y="36"/>
                  <a:pt x="33" y="37"/>
                </a:cubicBezTo>
                <a:cubicBezTo>
                  <a:pt x="34" y="37"/>
                  <a:pt x="34" y="37"/>
                  <a:pt x="34" y="37"/>
                </a:cubicBezTo>
                <a:cubicBezTo>
                  <a:pt x="35" y="34"/>
                  <a:pt x="36" y="30"/>
                  <a:pt x="36" y="26"/>
                </a:cubicBezTo>
                <a:cubicBezTo>
                  <a:pt x="26" y="26"/>
                  <a:pt x="26" y="26"/>
                  <a:pt x="26" y="26"/>
                </a:cubicBezTo>
                <a:cubicBezTo>
                  <a:pt x="26" y="35"/>
                  <a:pt x="26" y="35"/>
                  <a:pt x="26" y="35"/>
                </a:cubicBezTo>
                <a:close/>
              </a:path>
            </a:pathLst>
          </a:custGeom>
          <a:solidFill>
            <a:srgbClr val="FEFFFF"/>
          </a:solidFill>
          <a:ln>
            <a:noFill/>
          </a:ln>
          <a:effectLst/>
          <a:extLst/>
        </p:spPr>
        <p:txBody>
          <a:bodyPr/>
          <a:lstStyle/>
          <a:p>
            <a:endParaRPr lang="zh-CN" altLang="en-US" sz="4400"/>
          </a:p>
        </p:txBody>
      </p:sp>
      <p:sp>
        <p:nvSpPr>
          <p:cNvPr id="30" name="文本框 29"/>
          <p:cNvSpPr txBox="1"/>
          <p:nvPr/>
        </p:nvSpPr>
        <p:spPr>
          <a:xfrm>
            <a:off x="959146" y="5316616"/>
            <a:ext cx="1553891" cy="740682"/>
          </a:xfrm>
          <a:prstGeom prst="rect">
            <a:avLst/>
          </a:prstGeom>
          <a:noFill/>
        </p:spPr>
        <p:txBody>
          <a:bodyPr wrap="square" rtlCol="0">
            <a:spAutoFit/>
          </a:bodyPr>
          <a:lstStyle/>
          <a:p>
            <a:pPr algn="ctr"/>
            <a:r>
              <a:rPr lang="en-US" altLang="zh-CN" sz="3600" b="1" dirty="0">
                <a:solidFill>
                  <a:schemeClr val="accent1"/>
                </a:solidFill>
              </a:rPr>
              <a:t>58%</a:t>
            </a:r>
            <a:endParaRPr lang="zh-CN" altLang="en-US" sz="3600" b="1" dirty="0">
              <a:solidFill>
                <a:schemeClr val="accent1"/>
              </a:solidFill>
            </a:endParaRPr>
          </a:p>
        </p:txBody>
      </p:sp>
      <p:sp>
        <p:nvSpPr>
          <p:cNvPr id="31" name="Freeform 29"/>
          <p:cNvSpPr>
            <a:spLocks/>
          </p:cNvSpPr>
          <p:nvPr/>
        </p:nvSpPr>
        <p:spPr bwMode="auto">
          <a:xfrm flipH="1" flipV="1">
            <a:off x="8261054" y="1845924"/>
            <a:ext cx="2244753" cy="2074003"/>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accent1"/>
          </a:solidFill>
          <a:ln>
            <a:noFill/>
          </a:ln>
          <a:extLst/>
        </p:spPr>
        <p:txBody>
          <a:bodyPr vert="horz" wrap="square" lIns="42465" tIns="21233" rIns="42465" bIns="21233" numCol="1" anchor="t" anchorCtr="0" compatLnSpc="1">
            <a:prstTxWarp prst="textNoShape">
              <a:avLst/>
            </a:prstTxWarp>
          </a:bodyPr>
          <a:lstStyle/>
          <a:p>
            <a:endParaRPr lang="zh-CN" altLang="en-US" sz="1350">
              <a:solidFill>
                <a:schemeClr val="bg1"/>
              </a:solidFill>
            </a:endParaRPr>
          </a:p>
        </p:txBody>
      </p:sp>
      <p:sp>
        <p:nvSpPr>
          <p:cNvPr id="32" name="椭圆 31"/>
          <p:cNvSpPr/>
          <p:nvPr/>
        </p:nvSpPr>
        <p:spPr>
          <a:xfrm flipH="1">
            <a:off x="9782554" y="3877435"/>
            <a:ext cx="1346705" cy="13467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33" name="文本框 32"/>
          <p:cNvSpPr txBox="1"/>
          <p:nvPr/>
        </p:nvSpPr>
        <p:spPr>
          <a:xfrm flipH="1">
            <a:off x="9678963" y="5316616"/>
            <a:ext cx="1553891" cy="740682"/>
          </a:xfrm>
          <a:prstGeom prst="rect">
            <a:avLst/>
          </a:prstGeom>
          <a:noFill/>
        </p:spPr>
        <p:txBody>
          <a:bodyPr wrap="square" rtlCol="0">
            <a:spAutoFit/>
          </a:bodyPr>
          <a:lstStyle/>
          <a:p>
            <a:pPr algn="ctr"/>
            <a:r>
              <a:rPr lang="en-US" altLang="zh-CN" sz="3600" b="1" dirty="0">
                <a:solidFill>
                  <a:schemeClr val="accent1"/>
                </a:solidFill>
              </a:rPr>
              <a:t>42%</a:t>
            </a:r>
            <a:endParaRPr lang="zh-CN" altLang="en-US" sz="3600" b="1" dirty="0">
              <a:solidFill>
                <a:schemeClr val="accent1"/>
              </a:solidFill>
            </a:endParaRPr>
          </a:p>
        </p:txBody>
      </p:sp>
      <p:sp>
        <p:nvSpPr>
          <p:cNvPr id="34" name="KSO_Shape"/>
          <p:cNvSpPr>
            <a:spLocks/>
          </p:cNvSpPr>
          <p:nvPr/>
        </p:nvSpPr>
        <p:spPr bwMode="auto">
          <a:xfrm>
            <a:off x="10091264" y="4186142"/>
            <a:ext cx="729287" cy="729288"/>
          </a:xfrm>
          <a:custGeom>
            <a:avLst/>
            <a:gdLst>
              <a:gd name="T0" fmla="*/ 1647712 w 5287"/>
              <a:gd name="T1" fmla="*/ 1098609 h 5287"/>
              <a:gd name="T2" fmla="*/ 1572423 w 5287"/>
              <a:gd name="T3" fmla="*/ 1202741 h 5287"/>
              <a:gd name="T4" fmla="*/ 1450303 w 5287"/>
              <a:gd name="T5" fmla="*/ 1198417 h 5287"/>
              <a:gd name="T6" fmla="*/ 1223356 w 5287"/>
              <a:gd name="T7" fmla="*/ 1087799 h 5287"/>
              <a:gd name="T8" fmla="*/ 1136179 w 5287"/>
              <a:gd name="T9" fmla="*/ 978263 h 5287"/>
              <a:gd name="T10" fmla="*/ 1149868 w 5287"/>
              <a:gd name="T11" fmla="*/ 891786 h 5287"/>
              <a:gd name="T12" fmla="*/ 1302247 w 5287"/>
              <a:gd name="T13" fmla="*/ 765675 h 5287"/>
              <a:gd name="T14" fmla="*/ 1512984 w 5287"/>
              <a:gd name="T15" fmla="*/ 689648 h 5287"/>
              <a:gd name="T16" fmla="*/ 1603763 w 5287"/>
              <a:gd name="T17" fmla="*/ 726040 h 5287"/>
              <a:gd name="T18" fmla="*/ 1663202 w 5287"/>
              <a:gd name="T19" fmla="*/ 860799 h 5287"/>
              <a:gd name="T20" fmla="*/ 1005414 w 5287"/>
              <a:gd name="T21" fmla="*/ 234927 h 5287"/>
              <a:gd name="T22" fmla="*/ 1155632 w 5287"/>
              <a:gd name="T23" fmla="*/ 283570 h 5287"/>
              <a:gd name="T24" fmla="*/ 1215791 w 5287"/>
              <a:gd name="T25" fmla="*/ 373650 h 5287"/>
              <a:gd name="T26" fmla="*/ 1163197 w 5287"/>
              <a:gd name="T27" fmla="*/ 550926 h 5287"/>
              <a:gd name="T28" fmla="*/ 1030630 w 5287"/>
              <a:gd name="T29" fmla="*/ 741534 h 5287"/>
              <a:gd name="T30" fmla="*/ 945615 w 5287"/>
              <a:gd name="T31" fmla="*/ 771440 h 5287"/>
              <a:gd name="T32" fmla="*/ 850153 w 5287"/>
              <a:gd name="T33" fmla="*/ 720636 h 5287"/>
              <a:gd name="T34" fmla="*/ 721549 w 5287"/>
              <a:gd name="T35" fmla="*/ 500481 h 5287"/>
              <a:gd name="T36" fmla="*/ 693091 w 5287"/>
              <a:gd name="T37" fmla="*/ 352030 h 5287"/>
              <a:gd name="T38" fmla="*/ 775945 w 5287"/>
              <a:gd name="T39" fmla="*/ 269157 h 5287"/>
              <a:gd name="T40" fmla="*/ 938771 w 5287"/>
              <a:gd name="T41" fmla="*/ 232045 h 5287"/>
              <a:gd name="T42" fmla="*/ 250363 w 5287"/>
              <a:gd name="T43" fmla="*/ 826209 h 5287"/>
              <a:gd name="T44" fmla="*/ 320248 w 5287"/>
              <a:gd name="T45" fmla="*/ 709105 h 5287"/>
              <a:gd name="T46" fmla="*/ 427598 w 5287"/>
              <a:gd name="T47" fmla="*/ 696494 h 5287"/>
              <a:gd name="T48" fmla="*/ 652384 w 5287"/>
              <a:gd name="T49" fmla="*/ 793780 h 5287"/>
              <a:gd name="T50" fmla="*/ 764778 w 5287"/>
              <a:gd name="T51" fmla="*/ 911244 h 5287"/>
              <a:gd name="T52" fmla="*/ 762256 w 5287"/>
              <a:gd name="T53" fmla="*/ 997720 h 5287"/>
              <a:gd name="T54" fmla="*/ 636534 w 5287"/>
              <a:gd name="T55" fmla="*/ 1118787 h 5287"/>
              <a:gd name="T56" fmla="*/ 414630 w 5287"/>
              <a:gd name="T57" fmla="*/ 1208866 h 5287"/>
              <a:gd name="T58" fmla="*/ 313764 w 5287"/>
              <a:gd name="T59" fmla="*/ 1188688 h 5287"/>
              <a:gd name="T60" fmla="*/ 247481 w 5287"/>
              <a:gd name="T61" fmla="*/ 1065460 h 5287"/>
              <a:gd name="T62" fmla="*/ 691290 w 5287"/>
              <a:gd name="T63" fmla="*/ 1511893 h 5287"/>
              <a:gd name="T64" fmla="*/ 766579 w 5287"/>
              <a:gd name="T65" fmla="*/ 1300747 h 5287"/>
              <a:gd name="T66" fmla="*/ 893021 w 5287"/>
              <a:gd name="T67" fmla="*/ 1149053 h 5287"/>
              <a:gd name="T68" fmla="*/ 979477 w 5287"/>
              <a:gd name="T69" fmla="*/ 1134641 h 5287"/>
              <a:gd name="T70" fmla="*/ 1088988 w 5287"/>
              <a:gd name="T71" fmla="*/ 1221838 h 5287"/>
              <a:gd name="T72" fmla="*/ 1199941 w 5287"/>
              <a:gd name="T73" fmla="*/ 1449198 h 5287"/>
              <a:gd name="T74" fmla="*/ 1203903 w 5287"/>
              <a:gd name="T75" fmla="*/ 1570985 h 5287"/>
              <a:gd name="T76" fmla="*/ 1099435 w 5287"/>
              <a:gd name="T77" fmla="*/ 1646652 h 5287"/>
              <a:gd name="T78" fmla="*/ 938771 w 5287"/>
              <a:gd name="T79" fmla="*/ 1670433 h 5287"/>
              <a:gd name="T80" fmla="*/ 775945 w 5287"/>
              <a:gd name="T81" fmla="*/ 1634041 h 5287"/>
              <a:gd name="T82" fmla="*/ 693091 w 5287"/>
              <a:gd name="T83" fmla="*/ 1550808 h 5287"/>
              <a:gd name="T84" fmla="*/ 760455 w 5287"/>
              <a:gd name="T85" fmla="*/ 19097 h 5287"/>
              <a:gd name="T86" fmla="*/ 458578 w 5287"/>
              <a:gd name="T87" fmla="*/ 138002 h 5287"/>
              <a:gd name="T88" fmla="*/ 217221 w 5287"/>
              <a:gd name="T89" fmla="*/ 346265 h 5287"/>
              <a:gd name="T90" fmla="*/ 57998 w 5287"/>
              <a:gd name="T91" fmla="*/ 625151 h 5287"/>
              <a:gd name="T92" fmla="*/ 0 w 5287"/>
              <a:gd name="T93" fmla="*/ 952320 h 5287"/>
              <a:gd name="T94" fmla="*/ 50073 w 5287"/>
              <a:gd name="T95" fmla="*/ 1257869 h 5287"/>
              <a:gd name="T96" fmla="*/ 203172 w 5287"/>
              <a:gd name="T97" fmla="*/ 1540719 h 5287"/>
              <a:gd name="T98" fmla="*/ 439126 w 5287"/>
              <a:gd name="T99" fmla="*/ 1754747 h 5287"/>
              <a:gd name="T100" fmla="*/ 737400 w 5287"/>
              <a:gd name="T101" fmla="*/ 1880859 h 5287"/>
              <a:gd name="T102" fmla="*/ 1049723 w 5287"/>
              <a:gd name="T103" fmla="*/ 1900316 h 5287"/>
              <a:gd name="T104" fmla="*/ 1365288 w 5287"/>
              <a:gd name="T105" fmla="*/ 1810957 h 5287"/>
              <a:gd name="T106" fmla="*/ 1626098 w 5287"/>
              <a:gd name="T107" fmla="*/ 1625754 h 5287"/>
              <a:gd name="T108" fmla="*/ 1810898 w 5287"/>
              <a:gd name="T109" fmla="*/ 1365244 h 5287"/>
              <a:gd name="T110" fmla="*/ 1899876 w 5287"/>
              <a:gd name="T111" fmla="*/ 1049966 h 5287"/>
              <a:gd name="T112" fmla="*/ 1880423 w 5287"/>
              <a:gd name="T113" fmla="*/ 737210 h 5287"/>
              <a:gd name="T114" fmla="*/ 1754341 w 5287"/>
              <a:gd name="T115" fmla="*/ 439227 h 5287"/>
              <a:gd name="T116" fmla="*/ 1540362 w 5287"/>
              <a:gd name="T117" fmla="*/ 203219 h 5287"/>
              <a:gd name="T118" fmla="*/ 1257578 w 5287"/>
              <a:gd name="T119" fmla="*/ 50084 h 5287"/>
              <a:gd name="T120" fmla="*/ 952460 w 5287"/>
              <a:gd name="T121" fmla="*/ 0 h 52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87" h="5287">
                <a:moveTo>
                  <a:pt x="4641" y="2641"/>
                </a:moveTo>
                <a:lnTo>
                  <a:pt x="4641" y="2641"/>
                </a:lnTo>
                <a:lnTo>
                  <a:pt x="4640" y="2677"/>
                </a:lnTo>
                <a:lnTo>
                  <a:pt x="4639" y="2715"/>
                </a:lnTo>
                <a:lnTo>
                  <a:pt x="4636" y="2751"/>
                </a:lnTo>
                <a:lnTo>
                  <a:pt x="4633" y="2788"/>
                </a:lnTo>
                <a:lnTo>
                  <a:pt x="4629" y="2822"/>
                </a:lnTo>
                <a:lnTo>
                  <a:pt x="4623" y="2858"/>
                </a:lnTo>
                <a:lnTo>
                  <a:pt x="4617" y="2891"/>
                </a:lnTo>
                <a:lnTo>
                  <a:pt x="4610" y="2924"/>
                </a:lnTo>
                <a:lnTo>
                  <a:pt x="4602" y="2957"/>
                </a:lnTo>
                <a:lnTo>
                  <a:pt x="4593" y="2989"/>
                </a:lnTo>
                <a:lnTo>
                  <a:pt x="4583" y="3019"/>
                </a:lnTo>
                <a:lnTo>
                  <a:pt x="4574" y="3049"/>
                </a:lnTo>
                <a:lnTo>
                  <a:pt x="4563" y="3077"/>
                </a:lnTo>
                <a:lnTo>
                  <a:pt x="4552" y="3105"/>
                </a:lnTo>
                <a:lnTo>
                  <a:pt x="4539" y="3131"/>
                </a:lnTo>
                <a:lnTo>
                  <a:pt x="4526" y="3157"/>
                </a:lnTo>
                <a:lnTo>
                  <a:pt x="4512" y="3181"/>
                </a:lnTo>
                <a:lnTo>
                  <a:pt x="4498" y="3203"/>
                </a:lnTo>
                <a:lnTo>
                  <a:pt x="4483" y="3225"/>
                </a:lnTo>
                <a:lnTo>
                  <a:pt x="4468" y="3246"/>
                </a:lnTo>
                <a:lnTo>
                  <a:pt x="4452" y="3265"/>
                </a:lnTo>
                <a:lnTo>
                  <a:pt x="4435" y="3283"/>
                </a:lnTo>
                <a:lnTo>
                  <a:pt x="4418" y="3299"/>
                </a:lnTo>
                <a:lnTo>
                  <a:pt x="4401" y="3314"/>
                </a:lnTo>
                <a:lnTo>
                  <a:pt x="4384" y="3326"/>
                </a:lnTo>
                <a:lnTo>
                  <a:pt x="4365" y="3338"/>
                </a:lnTo>
                <a:lnTo>
                  <a:pt x="4347" y="3348"/>
                </a:lnTo>
                <a:lnTo>
                  <a:pt x="4327" y="3355"/>
                </a:lnTo>
                <a:lnTo>
                  <a:pt x="4308" y="3363"/>
                </a:lnTo>
                <a:lnTo>
                  <a:pt x="4288" y="3368"/>
                </a:lnTo>
                <a:lnTo>
                  <a:pt x="4268" y="3370"/>
                </a:lnTo>
                <a:lnTo>
                  <a:pt x="4248" y="3371"/>
                </a:lnTo>
                <a:lnTo>
                  <a:pt x="4226" y="3370"/>
                </a:lnTo>
                <a:lnTo>
                  <a:pt x="4200" y="3368"/>
                </a:lnTo>
                <a:lnTo>
                  <a:pt x="4170" y="3363"/>
                </a:lnTo>
                <a:lnTo>
                  <a:pt x="4139" y="3355"/>
                </a:lnTo>
                <a:lnTo>
                  <a:pt x="4103" y="3348"/>
                </a:lnTo>
                <a:lnTo>
                  <a:pt x="4065" y="3338"/>
                </a:lnTo>
                <a:lnTo>
                  <a:pt x="4026" y="3326"/>
                </a:lnTo>
                <a:lnTo>
                  <a:pt x="3984" y="3314"/>
                </a:lnTo>
                <a:lnTo>
                  <a:pt x="3940" y="3299"/>
                </a:lnTo>
                <a:lnTo>
                  <a:pt x="3896" y="3283"/>
                </a:lnTo>
                <a:lnTo>
                  <a:pt x="3850" y="3265"/>
                </a:lnTo>
                <a:lnTo>
                  <a:pt x="3804" y="3246"/>
                </a:lnTo>
                <a:lnTo>
                  <a:pt x="3756" y="3225"/>
                </a:lnTo>
                <a:lnTo>
                  <a:pt x="3708" y="3203"/>
                </a:lnTo>
                <a:lnTo>
                  <a:pt x="3662" y="3181"/>
                </a:lnTo>
                <a:lnTo>
                  <a:pt x="3615" y="3157"/>
                </a:lnTo>
                <a:lnTo>
                  <a:pt x="3569" y="3131"/>
                </a:lnTo>
                <a:lnTo>
                  <a:pt x="3523" y="3105"/>
                </a:lnTo>
                <a:lnTo>
                  <a:pt x="3479" y="3077"/>
                </a:lnTo>
                <a:lnTo>
                  <a:pt x="3436" y="3049"/>
                </a:lnTo>
                <a:lnTo>
                  <a:pt x="3396" y="3019"/>
                </a:lnTo>
                <a:lnTo>
                  <a:pt x="3356" y="2989"/>
                </a:lnTo>
                <a:lnTo>
                  <a:pt x="3320" y="2957"/>
                </a:lnTo>
                <a:lnTo>
                  <a:pt x="3287" y="2924"/>
                </a:lnTo>
                <a:lnTo>
                  <a:pt x="3255" y="2891"/>
                </a:lnTo>
                <a:lnTo>
                  <a:pt x="3241" y="2875"/>
                </a:lnTo>
                <a:lnTo>
                  <a:pt x="3228" y="2858"/>
                </a:lnTo>
                <a:lnTo>
                  <a:pt x="3216" y="2840"/>
                </a:lnTo>
                <a:lnTo>
                  <a:pt x="3203" y="2822"/>
                </a:lnTo>
                <a:lnTo>
                  <a:pt x="3192" y="2805"/>
                </a:lnTo>
                <a:lnTo>
                  <a:pt x="3182" y="2788"/>
                </a:lnTo>
                <a:lnTo>
                  <a:pt x="3174" y="2769"/>
                </a:lnTo>
                <a:lnTo>
                  <a:pt x="3166" y="2751"/>
                </a:lnTo>
                <a:lnTo>
                  <a:pt x="3160" y="2733"/>
                </a:lnTo>
                <a:lnTo>
                  <a:pt x="3154" y="2715"/>
                </a:lnTo>
                <a:lnTo>
                  <a:pt x="3151" y="2696"/>
                </a:lnTo>
                <a:lnTo>
                  <a:pt x="3147" y="2677"/>
                </a:lnTo>
                <a:lnTo>
                  <a:pt x="3144" y="2659"/>
                </a:lnTo>
                <a:lnTo>
                  <a:pt x="3144" y="2641"/>
                </a:lnTo>
                <a:lnTo>
                  <a:pt x="3144" y="2621"/>
                </a:lnTo>
                <a:lnTo>
                  <a:pt x="3147" y="2603"/>
                </a:lnTo>
                <a:lnTo>
                  <a:pt x="3151" y="2584"/>
                </a:lnTo>
                <a:lnTo>
                  <a:pt x="3154" y="2566"/>
                </a:lnTo>
                <a:lnTo>
                  <a:pt x="3160" y="2547"/>
                </a:lnTo>
                <a:lnTo>
                  <a:pt x="3166" y="2529"/>
                </a:lnTo>
                <a:lnTo>
                  <a:pt x="3174" y="2511"/>
                </a:lnTo>
                <a:lnTo>
                  <a:pt x="3182" y="2494"/>
                </a:lnTo>
                <a:lnTo>
                  <a:pt x="3192" y="2475"/>
                </a:lnTo>
                <a:lnTo>
                  <a:pt x="3203" y="2458"/>
                </a:lnTo>
                <a:lnTo>
                  <a:pt x="3216" y="2441"/>
                </a:lnTo>
                <a:lnTo>
                  <a:pt x="3228" y="2424"/>
                </a:lnTo>
                <a:lnTo>
                  <a:pt x="3241" y="2407"/>
                </a:lnTo>
                <a:lnTo>
                  <a:pt x="3255" y="2389"/>
                </a:lnTo>
                <a:lnTo>
                  <a:pt x="3287" y="2356"/>
                </a:lnTo>
                <a:lnTo>
                  <a:pt x="3320" y="2324"/>
                </a:lnTo>
                <a:lnTo>
                  <a:pt x="3356" y="2293"/>
                </a:lnTo>
                <a:lnTo>
                  <a:pt x="3396" y="2262"/>
                </a:lnTo>
                <a:lnTo>
                  <a:pt x="3436" y="2232"/>
                </a:lnTo>
                <a:lnTo>
                  <a:pt x="3479" y="2203"/>
                </a:lnTo>
                <a:lnTo>
                  <a:pt x="3523" y="2176"/>
                </a:lnTo>
                <a:lnTo>
                  <a:pt x="3569" y="2149"/>
                </a:lnTo>
                <a:lnTo>
                  <a:pt x="3615" y="2125"/>
                </a:lnTo>
                <a:lnTo>
                  <a:pt x="3662" y="2100"/>
                </a:lnTo>
                <a:lnTo>
                  <a:pt x="3708" y="2077"/>
                </a:lnTo>
                <a:lnTo>
                  <a:pt x="3756" y="2056"/>
                </a:lnTo>
                <a:lnTo>
                  <a:pt x="3804" y="2035"/>
                </a:lnTo>
                <a:lnTo>
                  <a:pt x="3850" y="2015"/>
                </a:lnTo>
                <a:lnTo>
                  <a:pt x="3896" y="1998"/>
                </a:lnTo>
                <a:lnTo>
                  <a:pt x="3940" y="1982"/>
                </a:lnTo>
                <a:lnTo>
                  <a:pt x="3984" y="1968"/>
                </a:lnTo>
                <a:lnTo>
                  <a:pt x="4026" y="1954"/>
                </a:lnTo>
                <a:lnTo>
                  <a:pt x="4065" y="1943"/>
                </a:lnTo>
                <a:lnTo>
                  <a:pt x="4103" y="1933"/>
                </a:lnTo>
                <a:lnTo>
                  <a:pt x="4139" y="1925"/>
                </a:lnTo>
                <a:lnTo>
                  <a:pt x="4170" y="1919"/>
                </a:lnTo>
                <a:lnTo>
                  <a:pt x="4200" y="1914"/>
                </a:lnTo>
                <a:lnTo>
                  <a:pt x="4226" y="1911"/>
                </a:lnTo>
                <a:lnTo>
                  <a:pt x="4248" y="1910"/>
                </a:lnTo>
                <a:lnTo>
                  <a:pt x="4268" y="1911"/>
                </a:lnTo>
                <a:lnTo>
                  <a:pt x="4288" y="1914"/>
                </a:lnTo>
                <a:lnTo>
                  <a:pt x="4308" y="1919"/>
                </a:lnTo>
                <a:lnTo>
                  <a:pt x="4327" y="1925"/>
                </a:lnTo>
                <a:lnTo>
                  <a:pt x="4347" y="1933"/>
                </a:lnTo>
                <a:lnTo>
                  <a:pt x="4365" y="1943"/>
                </a:lnTo>
                <a:lnTo>
                  <a:pt x="4384" y="1954"/>
                </a:lnTo>
                <a:lnTo>
                  <a:pt x="4401" y="1968"/>
                </a:lnTo>
                <a:lnTo>
                  <a:pt x="4418" y="1982"/>
                </a:lnTo>
                <a:lnTo>
                  <a:pt x="4435" y="1998"/>
                </a:lnTo>
                <a:lnTo>
                  <a:pt x="4452" y="2015"/>
                </a:lnTo>
                <a:lnTo>
                  <a:pt x="4468" y="2035"/>
                </a:lnTo>
                <a:lnTo>
                  <a:pt x="4483" y="2056"/>
                </a:lnTo>
                <a:lnTo>
                  <a:pt x="4498" y="2077"/>
                </a:lnTo>
                <a:lnTo>
                  <a:pt x="4512" y="2100"/>
                </a:lnTo>
                <a:lnTo>
                  <a:pt x="4526" y="2125"/>
                </a:lnTo>
                <a:lnTo>
                  <a:pt x="4539" y="2149"/>
                </a:lnTo>
                <a:lnTo>
                  <a:pt x="4552" y="2176"/>
                </a:lnTo>
                <a:lnTo>
                  <a:pt x="4563" y="2203"/>
                </a:lnTo>
                <a:lnTo>
                  <a:pt x="4574" y="2232"/>
                </a:lnTo>
                <a:lnTo>
                  <a:pt x="4583" y="2262"/>
                </a:lnTo>
                <a:lnTo>
                  <a:pt x="4593" y="2293"/>
                </a:lnTo>
                <a:lnTo>
                  <a:pt x="4602" y="2324"/>
                </a:lnTo>
                <a:lnTo>
                  <a:pt x="4610" y="2356"/>
                </a:lnTo>
                <a:lnTo>
                  <a:pt x="4617" y="2389"/>
                </a:lnTo>
                <a:lnTo>
                  <a:pt x="4623" y="2424"/>
                </a:lnTo>
                <a:lnTo>
                  <a:pt x="4629" y="2458"/>
                </a:lnTo>
                <a:lnTo>
                  <a:pt x="4633" y="2494"/>
                </a:lnTo>
                <a:lnTo>
                  <a:pt x="4636" y="2529"/>
                </a:lnTo>
                <a:lnTo>
                  <a:pt x="4639" y="2566"/>
                </a:lnTo>
                <a:lnTo>
                  <a:pt x="4640" y="2603"/>
                </a:lnTo>
                <a:lnTo>
                  <a:pt x="4641" y="2641"/>
                </a:lnTo>
                <a:close/>
                <a:moveTo>
                  <a:pt x="2644" y="644"/>
                </a:moveTo>
                <a:lnTo>
                  <a:pt x="2644" y="644"/>
                </a:lnTo>
                <a:lnTo>
                  <a:pt x="2681" y="644"/>
                </a:lnTo>
                <a:lnTo>
                  <a:pt x="2719" y="646"/>
                </a:lnTo>
                <a:lnTo>
                  <a:pt x="2756" y="649"/>
                </a:lnTo>
                <a:lnTo>
                  <a:pt x="2791" y="652"/>
                </a:lnTo>
                <a:lnTo>
                  <a:pt x="2827" y="656"/>
                </a:lnTo>
                <a:lnTo>
                  <a:pt x="2861" y="662"/>
                </a:lnTo>
                <a:lnTo>
                  <a:pt x="2896" y="668"/>
                </a:lnTo>
                <a:lnTo>
                  <a:pt x="2929" y="674"/>
                </a:lnTo>
                <a:lnTo>
                  <a:pt x="2961" y="683"/>
                </a:lnTo>
                <a:lnTo>
                  <a:pt x="2992" y="692"/>
                </a:lnTo>
                <a:lnTo>
                  <a:pt x="3023" y="701"/>
                </a:lnTo>
                <a:lnTo>
                  <a:pt x="3052" y="711"/>
                </a:lnTo>
                <a:lnTo>
                  <a:pt x="3081" y="722"/>
                </a:lnTo>
                <a:lnTo>
                  <a:pt x="3109" y="733"/>
                </a:lnTo>
                <a:lnTo>
                  <a:pt x="3136" y="747"/>
                </a:lnTo>
                <a:lnTo>
                  <a:pt x="3160" y="759"/>
                </a:lnTo>
                <a:lnTo>
                  <a:pt x="3185" y="773"/>
                </a:lnTo>
                <a:lnTo>
                  <a:pt x="3208" y="787"/>
                </a:lnTo>
                <a:lnTo>
                  <a:pt x="3229" y="802"/>
                </a:lnTo>
                <a:lnTo>
                  <a:pt x="3250" y="818"/>
                </a:lnTo>
                <a:lnTo>
                  <a:pt x="3268" y="834"/>
                </a:lnTo>
                <a:lnTo>
                  <a:pt x="3287" y="850"/>
                </a:lnTo>
                <a:lnTo>
                  <a:pt x="3303" y="867"/>
                </a:lnTo>
                <a:lnTo>
                  <a:pt x="3317" y="884"/>
                </a:lnTo>
                <a:lnTo>
                  <a:pt x="3331" y="902"/>
                </a:lnTo>
                <a:lnTo>
                  <a:pt x="3342" y="921"/>
                </a:lnTo>
                <a:lnTo>
                  <a:pt x="3352" y="939"/>
                </a:lnTo>
                <a:lnTo>
                  <a:pt x="3360" y="958"/>
                </a:lnTo>
                <a:lnTo>
                  <a:pt x="3366" y="977"/>
                </a:lnTo>
                <a:lnTo>
                  <a:pt x="3371" y="997"/>
                </a:lnTo>
                <a:lnTo>
                  <a:pt x="3374" y="1016"/>
                </a:lnTo>
                <a:lnTo>
                  <a:pt x="3375" y="1037"/>
                </a:lnTo>
                <a:lnTo>
                  <a:pt x="3374" y="1059"/>
                </a:lnTo>
                <a:lnTo>
                  <a:pt x="3371" y="1085"/>
                </a:lnTo>
                <a:lnTo>
                  <a:pt x="3366" y="1115"/>
                </a:lnTo>
                <a:lnTo>
                  <a:pt x="3360" y="1148"/>
                </a:lnTo>
                <a:lnTo>
                  <a:pt x="3352" y="1182"/>
                </a:lnTo>
                <a:lnTo>
                  <a:pt x="3342" y="1220"/>
                </a:lnTo>
                <a:lnTo>
                  <a:pt x="3331" y="1259"/>
                </a:lnTo>
                <a:lnTo>
                  <a:pt x="3317" y="1301"/>
                </a:lnTo>
                <a:lnTo>
                  <a:pt x="3303" y="1345"/>
                </a:lnTo>
                <a:lnTo>
                  <a:pt x="3287" y="1389"/>
                </a:lnTo>
                <a:lnTo>
                  <a:pt x="3268" y="1436"/>
                </a:lnTo>
                <a:lnTo>
                  <a:pt x="3250" y="1482"/>
                </a:lnTo>
                <a:lnTo>
                  <a:pt x="3229" y="1529"/>
                </a:lnTo>
                <a:lnTo>
                  <a:pt x="3208" y="1577"/>
                </a:lnTo>
                <a:lnTo>
                  <a:pt x="3185" y="1624"/>
                </a:lnTo>
                <a:lnTo>
                  <a:pt x="3160" y="1671"/>
                </a:lnTo>
                <a:lnTo>
                  <a:pt x="3136" y="1718"/>
                </a:lnTo>
                <a:lnTo>
                  <a:pt x="3109" y="1763"/>
                </a:lnTo>
                <a:lnTo>
                  <a:pt x="3081" y="1807"/>
                </a:lnTo>
                <a:lnTo>
                  <a:pt x="3052" y="1850"/>
                </a:lnTo>
                <a:lnTo>
                  <a:pt x="3023" y="1890"/>
                </a:lnTo>
                <a:lnTo>
                  <a:pt x="2992" y="1930"/>
                </a:lnTo>
                <a:lnTo>
                  <a:pt x="2961" y="1965"/>
                </a:lnTo>
                <a:lnTo>
                  <a:pt x="2929" y="2000"/>
                </a:lnTo>
                <a:lnTo>
                  <a:pt x="2896" y="2030"/>
                </a:lnTo>
                <a:lnTo>
                  <a:pt x="2878" y="2045"/>
                </a:lnTo>
                <a:lnTo>
                  <a:pt x="2861" y="2058"/>
                </a:lnTo>
                <a:lnTo>
                  <a:pt x="2844" y="2071"/>
                </a:lnTo>
                <a:lnTo>
                  <a:pt x="2827" y="2083"/>
                </a:lnTo>
                <a:lnTo>
                  <a:pt x="2809" y="2094"/>
                </a:lnTo>
                <a:lnTo>
                  <a:pt x="2791" y="2104"/>
                </a:lnTo>
                <a:lnTo>
                  <a:pt x="2773" y="2112"/>
                </a:lnTo>
                <a:lnTo>
                  <a:pt x="2756" y="2120"/>
                </a:lnTo>
                <a:lnTo>
                  <a:pt x="2737" y="2126"/>
                </a:lnTo>
                <a:lnTo>
                  <a:pt x="2719" y="2132"/>
                </a:lnTo>
                <a:lnTo>
                  <a:pt x="2701" y="2136"/>
                </a:lnTo>
                <a:lnTo>
                  <a:pt x="2681" y="2139"/>
                </a:lnTo>
                <a:lnTo>
                  <a:pt x="2663" y="2141"/>
                </a:lnTo>
                <a:lnTo>
                  <a:pt x="2644" y="2142"/>
                </a:lnTo>
                <a:lnTo>
                  <a:pt x="2625" y="2141"/>
                </a:lnTo>
                <a:lnTo>
                  <a:pt x="2606" y="2139"/>
                </a:lnTo>
                <a:lnTo>
                  <a:pt x="2588" y="2136"/>
                </a:lnTo>
                <a:lnTo>
                  <a:pt x="2570" y="2132"/>
                </a:lnTo>
                <a:lnTo>
                  <a:pt x="2551" y="2126"/>
                </a:lnTo>
                <a:lnTo>
                  <a:pt x="2533" y="2120"/>
                </a:lnTo>
                <a:lnTo>
                  <a:pt x="2514" y="2112"/>
                </a:lnTo>
                <a:lnTo>
                  <a:pt x="2497" y="2104"/>
                </a:lnTo>
                <a:lnTo>
                  <a:pt x="2479" y="2094"/>
                </a:lnTo>
                <a:lnTo>
                  <a:pt x="2462" y="2083"/>
                </a:lnTo>
                <a:lnTo>
                  <a:pt x="2444" y="2071"/>
                </a:lnTo>
                <a:lnTo>
                  <a:pt x="2427" y="2058"/>
                </a:lnTo>
                <a:lnTo>
                  <a:pt x="2410" y="2045"/>
                </a:lnTo>
                <a:lnTo>
                  <a:pt x="2393" y="2030"/>
                </a:lnTo>
                <a:lnTo>
                  <a:pt x="2360" y="2000"/>
                </a:lnTo>
                <a:lnTo>
                  <a:pt x="2328" y="1965"/>
                </a:lnTo>
                <a:lnTo>
                  <a:pt x="2296" y="1930"/>
                </a:lnTo>
                <a:lnTo>
                  <a:pt x="2266" y="1890"/>
                </a:lnTo>
                <a:lnTo>
                  <a:pt x="2236" y="1850"/>
                </a:lnTo>
                <a:lnTo>
                  <a:pt x="2208" y="1807"/>
                </a:lnTo>
                <a:lnTo>
                  <a:pt x="2180" y="1763"/>
                </a:lnTo>
                <a:lnTo>
                  <a:pt x="2154" y="1718"/>
                </a:lnTo>
                <a:lnTo>
                  <a:pt x="2128" y="1671"/>
                </a:lnTo>
                <a:lnTo>
                  <a:pt x="2104" y="1624"/>
                </a:lnTo>
                <a:lnTo>
                  <a:pt x="2082" y="1577"/>
                </a:lnTo>
                <a:lnTo>
                  <a:pt x="2060" y="1529"/>
                </a:lnTo>
                <a:lnTo>
                  <a:pt x="2039" y="1482"/>
                </a:lnTo>
                <a:lnTo>
                  <a:pt x="2020" y="1436"/>
                </a:lnTo>
                <a:lnTo>
                  <a:pt x="2003" y="1389"/>
                </a:lnTo>
                <a:lnTo>
                  <a:pt x="1986" y="1345"/>
                </a:lnTo>
                <a:lnTo>
                  <a:pt x="1973" y="1301"/>
                </a:lnTo>
                <a:lnTo>
                  <a:pt x="1959" y="1259"/>
                </a:lnTo>
                <a:lnTo>
                  <a:pt x="1948" y="1220"/>
                </a:lnTo>
                <a:lnTo>
                  <a:pt x="1938" y="1182"/>
                </a:lnTo>
                <a:lnTo>
                  <a:pt x="1930" y="1148"/>
                </a:lnTo>
                <a:lnTo>
                  <a:pt x="1924" y="1115"/>
                </a:lnTo>
                <a:lnTo>
                  <a:pt x="1919" y="1085"/>
                </a:lnTo>
                <a:lnTo>
                  <a:pt x="1916" y="1059"/>
                </a:lnTo>
                <a:lnTo>
                  <a:pt x="1915" y="1037"/>
                </a:lnTo>
                <a:lnTo>
                  <a:pt x="1916" y="1016"/>
                </a:lnTo>
                <a:lnTo>
                  <a:pt x="1919" y="997"/>
                </a:lnTo>
                <a:lnTo>
                  <a:pt x="1924" y="977"/>
                </a:lnTo>
                <a:lnTo>
                  <a:pt x="1930" y="958"/>
                </a:lnTo>
                <a:lnTo>
                  <a:pt x="1938" y="939"/>
                </a:lnTo>
                <a:lnTo>
                  <a:pt x="1948" y="921"/>
                </a:lnTo>
                <a:lnTo>
                  <a:pt x="1959" y="902"/>
                </a:lnTo>
                <a:lnTo>
                  <a:pt x="1973" y="884"/>
                </a:lnTo>
                <a:lnTo>
                  <a:pt x="1986" y="867"/>
                </a:lnTo>
                <a:lnTo>
                  <a:pt x="2003" y="850"/>
                </a:lnTo>
                <a:lnTo>
                  <a:pt x="2020" y="834"/>
                </a:lnTo>
                <a:lnTo>
                  <a:pt x="2039" y="818"/>
                </a:lnTo>
                <a:lnTo>
                  <a:pt x="2060" y="802"/>
                </a:lnTo>
                <a:lnTo>
                  <a:pt x="2082" y="787"/>
                </a:lnTo>
                <a:lnTo>
                  <a:pt x="2104" y="773"/>
                </a:lnTo>
                <a:lnTo>
                  <a:pt x="2128" y="759"/>
                </a:lnTo>
                <a:lnTo>
                  <a:pt x="2154" y="747"/>
                </a:lnTo>
                <a:lnTo>
                  <a:pt x="2180" y="733"/>
                </a:lnTo>
                <a:lnTo>
                  <a:pt x="2208" y="722"/>
                </a:lnTo>
                <a:lnTo>
                  <a:pt x="2236" y="711"/>
                </a:lnTo>
                <a:lnTo>
                  <a:pt x="2266" y="701"/>
                </a:lnTo>
                <a:lnTo>
                  <a:pt x="2296" y="692"/>
                </a:lnTo>
                <a:lnTo>
                  <a:pt x="2328" y="683"/>
                </a:lnTo>
                <a:lnTo>
                  <a:pt x="2360" y="674"/>
                </a:lnTo>
                <a:lnTo>
                  <a:pt x="2393" y="668"/>
                </a:lnTo>
                <a:lnTo>
                  <a:pt x="2427" y="662"/>
                </a:lnTo>
                <a:lnTo>
                  <a:pt x="2462" y="656"/>
                </a:lnTo>
                <a:lnTo>
                  <a:pt x="2497" y="652"/>
                </a:lnTo>
                <a:lnTo>
                  <a:pt x="2533" y="649"/>
                </a:lnTo>
                <a:lnTo>
                  <a:pt x="2570" y="646"/>
                </a:lnTo>
                <a:lnTo>
                  <a:pt x="2606" y="644"/>
                </a:lnTo>
                <a:lnTo>
                  <a:pt x="2644" y="644"/>
                </a:lnTo>
                <a:close/>
                <a:moveTo>
                  <a:pt x="649" y="2641"/>
                </a:moveTo>
                <a:lnTo>
                  <a:pt x="649" y="2641"/>
                </a:lnTo>
                <a:lnTo>
                  <a:pt x="649" y="2603"/>
                </a:lnTo>
                <a:lnTo>
                  <a:pt x="650" y="2566"/>
                </a:lnTo>
                <a:lnTo>
                  <a:pt x="652" y="2529"/>
                </a:lnTo>
                <a:lnTo>
                  <a:pt x="656" y="2494"/>
                </a:lnTo>
                <a:lnTo>
                  <a:pt x="661" y="2458"/>
                </a:lnTo>
                <a:lnTo>
                  <a:pt x="666" y="2424"/>
                </a:lnTo>
                <a:lnTo>
                  <a:pt x="672" y="2389"/>
                </a:lnTo>
                <a:lnTo>
                  <a:pt x="679" y="2356"/>
                </a:lnTo>
                <a:lnTo>
                  <a:pt x="687" y="2324"/>
                </a:lnTo>
                <a:lnTo>
                  <a:pt x="695" y="2293"/>
                </a:lnTo>
                <a:lnTo>
                  <a:pt x="705" y="2262"/>
                </a:lnTo>
                <a:lnTo>
                  <a:pt x="715" y="2232"/>
                </a:lnTo>
                <a:lnTo>
                  <a:pt x="726" y="2203"/>
                </a:lnTo>
                <a:lnTo>
                  <a:pt x="738" y="2176"/>
                </a:lnTo>
                <a:lnTo>
                  <a:pt x="750" y="2149"/>
                </a:lnTo>
                <a:lnTo>
                  <a:pt x="764" y="2125"/>
                </a:lnTo>
                <a:lnTo>
                  <a:pt x="777" y="2100"/>
                </a:lnTo>
                <a:lnTo>
                  <a:pt x="791" y="2077"/>
                </a:lnTo>
                <a:lnTo>
                  <a:pt x="806" y="2056"/>
                </a:lnTo>
                <a:lnTo>
                  <a:pt x="822" y="2035"/>
                </a:lnTo>
                <a:lnTo>
                  <a:pt x="837" y="2015"/>
                </a:lnTo>
                <a:lnTo>
                  <a:pt x="853" y="1998"/>
                </a:lnTo>
                <a:lnTo>
                  <a:pt x="871" y="1982"/>
                </a:lnTo>
                <a:lnTo>
                  <a:pt x="889" y="1968"/>
                </a:lnTo>
                <a:lnTo>
                  <a:pt x="906" y="1954"/>
                </a:lnTo>
                <a:lnTo>
                  <a:pt x="925" y="1943"/>
                </a:lnTo>
                <a:lnTo>
                  <a:pt x="943" y="1933"/>
                </a:lnTo>
                <a:lnTo>
                  <a:pt x="963" y="1925"/>
                </a:lnTo>
                <a:lnTo>
                  <a:pt x="982" y="1919"/>
                </a:lnTo>
                <a:lnTo>
                  <a:pt x="1002" y="1914"/>
                </a:lnTo>
                <a:lnTo>
                  <a:pt x="1021" y="1911"/>
                </a:lnTo>
                <a:lnTo>
                  <a:pt x="1042" y="1910"/>
                </a:lnTo>
                <a:lnTo>
                  <a:pt x="1064" y="1911"/>
                </a:lnTo>
                <a:lnTo>
                  <a:pt x="1090" y="1914"/>
                </a:lnTo>
                <a:lnTo>
                  <a:pt x="1119" y="1919"/>
                </a:lnTo>
                <a:lnTo>
                  <a:pt x="1151" y="1925"/>
                </a:lnTo>
                <a:lnTo>
                  <a:pt x="1187" y="1933"/>
                </a:lnTo>
                <a:lnTo>
                  <a:pt x="1224" y="1943"/>
                </a:lnTo>
                <a:lnTo>
                  <a:pt x="1264" y="1954"/>
                </a:lnTo>
                <a:lnTo>
                  <a:pt x="1306" y="1968"/>
                </a:lnTo>
                <a:lnTo>
                  <a:pt x="1349" y="1982"/>
                </a:lnTo>
                <a:lnTo>
                  <a:pt x="1394" y="1998"/>
                </a:lnTo>
                <a:lnTo>
                  <a:pt x="1439" y="2015"/>
                </a:lnTo>
                <a:lnTo>
                  <a:pt x="1486" y="2035"/>
                </a:lnTo>
                <a:lnTo>
                  <a:pt x="1534" y="2056"/>
                </a:lnTo>
                <a:lnTo>
                  <a:pt x="1580" y="2077"/>
                </a:lnTo>
                <a:lnTo>
                  <a:pt x="1628" y="2100"/>
                </a:lnTo>
                <a:lnTo>
                  <a:pt x="1675" y="2125"/>
                </a:lnTo>
                <a:lnTo>
                  <a:pt x="1721" y="2149"/>
                </a:lnTo>
                <a:lnTo>
                  <a:pt x="1767" y="2176"/>
                </a:lnTo>
                <a:lnTo>
                  <a:pt x="1811" y="2203"/>
                </a:lnTo>
                <a:lnTo>
                  <a:pt x="1854" y="2232"/>
                </a:lnTo>
                <a:lnTo>
                  <a:pt x="1894" y="2262"/>
                </a:lnTo>
                <a:lnTo>
                  <a:pt x="1933" y="2293"/>
                </a:lnTo>
                <a:lnTo>
                  <a:pt x="1970" y="2324"/>
                </a:lnTo>
                <a:lnTo>
                  <a:pt x="2003" y="2356"/>
                </a:lnTo>
                <a:lnTo>
                  <a:pt x="2035" y="2389"/>
                </a:lnTo>
                <a:lnTo>
                  <a:pt x="2049" y="2407"/>
                </a:lnTo>
                <a:lnTo>
                  <a:pt x="2062" y="2424"/>
                </a:lnTo>
                <a:lnTo>
                  <a:pt x="2074" y="2441"/>
                </a:lnTo>
                <a:lnTo>
                  <a:pt x="2087" y="2458"/>
                </a:lnTo>
                <a:lnTo>
                  <a:pt x="2098" y="2475"/>
                </a:lnTo>
                <a:lnTo>
                  <a:pt x="2107" y="2494"/>
                </a:lnTo>
                <a:lnTo>
                  <a:pt x="2116" y="2511"/>
                </a:lnTo>
                <a:lnTo>
                  <a:pt x="2123" y="2529"/>
                </a:lnTo>
                <a:lnTo>
                  <a:pt x="2129" y="2547"/>
                </a:lnTo>
                <a:lnTo>
                  <a:pt x="2136" y="2566"/>
                </a:lnTo>
                <a:lnTo>
                  <a:pt x="2139" y="2584"/>
                </a:lnTo>
                <a:lnTo>
                  <a:pt x="2143" y="2603"/>
                </a:lnTo>
                <a:lnTo>
                  <a:pt x="2145" y="2621"/>
                </a:lnTo>
                <a:lnTo>
                  <a:pt x="2145" y="2641"/>
                </a:lnTo>
                <a:lnTo>
                  <a:pt x="2145" y="2659"/>
                </a:lnTo>
                <a:lnTo>
                  <a:pt x="2143" y="2677"/>
                </a:lnTo>
                <a:lnTo>
                  <a:pt x="2139" y="2696"/>
                </a:lnTo>
                <a:lnTo>
                  <a:pt x="2136" y="2715"/>
                </a:lnTo>
                <a:lnTo>
                  <a:pt x="2129" y="2733"/>
                </a:lnTo>
                <a:lnTo>
                  <a:pt x="2123" y="2751"/>
                </a:lnTo>
                <a:lnTo>
                  <a:pt x="2116" y="2769"/>
                </a:lnTo>
                <a:lnTo>
                  <a:pt x="2107" y="2788"/>
                </a:lnTo>
                <a:lnTo>
                  <a:pt x="2098" y="2805"/>
                </a:lnTo>
                <a:lnTo>
                  <a:pt x="2087" y="2822"/>
                </a:lnTo>
                <a:lnTo>
                  <a:pt x="2074" y="2840"/>
                </a:lnTo>
                <a:lnTo>
                  <a:pt x="2062" y="2858"/>
                </a:lnTo>
                <a:lnTo>
                  <a:pt x="2049" y="2875"/>
                </a:lnTo>
                <a:lnTo>
                  <a:pt x="2035" y="2891"/>
                </a:lnTo>
                <a:lnTo>
                  <a:pt x="2003" y="2924"/>
                </a:lnTo>
                <a:lnTo>
                  <a:pt x="1970" y="2957"/>
                </a:lnTo>
                <a:lnTo>
                  <a:pt x="1933" y="2989"/>
                </a:lnTo>
                <a:lnTo>
                  <a:pt x="1894" y="3019"/>
                </a:lnTo>
                <a:lnTo>
                  <a:pt x="1854" y="3049"/>
                </a:lnTo>
                <a:lnTo>
                  <a:pt x="1811" y="3077"/>
                </a:lnTo>
                <a:lnTo>
                  <a:pt x="1767" y="3105"/>
                </a:lnTo>
                <a:lnTo>
                  <a:pt x="1721" y="3131"/>
                </a:lnTo>
                <a:lnTo>
                  <a:pt x="1675" y="3157"/>
                </a:lnTo>
                <a:lnTo>
                  <a:pt x="1628" y="3181"/>
                </a:lnTo>
                <a:lnTo>
                  <a:pt x="1580" y="3203"/>
                </a:lnTo>
                <a:lnTo>
                  <a:pt x="1534" y="3225"/>
                </a:lnTo>
                <a:lnTo>
                  <a:pt x="1486" y="3246"/>
                </a:lnTo>
                <a:lnTo>
                  <a:pt x="1439" y="3265"/>
                </a:lnTo>
                <a:lnTo>
                  <a:pt x="1394" y="3283"/>
                </a:lnTo>
                <a:lnTo>
                  <a:pt x="1349" y="3299"/>
                </a:lnTo>
                <a:lnTo>
                  <a:pt x="1306" y="3314"/>
                </a:lnTo>
                <a:lnTo>
                  <a:pt x="1264" y="3326"/>
                </a:lnTo>
                <a:lnTo>
                  <a:pt x="1224" y="3338"/>
                </a:lnTo>
                <a:lnTo>
                  <a:pt x="1187" y="3348"/>
                </a:lnTo>
                <a:lnTo>
                  <a:pt x="1151" y="3355"/>
                </a:lnTo>
                <a:lnTo>
                  <a:pt x="1119" y="3363"/>
                </a:lnTo>
                <a:lnTo>
                  <a:pt x="1090" y="3368"/>
                </a:lnTo>
                <a:lnTo>
                  <a:pt x="1064" y="3370"/>
                </a:lnTo>
                <a:lnTo>
                  <a:pt x="1042" y="3371"/>
                </a:lnTo>
                <a:lnTo>
                  <a:pt x="1021" y="3370"/>
                </a:lnTo>
                <a:lnTo>
                  <a:pt x="1002" y="3368"/>
                </a:lnTo>
                <a:lnTo>
                  <a:pt x="982" y="3363"/>
                </a:lnTo>
                <a:lnTo>
                  <a:pt x="963" y="3355"/>
                </a:lnTo>
                <a:lnTo>
                  <a:pt x="943" y="3348"/>
                </a:lnTo>
                <a:lnTo>
                  <a:pt x="925" y="3338"/>
                </a:lnTo>
                <a:lnTo>
                  <a:pt x="906" y="3326"/>
                </a:lnTo>
                <a:lnTo>
                  <a:pt x="889" y="3314"/>
                </a:lnTo>
                <a:lnTo>
                  <a:pt x="871" y="3299"/>
                </a:lnTo>
                <a:lnTo>
                  <a:pt x="853" y="3283"/>
                </a:lnTo>
                <a:lnTo>
                  <a:pt x="837" y="3265"/>
                </a:lnTo>
                <a:lnTo>
                  <a:pt x="822" y="3246"/>
                </a:lnTo>
                <a:lnTo>
                  <a:pt x="806" y="3225"/>
                </a:lnTo>
                <a:lnTo>
                  <a:pt x="791" y="3203"/>
                </a:lnTo>
                <a:lnTo>
                  <a:pt x="777" y="3181"/>
                </a:lnTo>
                <a:lnTo>
                  <a:pt x="764" y="3157"/>
                </a:lnTo>
                <a:lnTo>
                  <a:pt x="750" y="3131"/>
                </a:lnTo>
                <a:lnTo>
                  <a:pt x="738" y="3105"/>
                </a:lnTo>
                <a:lnTo>
                  <a:pt x="726" y="3077"/>
                </a:lnTo>
                <a:lnTo>
                  <a:pt x="715" y="3049"/>
                </a:lnTo>
                <a:lnTo>
                  <a:pt x="705" y="3019"/>
                </a:lnTo>
                <a:lnTo>
                  <a:pt x="695" y="2989"/>
                </a:lnTo>
                <a:lnTo>
                  <a:pt x="687" y="2957"/>
                </a:lnTo>
                <a:lnTo>
                  <a:pt x="679" y="2924"/>
                </a:lnTo>
                <a:lnTo>
                  <a:pt x="672" y="2891"/>
                </a:lnTo>
                <a:lnTo>
                  <a:pt x="666" y="2858"/>
                </a:lnTo>
                <a:lnTo>
                  <a:pt x="661" y="2822"/>
                </a:lnTo>
                <a:lnTo>
                  <a:pt x="656" y="2788"/>
                </a:lnTo>
                <a:lnTo>
                  <a:pt x="652" y="2751"/>
                </a:lnTo>
                <a:lnTo>
                  <a:pt x="650" y="2715"/>
                </a:lnTo>
                <a:lnTo>
                  <a:pt x="649" y="2677"/>
                </a:lnTo>
                <a:lnTo>
                  <a:pt x="649" y="2641"/>
                </a:lnTo>
                <a:close/>
                <a:moveTo>
                  <a:pt x="1915" y="4244"/>
                </a:moveTo>
                <a:lnTo>
                  <a:pt x="1915" y="4244"/>
                </a:lnTo>
                <a:lnTo>
                  <a:pt x="1916" y="4222"/>
                </a:lnTo>
                <a:lnTo>
                  <a:pt x="1919" y="4196"/>
                </a:lnTo>
                <a:lnTo>
                  <a:pt x="1924" y="4167"/>
                </a:lnTo>
                <a:lnTo>
                  <a:pt x="1930" y="4134"/>
                </a:lnTo>
                <a:lnTo>
                  <a:pt x="1938" y="4099"/>
                </a:lnTo>
                <a:lnTo>
                  <a:pt x="1948" y="4061"/>
                </a:lnTo>
                <a:lnTo>
                  <a:pt x="1959" y="4022"/>
                </a:lnTo>
                <a:lnTo>
                  <a:pt x="1973" y="3980"/>
                </a:lnTo>
                <a:lnTo>
                  <a:pt x="1986" y="3936"/>
                </a:lnTo>
                <a:lnTo>
                  <a:pt x="2003" y="3892"/>
                </a:lnTo>
                <a:lnTo>
                  <a:pt x="2020" y="3846"/>
                </a:lnTo>
                <a:lnTo>
                  <a:pt x="2039" y="3799"/>
                </a:lnTo>
                <a:lnTo>
                  <a:pt x="2060" y="3752"/>
                </a:lnTo>
                <a:lnTo>
                  <a:pt x="2082" y="3705"/>
                </a:lnTo>
                <a:lnTo>
                  <a:pt x="2104" y="3658"/>
                </a:lnTo>
                <a:lnTo>
                  <a:pt x="2128" y="3610"/>
                </a:lnTo>
                <a:lnTo>
                  <a:pt x="2154" y="3564"/>
                </a:lnTo>
                <a:lnTo>
                  <a:pt x="2180" y="3518"/>
                </a:lnTo>
                <a:lnTo>
                  <a:pt x="2208" y="3474"/>
                </a:lnTo>
                <a:lnTo>
                  <a:pt x="2236" y="3433"/>
                </a:lnTo>
                <a:lnTo>
                  <a:pt x="2266" y="3391"/>
                </a:lnTo>
                <a:lnTo>
                  <a:pt x="2296" y="3353"/>
                </a:lnTo>
                <a:lnTo>
                  <a:pt x="2328" y="3316"/>
                </a:lnTo>
                <a:lnTo>
                  <a:pt x="2360" y="3282"/>
                </a:lnTo>
                <a:lnTo>
                  <a:pt x="2393" y="3251"/>
                </a:lnTo>
                <a:lnTo>
                  <a:pt x="2410" y="3236"/>
                </a:lnTo>
                <a:lnTo>
                  <a:pt x="2427" y="3223"/>
                </a:lnTo>
                <a:lnTo>
                  <a:pt x="2444" y="3211"/>
                </a:lnTo>
                <a:lnTo>
                  <a:pt x="2462" y="3198"/>
                </a:lnTo>
                <a:lnTo>
                  <a:pt x="2479" y="3189"/>
                </a:lnTo>
                <a:lnTo>
                  <a:pt x="2497" y="3179"/>
                </a:lnTo>
                <a:lnTo>
                  <a:pt x="2514" y="3170"/>
                </a:lnTo>
                <a:lnTo>
                  <a:pt x="2533" y="3162"/>
                </a:lnTo>
                <a:lnTo>
                  <a:pt x="2551" y="3155"/>
                </a:lnTo>
                <a:lnTo>
                  <a:pt x="2570" y="3149"/>
                </a:lnTo>
                <a:lnTo>
                  <a:pt x="2588" y="3146"/>
                </a:lnTo>
                <a:lnTo>
                  <a:pt x="2606" y="3142"/>
                </a:lnTo>
                <a:lnTo>
                  <a:pt x="2625" y="3141"/>
                </a:lnTo>
                <a:lnTo>
                  <a:pt x="2644" y="3140"/>
                </a:lnTo>
                <a:lnTo>
                  <a:pt x="2663" y="3141"/>
                </a:lnTo>
                <a:lnTo>
                  <a:pt x="2681" y="3142"/>
                </a:lnTo>
                <a:lnTo>
                  <a:pt x="2701" y="3146"/>
                </a:lnTo>
                <a:lnTo>
                  <a:pt x="2719" y="3149"/>
                </a:lnTo>
                <a:lnTo>
                  <a:pt x="2737" y="3155"/>
                </a:lnTo>
                <a:lnTo>
                  <a:pt x="2756" y="3162"/>
                </a:lnTo>
                <a:lnTo>
                  <a:pt x="2773" y="3170"/>
                </a:lnTo>
                <a:lnTo>
                  <a:pt x="2791" y="3179"/>
                </a:lnTo>
                <a:lnTo>
                  <a:pt x="2809" y="3189"/>
                </a:lnTo>
                <a:lnTo>
                  <a:pt x="2827" y="3198"/>
                </a:lnTo>
                <a:lnTo>
                  <a:pt x="2844" y="3211"/>
                </a:lnTo>
                <a:lnTo>
                  <a:pt x="2861" y="3223"/>
                </a:lnTo>
                <a:lnTo>
                  <a:pt x="2878" y="3236"/>
                </a:lnTo>
                <a:lnTo>
                  <a:pt x="2896" y="3251"/>
                </a:lnTo>
                <a:lnTo>
                  <a:pt x="2929" y="3282"/>
                </a:lnTo>
                <a:lnTo>
                  <a:pt x="2961" y="3316"/>
                </a:lnTo>
                <a:lnTo>
                  <a:pt x="2992" y="3353"/>
                </a:lnTo>
                <a:lnTo>
                  <a:pt x="3023" y="3391"/>
                </a:lnTo>
                <a:lnTo>
                  <a:pt x="3052" y="3433"/>
                </a:lnTo>
                <a:lnTo>
                  <a:pt x="3081" y="3474"/>
                </a:lnTo>
                <a:lnTo>
                  <a:pt x="3109" y="3518"/>
                </a:lnTo>
                <a:lnTo>
                  <a:pt x="3136" y="3564"/>
                </a:lnTo>
                <a:lnTo>
                  <a:pt x="3160" y="3610"/>
                </a:lnTo>
                <a:lnTo>
                  <a:pt x="3185" y="3658"/>
                </a:lnTo>
                <a:lnTo>
                  <a:pt x="3208" y="3705"/>
                </a:lnTo>
                <a:lnTo>
                  <a:pt x="3229" y="3752"/>
                </a:lnTo>
                <a:lnTo>
                  <a:pt x="3250" y="3799"/>
                </a:lnTo>
                <a:lnTo>
                  <a:pt x="3268" y="3846"/>
                </a:lnTo>
                <a:lnTo>
                  <a:pt x="3287" y="3892"/>
                </a:lnTo>
                <a:lnTo>
                  <a:pt x="3303" y="3936"/>
                </a:lnTo>
                <a:lnTo>
                  <a:pt x="3317" y="3980"/>
                </a:lnTo>
                <a:lnTo>
                  <a:pt x="3331" y="4022"/>
                </a:lnTo>
                <a:lnTo>
                  <a:pt x="3342" y="4061"/>
                </a:lnTo>
                <a:lnTo>
                  <a:pt x="3352" y="4099"/>
                </a:lnTo>
                <a:lnTo>
                  <a:pt x="3360" y="4134"/>
                </a:lnTo>
                <a:lnTo>
                  <a:pt x="3366" y="4167"/>
                </a:lnTo>
                <a:lnTo>
                  <a:pt x="3371" y="4196"/>
                </a:lnTo>
                <a:lnTo>
                  <a:pt x="3374" y="4222"/>
                </a:lnTo>
                <a:lnTo>
                  <a:pt x="3375" y="4244"/>
                </a:lnTo>
                <a:lnTo>
                  <a:pt x="3374" y="4264"/>
                </a:lnTo>
                <a:lnTo>
                  <a:pt x="3371" y="4284"/>
                </a:lnTo>
                <a:lnTo>
                  <a:pt x="3366" y="4304"/>
                </a:lnTo>
                <a:lnTo>
                  <a:pt x="3360" y="4324"/>
                </a:lnTo>
                <a:lnTo>
                  <a:pt x="3352" y="4342"/>
                </a:lnTo>
                <a:lnTo>
                  <a:pt x="3342" y="4360"/>
                </a:lnTo>
                <a:lnTo>
                  <a:pt x="3331" y="4379"/>
                </a:lnTo>
                <a:lnTo>
                  <a:pt x="3317" y="4397"/>
                </a:lnTo>
                <a:lnTo>
                  <a:pt x="3303" y="4414"/>
                </a:lnTo>
                <a:lnTo>
                  <a:pt x="3287" y="4432"/>
                </a:lnTo>
                <a:lnTo>
                  <a:pt x="3268" y="4447"/>
                </a:lnTo>
                <a:lnTo>
                  <a:pt x="3250" y="4463"/>
                </a:lnTo>
                <a:lnTo>
                  <a:pt x="3229" y="4479"/>
                </a:lnTo>
                <a:lnTo>
                  <a:pt x="3208" y="4494"/>
                </a:lnTo>
                <a:lnTo>
                  <a:pt x="3185" y="4509"/>
                </a:lnTo>
                <a:lnTo>
                  <a:pt x="3160" y="4522"/>
                </a:lnTo>
                <a:lnTo>
                  <a:pt x="3136" y="4535"/>
                </a:lnTo>
                <a:lnTo>
                  <a:pt x="3109" y="4548"/>
                </a:lnTo>
                <a:lnTo>
                  <a:pt x="3081" y="4559"/>
                </a:lnTo>
                <a:lnTo>
                  <a:pt x="3052" y="4570"/>
                </a:lnTo>
                <a:lnTo>
                  <a:pt x="3023" y="4580"/>
                </a:lnTo>
                <a:lnTo>
                  <a:pt x="2992" y="4590"/>
                </a:lnTo>
                <a:lnTo>
                  <a:pt x="2961" y="4598"/>
                </a:lnTo>
                <a:lnTo>
                  <a:pt x="2929" y="4607"/>
                </a:lnTo>
                <a:lnTo>
                  <a:pt x="2896" y="4613"/>
                </a:lnTo>
                <a:lnTo>
                  <a:pt x="2861" y="4619"/>
                </a:lnTo>
                <a:lnTo>
                  <a:pt x="2827" y="4625"/>
                </a:lnTo>
                <a:lnTo>
                  <a:pt x="2791" y="4629"/>
                </a:lnTo>
                <a:lnTo>
                  <a:pt x="2756" y="4633"/>
                </a:lnTo>
                <a:lnTo>
                  <a:pt x="2719" y="4635"/>
                </a:lnTo>
                <a:lnTo>
                  <a:pt x="2681" y="4636"/>
                </a:lnTo>
                <a:lnTo>
                  <a:pt x="2644" y="4637"/>
                </a:lnTo>
                <a:lnTo>
                  <a:pt x="2606" y="4636"/>
                </a:lnTo>
                <a:lnTo>
                  <a:pt x="2570" y="4635"/>
                </a:lnTo>
                <a:lnTo>
                  <a:pt x="2533" y="4633"/>
                </a:lnTo>
                <a:lnTo>
                  <a:pt x="2497" y="4629"/>
                </a:lnTo>
                <a:lnTo>
                  <a:pt x="2462" y="4625"/>
                </a:lnTo>
                <a:lnTo>
                  <a:pt x="2427" y="4619"/>
                </a:lnTo>
                <a:lnTo>
                  <a:pt x="2393" y="4613"/>
                </a:lnTo>
                <a:lnTo>
                  <a:pt x="2360" y="4607"/>
                </a:lnTo>
                <a:lnTo>
                  <a:pt x="2328" y="4598"/>
                </a:lnTo>
                <a:lnTo>
                  <a:pt x="2296" y="4590"/>
                </a:lnTo>
                <a:lnTo>
                  <a:pt x="2266" y="4580"/>
                </a:lnTo>
                <a:lnTo>
                  <a:pt x="2236" y="4570"/>
                </a:lnTo>
                <a:lnTo>
                  <a:pt x="2208" y="4559"/>
                </a:lnTo>
                <a:lnTo>
                  <a:pt x="2180" y="4548"/>
                </a:lnTo>
                <a:lnTo>
                  <a:pt x="2154" y="4535"/>
                </a:lnTo>
                <a:lnTo>
                  <a:pt x="2128" y="4522"/>
                </a:lnTo>
                <a:lnTo>
                  <a:pt x="2104" y="4509"/>
                </a:lnTo>
                <a:lnTo>
                  <a:pt x="2082" y="4494"/>
                </a:lnTo>
                <a:lnTo>
                  <a:pt x="2060" y="4479"/>
                </a:lnTo>
                <a:lnTo>
                  <a:pt x="2039" y="4463"/>
                </a:lnTo>
                <a:lnTo>
                  <a:pt x="2020" y="4447"/>
                </a:lnTo>
                <a:lnTo>
                  <a:pt x="2003" y="4432"/>
                </a:lnTo>
                <a:lnTo>
                  <a:pt x="1986" y="4414"/>
                </a:lnTo>
                <a:lnTo>
                  <a:pt x="1973" y="4397"/>
                </a:lnTo>
                <a:lnTo>
                  <a:pt x="1959" y="4379"/>
                </a:lnTo>
                <a:lnTo>
                  <a:pt x="1948" y="4360"/>
                </a:lnTo>
                <a:lnTo>
                  <a:pt x="1938" y="4342"/>
                </a:lnTo>
                <a:lnTo>
                  <a:pt x="1930" y="4324"/>
                </a:lnTo>
                <a:lnTo>
                  <a:pt x="1924" y="4304"/>
                </a:lnTo>
                <a:lnTo>
                  <a:pt x="1919" y="4284"/>
                </a:lnTo>
                <a:lnTo>
                  <a:pt x="1916" y="4264"/>
                </a:lnTo>
                <a:lnTo>
                  <a:pt x="1915" y="4244"/>
                </a:lnTo>
                <a:close/>
                <a:moveTo>
                  <a:pt x="2644" y="0"/>
                </a:moveTo>
                <a:lnTo>
                  <a:pt x="2644" y="0"/>
                </a:lnTo>
                <a:lnTo>
                  <a:pt x="2576" y="0"/>
                </a:lnTo>
                <a:lnTo>
                  <a:pt x="2508" y="3"/>
                </a:lnTo>
                <a:lnTo>
                  <a:pt x="2441" y="8"/>
                </a:lnTo>
                <a:lnTo>
                  <a:pt x="2373" y="14"/>
                </a:lnTo>
                <a:lnTo>
                  <a:pt x="2307" y="21"/>
                </a:lnTo>
                <a:lnTo>
                  <a:pt x="2241" y="30"/>
                </a:lnTo>
                <a:lnTo>
                  <a:pt x="2176" y="41"/>
                </a:lnTo>
                <a:lnTo>
                  <a:pt x="2111" y="53"/>
                </a:lnTo>
                <a:lnTo>
                  <a:pt x="2047" y="68"/>
                </a:lnTo>
                <a:lnTo>
                  <a:pt x="1984" y="84"/>
                </a:lnTo>
                <a:lnTo>
                  <a:pt x="1920" y="100"/>
                </a:lnTo>
                <a:lnTo>
                  <a:pt x="1857" y="119"/>
                </a:lnTo>
                <a:lnTo>
                  <a:pt x="1796" y="139"/>
                </a:lnTo>
                <a:lnTo>
                  <a:pt x="1735" y="161"/>
                </a:lnTo>
                <a:lnTo>
                  <a:pt x="1675" y="183"/>
                </a:lnTo>
                <a:lnTo>
                  <a:pt x="1615" y="207"/>
                </a:lnTo>
                <a:lnTo>
                  <a:pt x="1556" y="233"/>
                </a:lnTo>
                <a:lnTo>
                  <a:pt x="1498" y="260"/>
                </a:lnTo>
                <a:lnTo>
                  <a:pt x="1441" y="290"/>
                </a:lnTo>
                <a:lnTo>
                  <a:pt x="1384" y="319"/>
                </a:lnTo>
                <a:lnTo>
                  <a:pt x="1328" y="350"/>
                </a:lnTo>
                <a:lnTo>
                  <a:pt x="1273" y="383"/>
                </a:lnTo>
                <a:lnTo>
                  <a:pt x="1219" y="416"/>
                </a:lnTo>
                <a:lnTo>
                  <a:pt x="1166" y="451"/>
                </a:lnTo>
                <a:lnTo>
                  <a:pt x="1113" y="488"/>
                </a:lnTo>
                <a:lnTo>
                  <a:pt x="1062" y="525"/>
                </a:lnTo>
                <a:lnTo>
                  <a:pt x="1012" y="564"/>
                </a:lnTo>
                <a:lnTo>
                  <a:pt x="963" y="603"/>
                </a:lnTo>
                <a:lnTo>
                  <a:pt x="913" y="645"/>
                </a:lnTo>
                <a:lnTo>
                  <a:pt x="866" y="687"/>
                </a:lnTo>
                <a:lnTo>
                  <a:pt x="820" y="730"/>
                </a:lnTo>
                <a:lnTo>
                  <a:pt x="774" y="774"/>
                </a:lnTo>
                <a:lnTo>
                  <a:pt x="730" y="819"/>
                </a:lnTo>
                <a:lnTo>
                  <a:pt x="687" y="866"/>
                </a:lnTo>
                <a:lnTo>
                  <a:pt x="645" y="914"/>
                </a:lnTo>
                <a:lnTo>
                  <a:pt x="603" y="961"/>
                </a:lnTo>
                <a:lnTo>
                  <a:pt x="564" y="1012"/>
                </a:lnTo>
                <a:lnTo>
                  <a:pt x="525" y="1062"/>
                </a:lnTo>
                <a:lnTo>
                  <a:pt x="488" y="1113"/>
                </a:lnTo>
                <a:lnTo>
                  <a:pt x="451" y="1165"/>
                </a:lnTo>
                <a:lnTo>
                  <a:pt x="417" y="1219"/>
                </a:lnTo>
                <a:lnTo>
                  <a:pt x="383" y="1273"/>
                </a:lnTo>
                <a:lnTo>
                  <a:pt x="351" y="1328"/>
                </a:lnTo>
                <a:lnTo>
                  <a:pt x="319" y="1383"/>
                </a:lnTo>
                <a:lnTo>
                  <a:pt x="290" y="1439"/>
                </a:lnTo>
                <a:lnTo>
                  <a:pt x="260" y="1497"/>
                </a:lnTo>
                <a:lnTo>
                  <a:pt x="233" y="1556"/>
                </a:lnTo>
                <a:lnTo>
                  <a:pt x="207" y="1615"/>
                </a:lnTo>
                <a:lnTo>
                  <a:pt x="183" y="1673"/>
                </a:lnTo>
                <a:lnTo>
                  <a:pt x="161" y="1735"/>
                </a:lnTo>
                <a:lnTo>
                  <a:pt x="139" y="1796"/>
                </a:lnTo>
                <a:lnTo>
                  <a:pt x="119" y="1857"/>
                </a:lnTo>
                <a:lnTo>
                  <a:pt x="101" y="1920"/>
                </a:lnTo>
                <a:lnTo>
                  <a:pt x="84" y="1982"/>
                </a:lnTo>
                <a:lnTo>
                  <a:pt x="68" y="2046"/>
                </a:lnTo>
                <a:lnTo>
                  <a:pt x="54" y="2111"/>
                </a:lnTo>
                <a:lnTo>
                  <a:pt x="41" y="2175"/>
                </a:lnTo>
                <a:lnTo>
                  <a:pt x="31" y="2241"/>
                </a:lnTo>
                <a:lnTo>
                  <a:pt x="21" y="2306"/>
                </a:lnTo>
                <a:lnTo>
                  <a:pt x="14" y="2373"/>
                </a:lnTo>
                <a:lnTo>
                  <a:pt x="8" y="2440"/>
                </a:lnTo>
                <a:lnTo>
                  <a:pt x="4" y="2507"/>
                </a:lnTo>
                <a:lnTo>
                  <a:pt x="0" y="2574"/>
                </a:lnTo>
                <a:lnTo>
                  <a:pt x="0" y="2643"/>
                </a:lnTo>
                <a:lnTo>
                  <a:pt x="0" y="2712"/>
                </a:lnTo>
                <a:lnTo>
                  <a:pt x="4" y="2779"/>
                </a:lnTo>
                <a:lnTo>
                  <a:pt x="8" y="2847"/>
                </a:lnTo>
                <a:lnTo>
                  <a:pt x="14" y="2914"/>
                </a:lnTo>
                <a:lnTo>
                  <a:pt x="21" y="2980"/>
                </a:lnTo>
                <a:lnTo>
                  <a:pt x="31" y="3046"/>
                </a:lnTo>
                <a:lnTo>
                  <a:pt x="41" y="3111"/>
                </a:lnTo>
                <a:lnTo>
                  <a:pt x="54" y="3176"/>
                </a:lnTo>
                <a:lnTo>
                  <a:pt x="68" y="3240"/>
                </a:lnTo>
                <a:lnTo>
                  <a:pt x="84" y="3304"/>
                </a:lnTo>
                <a:lnTo>
                  <a:pt x="101" y="3368"/>
                </a:lnTo>
                <a:lnTo>
                  <a:pt x="119" y="3430"/>
                </a:lnTo>
                <a:lnTo>
                  <a:pt x="139" y="3491"/>
                </a:lnTo>
                <a:lnTo>
                  <a:pt x="161" y="3553"/>
                </a:lnTo>
                <a:lnTo>
                  <a:pt x="183" y="3613"/>
                </a:lnTo>
                <a:lnTo>
                  <a:pt x="207" y="3673"/>
                </a:lnTo>
                <a:lnTo>
                  <a:pt x="233" y="3732"/>
                </a:lnTo>
                <a:lnTo>
                  <a:pt x="260" y="3789"/>
                </a:lnTo>
                <a:lnTo>
                  <a:pt x="290" y="3847"/>
                </a:lnTo>
                <a:lnTo>
                  <a:pt x="319" y="3903"/>
                </a:lnTo>
                <a:lnTo>
                  <a:pt x="351" y="3960"/>
                </a:lnTo>
                <a:lnTo>
                  <a:pt x="383" y="4015"/>
                </a:lnTo>
                <a:lnTo>
                  <a:pt x="417" y="4069"/>
                </a:lnTo>
                <a:lnTo>
                  <a:pt x="451" y="4121"/>
                </a:lnTo>
                <a:lnTo>
                  <a:pt x="488" y="4174"/>
                </a:lnTo>
                <a:lnTo>
                  <a:pt x="525" y="4226"/>
                </a:lnTo>
                <a:lnTo>
                  <a:pt x="564" y="4276"/>
                </a:lnTo>
                <a:lnTo>
                  <a:pt x="603" y="4325"/>
                </a:lnTo>
                <a:lnTo>
                  <a:pt x="645" y="4374"/>
                </a:lnTo>
                <a:lnTo>
                  <a:pt x="687" y="4421"/>
                </a:lnTo>
                <a:lnTo>
                  <a:pt x="730" y="4467"/>
                </a:lnTo>
                <a:lnTo>
                  <a:pt x="774" y="4512"/>
                </a:lnTo>
                <a:lnTo>
                  <a:pt x="820" y="4558"/>
                </a:lnTo>
                <a:lnTo>
                  <a:pt x="866" y="4601"/>
                </a:lnTo>
                <a:lnTo>
                  <a:pt x="913" y="4642"/>
                </a:lnTo>
                <a:lnTo>
                  <a:pt x="963" y="4684"/>
                </a:lnTo>
                <a:lnTo>
                  <a:pt x="1012" y="4723"/>
                </a:lnTo>
                <a:lnTo>
                  <a:pt x="1062" y="4762"/>
                </a:lnTo>
                <a:lnTo>
                  <a:pt x="1113" y="4799"/>
                </a:lnTo>
                <a:lnTo>
                  <a:pt x="1166" y="4836"/>
                </a:lnTo>
                <a:lnTo>
                  <a:pt x="1219" y="4870"/>
                </a:lnTo>
                <a:lnTo>
                  <a:pt x="1273" y="4905"/>
                </a:lnTo>
                <a:lnTo>
                  <a:pt x="1328" y="4937"/>
                </a:lnTo>
                <a:lnTo>
                  <a:pt x="1384" y="4968"/>
                </a:lnTo>
                <a:lnTo>
                  <a:pt x="1441" y="4998"/>
                </a:lnTo>
                <a:lnTo>
                  <a:pt x="1498" y="5026"/>
                </a:lnTo>
                <a:lnTo>
                  <a:pt x="1556" y="5054"/>
                </a:lnTo>
                <a:lnTo>
                  <a:pt x="1615" y="5080"/>
                </a:lnTo>
                <a:lnTo>
                  <a:pt x="1675" y="5104"/>
                </a:lnTo>
                <a:lnTo>
                  <a:pt x="1735" y="5127"/>
                </a:lnTo>
                <a:lnTo>
                  <a:pt x="1796" y="5149"/>
                </a:lnTo>
                <a:lnTo>
                  <a:pt x="1857" y="5168"/>
                </a:lnTo>
                <a:lnTo>
                  <a:pt x="1920" y="5187"/>
                </a:lnTo>
                <a:lnTo>
                  <a:pt x="1984" y="5204"/>
                </a:lnTo>
                <a:lnTo>
                  <a:pt x="2047" y="5220"/>
                </a:lnTo>
                <a:lnTo>
                  <a:pt x="2111" y="5233"/>
                </a:lnTo>
                <a:lnTo>
                  <a:pt x="2176" y="5245"/>
                </a:lnTo>
                <a:lnTo>
                  <a:pt x="2241" y="5256"/>
                </a:lnTo>
                <a:lnTo>
                  <a:pt x="2307" y="5266"/>
                </a:lnTo>
                <a:lnTo>
                  <a:pt x="2373" y="5274"/>
                </a:lnTo>
                <a:lnTo>
                  <a:pt x="2441" y="5280"/>
                </a:lnTo>
                <a:lnTo>
                  <a:pt x="2508" y="5283"/>
                </a:lnTo>
                <a:lnTo>
                  <a:pt x="2576" y="5286"/>
                </a:lnTo>
                <a:lnTo>
                  <a:pt x="2644" y="5287"/>
                </a:lnTo>
                <a:lnTo>
                  <a:pt x="2712" y="5286"/>
                </a:lnTo>
                <a:lnTo>
                  <a:pt x="2780" y="5283"/>
                </a:lnTo>
                <a:lnTo>
                  <a:pt x="2848" y="5280"/>
                </a:lnTo>
                <a:lnTo>
                  <a:pt x="2914" y="5274"/>
                </a:lnTo>
                <a:lnTo>
                  <a:pt x="2980" y="5266"/>
                </a:lnTo>
                <a:lnTo>
                  <a:pt x="3046" y="5256"/>
                </a:lnTo>
                <a:lnTo>
                  <a:pt x="3111" y="5245"/>
                </a:lnTo>
                <a:lnTo>
                  <a:pt x="3176" y="5233"/>
                </a:lnTo>
                <a:lnTo>
                  <a:pt x="3241" y="5220"/>
                </a:lnTo>
                <a:lnTo>
                  <a:pt x="3305" y="5204"/>
                </a:lnTo>
                <a:lnTo>
                  <a:pt x="3368" y="5187"/>
                </a:lnTo>
                <a:lnTo>
                  <a:pt x="3430" y="5168"/>
                </a:lnTo>
                <a:lnTo>
                  <a:pt x="3491" y="5149"/>
                </a:lnTo>
                <a:lnTo>
                  <a:pt x="3553" y="5127"/>
                </a:lnTo>
                <a:lnTo>
                  <a:pt x="3613" y="5104"/>
                </a:lnTo>
                <a:lnTo>
                  <a:pt x="3673" y="5080"/>
                </a:lnTo>
                <a:lnTo>
                  <a:pt x="3732" y="5054"/>
                </a:lnTo>
                <a:lnTo>
                  <a:pt x="3790" y="5026"/>
                </a:lnTo>
                <a:lnTo>
                  <a:pt x="3847" y="4998"/>
                </a:lnTo>
                <a:lnTo>
                  <a:pt x="3904" y="4968"/>
                </a:lnTo>
                <a:lnTo>
                  <a:pt x="3960" y="4937"/>
                </a:lnTo>
                <a:lnTo>
                  <a:pt x="4015" y="4905"/>
                </a:lnTo>
                <a:lnTo>
                  <a:pt x="4069" y="4870"/>
                </a:lnTo>
                <a:lnTo>
                  <a:pt x="4121" y="4836"/>
                </a:lnTo>
                <a:lnTo>
                  <a:pt x="4174" y="4799"/>
                </a:lnTo>
                <a:lnTo>
                  <a:pt x="4226" y="4762"/>
                </a:lnTo>
                <a:lnTo>
                  <a:pt x="4276" y="4723"/>
                </a:lnTo>
                <a:lnTo>
                  <a:pt x="4325" y="4684"/>
                </a:lnTo>
                <a:lnTo>
                  <a:pt x="4374" y="4642"/>
                </a:lnTo>
                <a:lnTo>
                  <a:pt x="4422" y="4601"/>
                </a:lnTo>
                <a:lnTo>
                  <a:pt x="4468" y="4558"/>
                </a:lnTo>
                <a:lnTo>
                  <a:pt x="4514" y="4512"/>
                </a:lnTo>
                <a:lnTo>
                  <a:pt x="4558" y="4467"/>
                </a:lnTo>
                <a:lnTo>
                  <a:pt x="4601" y="4421"/>
                </a:lnTo>
                <a:lnTo>
                  <a:pt x="4642" y="4374"/>
                </a:lnTo>
                <a:lnTo>
                  <a:pt x="4684" y="4325"/>
                </a:lnTo>
                <a:lnTo>
                  <a:pt x="4723" y="4276"/>
                </a:lnTo>
                <a:lnTo>
                  <a:pt x="4762" y="4226"/>
                </a:lnTo>
                <a:lnTo>
                  <a:pt x="4799" y="4174"/>
                </a:lnTo>
                <a:lnTo>
                  <a:pt x="4836" y="4121"/>
                </a:lnTo>
                <a:lnTo>
                  <a:pt x="4870" y="4069"/>
                </a:lnTo>
                <a:lnTo>
                  <a:pt x="4905" y="4015"/>
                </a:lnTo>
                <a:lnTo>
                  <a:pt x="4938" y="3960"/>
                </a:lnTo>
                <a:lnTo>
                  <a:pt x="4968" y="3903"/>
                </a:lnTo>
                <a:lnTo>
                  <a:pt x="4998" y="3847"/>
                </a:lnTo>
                <a:lnTo>
                  <a:pt x="5027" y="3789"/>
                </a:lnTo>
                <a:lnTo>
                  <a:pt x="5054" y="3732"/>
                </a:lnTo>
                <a:lnTo>
                  <a:pt x="5080" y="3673"/>
                </a:lnTo>
                <a:lnTo>
                  <a:pt x="5104" y="3613"/>
                </a:lnTo>
                <a:lnTo>
                  <a:pt x="5126" y="3553"/>
                </a:lnTo>
                <a:lnTo>
                  <a:pt x="5149" y="3491"/>
                </a:lnTo>
                <a:lnTo>
                  <a:pt x="5168" y="3430"/>
                </a:lnTo>
                <a:lnTo>
                  <a:pt x="5187" y="3368"/>
                </a:lnTo>
                <a:lnTo>
                  <a:pt x="5204" y="3304"/>
                </a:lnTo>
                <a:lnTo>
                  <a:pt x="5220" y="3240"/>
                </a:lnTo>
                <a:lnTo>
                  <a:pt x="5233" y="3176"/>
                </a:lnTo>
                <a:lnTo>
                  <a:pt x="5247" y="3111"/>
                </a:lnTo>
                <a:lnTo>
                  <a:pt x="5256" y="3046"/>
                </a:lnTo>
                <a:lnTo>
                  <a:pt x="5266" y="2980"/>
                </a:lnTo>
                <a:lnTo>
                  <a:pt x="5274" y="2914"/>
                </a:lnTo>
                <a:lnTo>
                  <a:pt x="5280" y="2847"/>
                </a:lnTo>
                <a:lnTo>
                  <a:pt x="5283" y="2779"/>
                </a:lnTo>
                <a:lnTo>
                  <a:pt x="5287" y="2712"/>
                </a:lnTo>
                <a:lnTo>
                  <a:pt x="5287" y="2643"/>
                </a:lnTo>
                <a:lnTo>
                  <a:pt x="5287" y="2574"/>
                </a:lnTo>
                <a:lnTo>
                  <a:pt x="5283" y="2507"/>
                </a:lnTo>
                <a:lnTo>
                  <a:pt x="5280" y="2440"/>
                </a:lnTo>
                <a:lnTo>
                  <a:pt x="5274" y="2373"/>
                </a:lnTo>
                <a:lnTo>
                  <a:pt x="5266" y="2306"/>
                </a:lnTo>
                <a:lnTo>
                  <a:pt x="5256" y="2241"/>
                </a:lnTo>
                <a:lnTo>
                  <a:pt x="5247" y="2175"/>
                </a:lnTo>
                <a:lnTo>
                  <a:pt x="5233" y="2111"/>
                </a:lnTo>
                <a:lnTo>
                  <a:pt x="5220" y="2046"/>
                </a:lnTo>
                <a:lnTo>
                  <a:pt x="5204" y="1982"/>
                </a:lnTo>
                <a:lnTo>
                  <a:pt x="5187" y="1920"/>
                </a:lnTo>
                <a:lnTo>
                  <a:pt x="5168" y="1857"/>
                </a:lnTo>
                <a:lnTo>
                  <a:pt x="5149" y="1796"/>
                </a:lnTo>
                <a:lnTo>
                  <a:pt x="5126" y="1735"/>
                </a:lnTo>
                <a:lnTo>
                  <a:pt x="5104" y="1673"/>
                </a:lnTo>
                <a:lnTo>
                  <a:pt x="5080" y="1615"/>
                </a:lnTo>
                <a:lnTo>
                  <a:pt x="5054" y="1556"/>
                </a:lnTo>
                <a:lnTo>
                  <a:pt x="5027" y="1497"/>
                </a:lnTo>
                <a:lnTo>
                  <a:pt x="4998" y="1439"/>
                </a:lnTo>
                <a:lnTo>
                  <a:pt x="4968" y="1383"/>
                </a:lnTo>
                <a:lnTo>
                  <a:pt x="4938" y="1328"/>
                </a:lnTo>
                <a:lnTo>
                  <a:pt x="4905" y="1273"/>
                </a:lnTo>
                <a:lnTo>
                  <a:pt x="4870" y="1219"/>
                </a:lnTo>
                <a:lnTo>
                  <a:pt x="4836" y="1165"/>
                </a:lnTo>
                <a:lnTo>
                  <a:pt x="4799" y="1113"/>
                </a:lnTo>
                <a:lnTo>
                  <a:pt x="4762" y="1062"/>
                </a:lnTo>
                <a:lnTo>
                  <a:pt x="4723" y="1012"/>
                </a:lnTo>
                <a:lnTo>
                  <a:pt x="4684" y="961"/>
                </a:lnTo>
                <a:lnTo>
                  <a:pt x="4642" y="914"/>
                </a:lnTo>
                <a:lnTo>
                  <a:pt x="4601" y="866"/>
                </a:lnTo>
                <a:lnTo>
                  <a:pt x="4558" y="819"/>
                </a:lnTo>
                <a:lnTo>
                  <a:pt x="4514" y="774"/>
                </a:lnTo>
                <a:lnTo>
                  <a:pt x="4468" y="730"/>
                </a:lnTo>
                <a:lnTo>
                  <a:pt x="4422" y="687"/>
                </a:lnTo>
                <a:lnTo>
                  <a:pt x="4374" y="645"/>
                </a:lnTo>
                <a:lnTo>
                  <a:pt x="4325" y="603"/>
                </a:lnTo>
                <a:lnTo>
                  <a:pt x="4276" y="564"/>
                </a:lnTo>
                <a:lnTo>
                  <a:pt x="4226" y="525"/>
                </a:lnTo>
                <a:lnTo>
                  <a:pt x="4174" y="488"/>
                </a:lnTo>
                <a:lnTo>
                  <a:pt x="4121" y="451"/>
                </a:lnTo>
                <a:lnTo>
                  <a:pt x="4069" y="416"/>
                </a:lnTo>
                <a:lnTo>
                  <a:pt x="4015" y="383"/>
                </a:lnTo>
                <a:lnTo>
                  <a:pt x="3960" y="350"/>
                </a:lnTo>
                <a:lnTo>
                  <a:pt x="3904" y="319"/>
                </a:lnTo>
                <a:lnTo>
                  <a:pt x="3847" y="290"/>
                </a:lnTo>
                <a:lnTo>
                  <a:pt x="3790" y="260"/>
                </a:lnTo>
                <a:lnTo>
                  <a:pt x="3732" y="233"/>
                </a:lnTo>
                <a:lnTo>
                  <a:pt x="3673" y="207"/>
                </a:lnTo>
                <a:lnTo>
                  <a:pt x="3613" y="183"/>
                </a:lnTo>
                <a:lnTo>
                  <a:pt x="3553" y="161"/>
                </a:lnTo>
                <a:lnTo>
                  <a:pt x="3491" y="139"/>
                </a:lnTo>
                <a:lnTo>
                  <a:pt x="3430" y="119"/>
                </a:lnTo>
                <a:lnTo>
                  <a:pt x="3368" y="100"/>
                </a:lnTo>
                <a:lnTo>
                  <a:pt x="3305" y="84"/>
                </a:lnTo>
                <a:lnTo>
                  <a:pt x="3241" y="68"/>
                </a:lnTo>
                <a:lnTo>
                  <a:pt x="3176" y="53"/>
                </a:lnTo>
                <a:lnTo>
                  <a:pt x="3111" y="41"/>
                </a:lnTo>
                <a:lnTo>
                  <a:pt x="3046" y="30"/>
                </a:lnTo>
                <a:lnTo>
                  <a:pt x="2980" y="21"/>
                </a:lnTo>
                <a:lnTo>
                  <a:pt x="2914" y="14"/>
                </a:lnTo>
                <a:lnTo>
                  <a:pt x="2848" y="8"/>
                </a:lnTo>
                <a:lnTo>
                  <a:pt x="2780" y="3"/>
                </a:lnTo>
                <a:lnTo>
                  <a:pt x="2712" y="0"/>
                </a:lnTo>
                <a:lnTo>
                  <a:pt x="2644" y="0"/>
                </a:lnTo>
                <a:close/>
              </a:path>
            </a:pathLst>
          </a:custGeom>
          <a:solidFill>
            <a:srgbClr val="FEFFFF"/>
          </a:solidFill>
          <a:ln>
            <a:noFill/>
          </a:ln>
          <a:effectLst/>
          <a:extLst/>
        </p:spPr>
        <p:txBody>
          <a:bodyPr/>
          <a:lstStyle/>
          <a:p>
            <a:endParaRPr lang="zh-CN" altLang="en-US" sz="4400"/>
          </a:p>
        </p:txBody>
      </p:sp>
      <p:sp>
        <p:nvSpPr>
          <p:cNvPr id="35" name="矩形 34"/>
          <p:cNvSpPr/>
          <p:nvPr/>
        </p:nvSpPr>
        <p:spPr>
          <a:xfrm>
            <a:off x="3947580" y="1550353"/>
            <a:ext cx="4330106" cy="902042"/>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mj-ea"/>
                <a:ea typeface="+mj-ea"/>
              </a:rPr>
              <a:t>请输入您的小标题</a:t>
            </a:r>
            <a:endParaRPr lang="zh-CN" altLang="zh-CN" sz="2800" dirty="0">
              <a:solidFill>
                <a:schemeClr val="accent1"/>
              </a:solidFill>
              <a:latin typeface="+mj-ea"/>
              <a:ea typeface="+mj-ea"/>
            </a:endParaRPr>
          </a:p>
        </p:txBody>
      </p:sp>
      <p:sp>
        <p:nvSpPr>
          <p:cNvPr id="36" name="矩形 35"/>
          <p:cNvSpPr/>
          <p:nvPr/>
        </p:nvSpPr>
        <p:spPr>
          <a:xfrm>
            <a:off x="3592950" y="2614903"/>
            <a:ext cx="5006101" cy="175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a:t>
            </a:r>
            <a:r>
              <a:rPr lang="zh-CN" altLang="en-US" dirty="0">
                <a:solidFill>
                  <a:schemeClr val="tx1"/>
                </a:solidFill>
                <a:latin typeface="幼圆" panose="02010509060101010101" pitchFamily="49" charset="-122"/>
                <a:ea typeface="幼圆" panose="02010509060101010101" pitchFamily="49" charset="-122"/>
              </a:rPr>
              <a:t>文本请输入文本请输入文本请输入文本请输入文本请输入文本</a:t>
            </a:r>
            <a:endParaRPr lang="zh-CN" altLang="zh-CN" dirty="0">
              <a:solidFill>
                <a:schemeClr val="tx1"/>
              </a:solidFill>
              <a:latin typeface="幼圆" panose="02010509060101010101" pitchFamily="49" charset="-122"/>
              <a:ea typeface="幼圆" panose="02010509060101010101" pitchFamily="49" charset="-122"/>
            </a:endParaRPr>
          </a:p>
        </p:txBody>
      </p:sp>
      <p:sp>
        <p:nvSpPr>
          <p:cNvPr id="37" name="矩形 36"/>
          <p:cNvSpPr/>
          <p:nvPr/>
        </p:nvSpPr>
        <p:spPr>
          <a:xfrm>
            <a:off x="3592950" y="4580227"/>
            <a:ext cx="5006101" cy="175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a:t>
            </a:r>
            <a:r>
              <a:rPr lang="zh-CN" altLang="en-US" dirty="0">
                <a:solidFill>
                  <a:schemeClr val="tx1"/>
                </a:solidFill>
                <a:latin typeface="幼圆" panose="02010509060101010101" pitchFamily="49" charset="-122"/>
                <a:ea typeface="幼圆" panose="02010509060101010101" pitchFamily="49" charset="-122"/>
              </a:rPr>
              <a:t>文本请输入文本请输入文本请输入文本请输入文本请输入文本</a:t>
            </a:r>
            <a:endParaRPr lang="zh-CN" altLang="zh-CN" dirty="0">
              <a:solidFill>
                <a:schemeClr val="tx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61213879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0" y="1959467"/>
            <a:ext cx="7531739" cy="1680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anchor="ctr">
            <a:prstTxWarp prst="textPlain">
              <a:avLst/>
            </a:prstTxWarp>
          </a:bodyPr>
          <a:lstStyle/>
          <a:p>
            <a:pPr algn="ctr">
              <a:defRPr/>
            </a:pPr>
            <a:r>
              <a:rPr lang="en-US" altLang="zh-CN" sz="9600" dirty="0">
                <a:solidFill>
                  <a:schemeClr val="accent1"/>
                </a:solidFill>
                <a:latin typeface="Impact" panose="020B0806030902050204" pitchFamily="34" charset="0"/>
                <a:ea typeface="HanWangWCL10" panose="02020500000000000000" pitchFamily="18" charset="-120"/>
              </a:rPr>
              <a:t>THANKS</a:t>
            </a:r>
            <a:endParaRPr lang="zh-CN" altLang="en-US" sz="9600" dirty="0">
              <a:solidFill>
                <a:schemeClr val="accent1"/>
              </a:solidFill>
              <a:latin typeface="Impact" panose="020B0806030902050204" pitchFamily="34" charset="0"/>
              <a:ea typeface="HanWangWCL10" panose="02020500000000000000" pitchFamily="18" charset="-120"/>
            </a:endParaRPr>
          </a:p>
        </p:txBody>
      </p:sp>
      <p:cxnSp>
        <p:nvCxnSpPr>
          <p:cNvPr id="13" name="直接连接符 12"/>
          <p:cNvCxnSpPr/>
          <p:nvPr>
            <p:custDataLst>
              <p:tags r:id="rId2"/>
            </p:custDataLst>
          </p:nvPr>
        </p:nvCxnSpPr>
        <p:spPr>
          <a:xfrm>
            <a:off x="6333" y="3736786"/>
            <a:ext cx="754501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3"/>
            </p:custDataLst>
          </p:nvPr>
        </p:nvCxnSpPr>
        <p:spPr>
          <a:xfrm>
            <a:off x="4382950" y="4898533"/>
            <a:ext cx="780905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custDataLst>
              <p:tags r:id="rId4"/>
            </p:custDataLst>
          </p:nvPr>
        </p:nvSpPr>
        <p:spPr>
          <a:xfrm>
            <a:off x="4127366" y="3863522"/>
            <a:ext cx="339557" cy="532371"/>
          </a:xfrm>
          <a:prstGeom prst="rect">
            <a:avLst/>
          </a:prstGeom>
        </p:spPr>
        <p:txBody>
          <a:bodyPr wrap="none">
            <a:spAutoFit/>
          </a:bodyPr>
          <a:lstStyle/>
          <a:p>
            <a:pPr>
              <a:defRPr/>
            </a:pPr>
            <a:r>
              <a:rPr lang="en-US" altLang="zh-CN" sz="2000">
                <a:solidFill>
                  <a:schemeClr val="tx1">
                    <a:lumMod val="50000"/>
                    <a:lumOff val="50000"/>
                  </a:schemeClr>
                </a:solidFill>
              </a:rPr>
              <a:t> </a:t>
            </a:r>
            <a:endParaRPr lang="zh-CN" altLang="en-US" sz="2000">
              <a:solidFill>
                <a:schemeClr val="tx1">
                  <a:lumMod val="50000"/>
                  <a:lumOff val="50000"/>
                </a:schemeClr>
              </a:solidFill>
            </a:endParaRPr>
          </a:p>
        </p:txBody>
      </p:sp>
      <p:sp>
        <p:nvSpPr>
          <p:cNvPr id="16" name="文本框 15"/>
          <p:cNvSpPr txBox="1"/>
          <p:nvPr>
            <p:custDataLst>
              <p:tags r:id="rId5"/>
            </p:custDataLst>
          </p:nvPr>
        </p:nvSpPr>
        <p:spPr>
          <a:xfrm>
            <a:off x="4267383" y="3899431"/>
            <a:ext cx="3283366" cy="857811"/>
          </a:xfrm>
          <a:prstGeom prst="rect">
            <a:avLst/>
          </a:prstGeom>
          <a:noFill/>
        </p:spPr>
        <p:txBody>
          <a:bodyPr>
            <a:prstTxWarp prst="textPlain">
              <a:avLst/>
            </a:prstTxWarp>
            <a:spAutoFit/>
          </a:bodyPr>
          <a:lstStyle/>
          <a:p>
            <a:pPr>
              <a:defRPr/>
            </a:pPr>
            <a:r>
              <a:rPr lang="zh-CN" altLang="en-US" sz="4400" dirty="0">
                <a:solidFill>
                  <a:schemeClr val="accent1"/>
                </a:solidFill>
                <a:latin typeface="微软雅黑" panose="020B0503020204020204" pitchFamily="34" charset="-122"/>
              </a:rPr>
              <a:t>谢谢观看</a:t>
            </a:r>
          </a:p>
        </p:txBody>
      </p:sp>
      <p:cxnSp>
        <p:nvCxnSpPr>
          <p:cNvPr id="18" name="直接连接符 17"/>
          <p:cNvCxnSpPr/>
          <p:nvPr>
            <p:custDataLst>
              <p:tags r:id="rId6"/>
            </p:custDataLst>
          </p:nvPr>
        </p:nvCxnSpPr>
        <p:spPr>
          <a:xfrm>
            <a:off x="8196000" y="4643543"/>
            <a:ext cx="3996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27272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请在此添加您的大标题</a:t>
            </a:r>
            <a:endParaRPr lang="en-US" altLang="zh-CN" dirty="0"/>
          </a:p>
        </p:txBody>
      </p:sp>
      <p:sp>
        <p:nvSpPr>
          <p:cNvPr id="14" name="同侧圆角矩形 16"/>
          <p:cNvSpPr/>
          <p:nvPr/>
        </p:nvSpPr>
        <p:spPr>
          <a:xfrm>
            <a:off x="1007733" y="2116344"/>
            <a:ext cx="3191501" cy="2510648"/>
          </a:xfrm>
          <a:prstGeom prst="round2SameRect">
            <a:avLst>
              <a:gd name="adj1" fmla="val 1543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p>
        </p:txBody>
      </p:sp>
      <p:sp>
        <p:nvSpPr>
          <p:cNvPr id="15" name="矩形 14"/>
          <p:cNvSpPr/>
          <p:nvPr/>
        </p:nvSpPr>
        <p:spPr>
          <a:xfrm>
            <a:off x="1007733" y="4637696"/>
            <a:ext cx="3191501" cy="1047487"/>
          </a:xfrm>
          <a:prstGeom prst="rect">
            <a:avLst/>
          </a:prstGeom>
          <a:solidFill>
            <a:srgbClr val="FEF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p>
        </p:txBody>
      </p:sp>
      <p:cxnSp>
        <p:nvCxnSpPr>
          <p:cNvPr id="16" name="直接连接符 83"/>
          <p:cNvCxnSpPr/>
          <p:nvPr/>
        </p:nvCxnSpPr>
        <p:spPr>
          <a:xfrm>
            <a:off x="1308749" y="4251670"/>
            <a:ext cx="2592621" cy="0"/>
          </a:xfrm>
          <a:prstGeom prst="line">
            <a:avLst/>
          </a:prstGeom>
          <a:ln w="34925"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84"/>
          <p:cNvCxnSpPr/>
          <p:nvPr/>
        </p:nvCxnSpPr>
        <p:spPr>
          <a:xfrm>
            <a:off x="1308750" y="4249548"/>
            <a:ext cx="1699001" cy="0"/>
          </a:xfrm>
          <a:prstGeom prst="line">
            <a:avLst/>
          </a:prstGeom>
          <a:ln w="57150" cap="rnd">
            <a:solidFill>
              <a:srgbClr val="FEFFFF"/>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20503" y="2246071"/>
            <a:ext cx="1387517" cy="861752"/>
          </a:xfrm>
          <a:prstGeom prst="rect">
            <a:avLst/>
          </a:prstGeom>
        </p:spPr>
        <p:txBody>
          <a:bodyPr wrap="none" lIns="121899" tIns="60949" rIns="121899" bIns="60949">
            <a:spAutoFit/>
          </a:bodyPr>
          <a:lstStyle/>
          <a:p>
            <a:r>
              <a:rPr lang="en-US" altLang="zh-CN" sz="4800" b="1" dirty="0">
                <a:solidFill>
                  <a:srgbClr val="FEFFFF"/>
                </a:solidFill>
                <a:latin typeface="+mj-ea"/>
                <a:ea typeface="+mj-ea"/>
              </a:rPr>
              <a:t>70</a:t>
            </a:r>
            <a:r>
              <a:rPr lang="en-US" altLang="zh-CN" sz="3200" b="1" dirty="0">
                <a:solidFill>
                  <a:srgbClr val="FEFFFF"/>
                </a:solidFill>
                <a:latin typeface="+mj-ea"/>
                <a:ea typeface="+mj-ea"/>
              </a:rPr>
              <a:t>%</a:t>
            </a:r>
            <a:endParaRPr lang="zh-CN" altLang="en-US" sz="3200" b="1" dirty="0">
              <a:solidFill>
                <a:srgbClr val="FEFFFF"/>
              </a:solidFill>
              <a:latin typeface="+mj-ea"/>
              <a:ea typeface="+mj-ea"/>
            </a:endParaRPr>
          </a:p>
        </p:txBody>
      </p:sp>
      <p:sp>
        <p:nvSpPr>
          <p:cNvPr id="19" name="矩形 18"/>
          <p:cNvSpPr/>
          <p:nvPr/>
        </p:nvSpPr>
        <p:spPr>
          <a:xfrm>
            <a:off x="1284759" y="2994061"/>
            <a:ext cx="2637448" cy="1047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rgbClr val="FEFFFF"/>
                </a:solidFill>
                <a:latin typeface="幼圆" panose="02010509060101010101" pitchFamily="49" charset="-122"/>
                <a:ea typeface="幼圆" panose="02010509060101010101" pitchFamily="49" charset="-122"/>
              </a:rPr>
              <a:t>请输入文本请输入文本请输入文本请输入文本</a:t>
            </a:r>
            <a:endParaRPr lang="en-US" altLang="zh-CN" dirty="0">
              <a:solidFill>
                <a:srgbClr val="FEFFFF"/>
              </a:solidFill>
              <a:latin typeface="幼圆" panose="02010509060101010101" pitchFamily="49" charset="-122"/>
              <a:ea typeface="幼圆" panose="02010509060101010101" pitchFamily="49" charset="-122"/>
            </a:endParaRPr>
          </a:p>
        </p:txBody>
      </p:sp>
      <p:sp>
        <p:nvSpPr>
          <p:cNvPr id="20" name="KSO_Shape"/>
          <p:cNvSpPr>
            <a:spLocks/>
          </p:cNvSpPr>
          <p:nvPr/>
        </p:nvSpPr>
        <p:spPr bwMode="auto">
          <a:xfrm>
            <a:off x="1061479" y="4927966"/>
            <a:ext cx="667065" cy="466946"/>
          </a:xfrm>
          <a:custGeom>
            <a:avLst/>
            <a:gdLst/>
            <a:ahLst/>
            <a:cxnLst/>
            <a:rect l="0" t="0" r="r" b="b"/>
            <a:pathLst>
              <a:path w="5226050" h="3657600">
                <a:moveTo>
                  <a:pt x="3327400" y="1387475"/>
                </a:moveTo>
                <a:lnTo>
                  <a:pt x="3327400" y="1631950"/>
                </a:lnTo>
                <a:lnTo>
                  <a:pt x="3092450" y="1631950"/>
                </a:lnTo>
                <a:lnTo>
                  <a:pt x="3092450" y="1622425"/>
                </a:lnTo>
                <a:lnTo>
                  <a:pt x="3327400" y="1387475"/>
                </a:lnTo>
                <a:close/>
                <a:moveTo>
                  <a:pt x="3648075" y="1212850"/>
                </a:moveTo>
                <a:lnTo>
                  <a:pt x="3886200" y="1212850"/>
                </a:lnTo>
                <a:lnTo>
                  <a:pt x="3886200" y="1631950"/>
                </a:lnTo>
                <a:lnTo>
                  <a:pt x="3648075" y="1631950"/>
                </a:lnTo>
                <a:lnTo>
                  <a:pt x="3648075" y="1212850"/>
                </a:lnTo>
                <a:close/>
                <a:moveTo>
                  <a:pt x="3498850" y="1212850"/>
                </a:moveTo>
                <a:lnTo>
                  <a:pt x="3606800" y="1212850"/>
                </a:lnTo>
                <a:lnTo>
                  <a:pt x="3606800" y="1631950"/>
                </a:lnTo>
                <a:lnTo>
                  <a:pt x="3368675" y="1631950"/>
                </a:lnTo>
                <a:lnTo>
                  <a:pt x="3368675" y="1343025"/>
                </a:lnTo>
                <a:lnTo>
                  <a:pt x="3498850" y="1212850"/>
                </a:lnTo>
                <a:close/>
                <a:moveTo>
                  <a:pt x="2470150" y="1060450"/>
                </a:moveTo>
                <a:lnTo>
                  <a:pt x="2489200" y="1060450"/>
                </a:lnTo>
                <a:lnTo>
                  <a:pt x="2511425" y="1060450"/>
                </a:lnTo>
                <a:lnTo>
                  <a:pt x="2530475" y="1066800"/>
                </a:lnTo>
                <a:lnTo>
                  <a:pt x="2549525" y="1076325"/>
                </a:lnTo>
                <a:lnTo>
                  <a:pt x="2565400" y="1089025"/>
                </a:lnTo>
                <a:lnTo>
                  <a:pt x="2578100" y="1104900"/>
                </a:lnTo>
                <a:lnTo>
                  <a:pt x="2590800" y="1123950"/>
                </a:lnTo>
                <a:lnTo>
                  <a:pt x="2597150" y="1143000"/>
                </a:lnTo>
                <a:lnTo>
                  <a:pt x="2600325" y="1165225"/>
                </a:lnTo>
                <a:lnTo>
                  <a:pt x="2597150" y="1187450"/>
                </a:lnTo>
                <a:lnTo>
                  <a:pt x="2590800" y="1206500"/>
                </a:lnTo>
                <a:lnTo>
                  <a:pt x="2581275" y="1225550"/>
                </a:lnTo>
                <a:lnTo>
                  <a:pt x="2568575" y="1241425"/>
                </a:lnTo>
                <a:lnTo>
                  <a:pt x="2552700" y="1254125"/>
                </a:lnTo>
                <a:lnTo>
                  <a:pt x="2533650" y="1266825"/>
                </a:lnTo>
                <a:lnTo>
                  <a:pt x="2514600" y="1273175"/>
                </a:lnTo>
                <a:lnTo>
                  <a:pt x="1568371" y="1588585"/>
                </a:lnTo>
                <a:lnTo>
                  <a:pt x="1470025" y="2333625"/>
                </a:lnTo>
                <a:lnTo>
                  <a:pt x="1463675" y="2362200"/>
                </a:lnTo>
                <a:lnTo>
                  <a:pt x="1457325" y="2387600"/>
                </a:lnTo>
                <a:lnTo>
                  <a:pt x="1444625" y="2409825"/>
                </a:lnTo>
                <a:lnTo>
                  <a:pt x="1441450" y="2414588"/>
                </a:lnTo>
                <a:lnTo>
                  <a:pt x="1441450" y="3508375"/>
                </a:lnTo>
                <a:lnTo>
                  <a:pt x="1438275" y="3536950"/>
                </a:lnTo>
                <a:lnTo>
                  <a:pt x="1431925" y="3565525"/>
                </a:lnTo>
                <a:lnTo>
                  <a:pt x="1416050" y="3590925"/>
                </a:lnTo>
                <a:lnTo>
                  <a:pt x="1400175" y="3613150"/>
                </a:lnTo>
                <a:lnTo>
                  <a:pt x="1377950" y="3632200"/>
                </a:lnTo>
                <a:lnTo>
                  <a:pt x="1352550" y="3644900"/>
                </a:lnTo>
                <a:lnTo>
                  <a:pt x="1323975" y="3654425"/>
                </a:lnTo>
                <a:lnTo>
                  <a:pt x="1292225" y="3657600"/>
                </a:lnTo>
                <a:lnTo>
                  <a:pt x="1263650" y="3654425"/>
                </a:lnTo>
                <a:lnTo>
                  <a:pt x="1235075" y="3644900"/>
                </a:lnTo>
                <a:lnTo>
                  <a:pt x="1209675" y="3632200"/>
                </a:lnTo>
                <a:lnTo>
                  <a:pt x="1187450" y="3613150"/>
                </a:lnTo>
                <a:lnTo>
                  <a:pt x="1168400" y="3590925"/>
                </a:lnTo>
                <a:lnTo>
                  <a:pt x="1155700" y="3565525"/>
                </a:lnTo>
                <a:lnTo>
                  <a:pt x="1146175" y="3536950"/>
                </a:lnTo>
                <a:lnTo>
                  <a:pt x="1143000" y="3508375"/>
                </a:lnTo>
                <a:lnTo>
                  <a:pt x="1143000" y="2473801"/>
                </a:lnTo>
                <a:lnTo>
                  <a:pt x="1139825" y="2473325"/>
                </a:lnTo>
                <a:lnTo>
                  <a:pt x="1031875" y="2459831"/>
                </a:lnTo>
                <a:lnTo>
                  <a:pt x="1031875" y="3508375"/>
                </a:lnTo>
                <a:lnTo>
                  <a:pt x="1028700" y="3536950"/>
                </a:lnTo>
                <a:lnTo>
                  <a:pt x="1019175" y="3565525"/>
                </a:lnTo>
                <a:lnTo>
                  <a:pt x="1006475" y="3590925"/>
                </a:lnTo>
                <a:lnTo>
                  <a:pt x="987425" y="3613150"/>
                </a:lnTo>
                <a:lnTo>
                  <a:pt x="965200" y="3632200"/>
                </a:lnTo>
                <a:lnTo>
                  <a:pt x="939800" y="3644900"/>
                </a:lnTo>
                <a:lnTo>
                  <a:pt x="911225" y="3654425"/>
                </a:lnTo>
                <a:lnTo>
                  <a:pt x="882650" y="3657600"/>
                </a:lnTo>
                <a:lnTo>
                  <a:pt x="850900" y="3654425"/>
                </a:lnTo>
                <a:lnTo>
                  <a:pt x="822325" y="3644900"/>
                </a:lnTo>
                <a:lnTo>
                  <a:pt x="796925" y="3632200"/>
                </a:lnTo>
                <a:lnTo>
                  <a:pt x="774700" y="3613150"/>
                </a:lnTo>
                <a:lnTo>
                  <a:pt x="755650" y="3590925"/>
                </a:lnTo>
                <a:lnTo>
                  <a:pt x="742950" y="3565525"/>
                </a:lnTo>
                <a:lnTo>
                  <a:pt x="733425" y="3536950"/>
                </a:lnTo>
                <a:lnTo>
                  <a:pt x="730250" y="3508375"/>
                </a:lnTo>
                <a:lnTo>
                  <a:pt x="730250" y="2397125"/>
                </a:lnTo>
                <a:lnTo>
                  <a:pt x="733425" y="2368550"/>
                </a:lnTo>
                <a:lnTo>
                  <a:pt x="742950" y="2339975"/>
                </a:lnTo>
                <a:lnTo>
                  <a:pt x="743744" y="2338388"/>
                </a:lnTo>
                <a:lnTo>
                  <a:pt x="742950" y="2336800"/>
                </a:lnTo>
                <a:lnTo>
                  <a:pt x="736600" y="2314575"/>
                </a:lnTo>
                <a:lnTo>
                  <a:pt x="730250" y="2292350"/>
                </a:lnTo>
                <a:lnTo>
                  <a:pt x="730250" y="2263775"/>
                </a:lnTo>
                <a:lnTo>
                  <a:pt x="733425" y="2235200"/>
                </a:lnTo>
                <a:lnTo>
                  <a:pt x="825831" y="1545236"/>
                </a:lnTo>
                <a:lnTo>
                  <a:pt x="679450" y="1892300"/>
                </a:lnTo>
                <a:lnTo>
                  <a:pt x="669925" y="1911350"/>
                </a:lnTo>
                <a:lnTo>
                  <a:pt x="669217" y="1912766"/>
                </a:lnTo>
                <a:lnTo>
                  <a:pt x="666750" y="1917700"/>
                </a:lnTo>
                <a:lnTo>
                  <a:pt x="657225" y="1936750"/>
                </a:lnTo>
                <a:lnTo>
                  <a:pt x="641350" y="1952625"/>
                </a:lnTo>
                <a:lnTo>
                  <a:pt x="625475" y="1962150"/>
                </a:lnTo>
                <a:lnTo>
                  <a:pt x="606425" y="1971675"/>
                </a:lnTo>
                <a:lnTo>
                  <a:pt x="584200" y="1974850"/>
                </a:lnTo>
                <a:lnTo>
                  <a:pt x="561975" y="1974850"/>
                </a:lnTo>
                <a:lnTo>
                  <a:pt x="542925" y="1971675"/>
                </a:lnTo>
                <a:lnTo>
                  <a:pt x="76200" y="1774825"/>
                </a:lnTo>
                <a:lnTo>
                  <a:pt x="57150" y="1765300"/>
                </a:lnTo>
                <a:lnTo>
                  <a:pt x="38100" y="1752600"/>
                </a:lnTo>
                <a:lnTo>
                  <a:pt x="25400" y="1739900"/>
                </a:lnTo>
                <a:lnTo>
                  <a:pt x="12700" y="1720850"/>
                </a:lnTo>
                <a:lnTo>
                  <a:pt x="3175" y="1704975"/>
                </a:lnTo>
                <a:lnTo>
                  <a:pt x="0" y="1682750"/>
                </a:lnTo>
                <a:lnTo>
                  <a:pt x="0" y="1660525"/>
                </a:lnTo>
                <a:lnTo>
                  <a:pt x="3175" y="1641475"/>
                </a:lnTo>
                <a:lnTo>
                  <a:pt x="12700" y="1619250"/>
                </a:lnTo>
                <a:lnTo>
                  <a:pt x="22225" y="1603375"/>
                </a:lnTo>
                <a:lnTo>
                  <a:pt x="38100" y="1587500"/>
                </a:lnTo>
                <a:lnTo>
                  <a:pt x="53975" y="1574800"/>
                </a:lnTo>
                <a:lnTo>
                  <a:pt x="73025" y="1568450"/>
                </a:lnTo>
                <a:lnTo>
                  <a:pt x="95250" y="1562100"/>
                </a:lnTo>
                <a:lnTo>
                  <a:pt x="114300" y="1562100"/>
                </a:lnTo>
                <a:lnTo>
                  <a:pt x="136525" y="1568450"/>
                </a:lnTo>
                <a:lnTo>
                  <a:pt x="516862" y="1728864"/>
                </a:lnTo>
                <a:lnTo>
                  <a:pt x="669925" y="1368425"/>
                </a:lnTo>
                <a:lnTo>
                  <a:pt x="679450" y="1346200"/>
                </a:lnTo>
                <a:lnTo>
                  <a:pt x="688975" y="1330325"/>
                </a:lnTo>
                <a:lnTo>
                  <a:pt x="704850" y="1314450"/>
                </a:lnTo>
                <a:lnTo>
                  <a:pt x="714375" y="1304925"/>
                </a:lnTo>
                <a:lnTo>
                  <a:pt x="730250" y="1295400"/>
                </a:lnTo>
                <a:lnTo>
                  <a:pt x="746125" y="1285875"/>
                </a:lnTo>
                <a:lnTo>
                  <a:pt x="787400" y="1273175"/>
                </a:lnTo>
                <a:lnTo>
                  <a:pt x="831850" y="1260475"/>
                </a:lnTo>
                <a:lnTo>
                  <a:pt x="882650" y="1254125"/>
                </a:lnTo>
                <a:lnTo>
                  <a:pt x="936625" y="1250950"/>
                </a:lnTo>
                <a:lnTo>
                  <a:pt x="990600" y="1250950"/>
                </a:lnTo>
                <a:lnTo>
                  <a:pt x="1092200" y="1250950"/>
                </a:lnTo>
                <a:lnTo>
                  <a:pt x="1171575" y="1260475"/>
                </a:lnTo>
                <a:lnTo>
                  <a:pt x="1301750" y="1276350"/>
                </a:lnTo>
                <a:lnTo>
                  <a:pt x="1377950" y="1289050"/>
                </a:lnTo>
                <a:lnTo>
                  <a:pt x="1473200" y="1311275"/>
                </a:lnTo>
                <a:lnTo>
                  <a:pt x="1524000" y="1323975"/>
                </a:lnTo>
                <a:lnTo>
                  <a:pt x="1571625" y="1339850"/>
                </a:lnTo>
                <a:lnTo>
                  <a:pt x="1604727" y="1351672"/>
                </a:lnTo>
                <a:lnTo>
                  <a:pt x="2470150" y="1060450"/>
                </a:lnTo>
                <a:close/>
                <a:moveTo>
                  <a:pt x="4162425" y="914400"/>
                </a:moveTo>
                <a:lnTo>
                  <a:pt x="4162425" y="1631950"/>
                </a:lnTo>
                <a:lnTo>
                  <a:pt x="3924300" y="1631950"/>
                </a:lnTo>
                <a:lnTo>
                  <a:pt x="3924300" y="1168400"/>
                </a:lnTo>
                <a:lnTo>
                  <a:pt x="4162425" y="914400"/>
                </a:lnTo>
                <a:close/>
                <a:moveTo>
                  <a:pt x="1193800" y="593725"/>
                </a:moveTo>
                <a:lnTo>
                  <a:pt x="1228725" y="596900"/>
                </a:lnTo>
                <a:lnTo>
                  <a:pt x="1260475" y="603250"/>
                </a:lnTo>
                <a:lnTo>
                  <a:pt x="1289050" y="612775"/>
                </a:lnTo>
                <a:lnTo>
                  <a:pt x="1317625" y="625475"/>
                </a:lnTo>
                <a:lnTo>
                  <a:pt x="1346200" y="638175"/>
                </a:lnTo>
                <a:lnTo>
                  <a:pt x="1371600" y="657225"/>
                </a:lnTo>
                <a:lnTo>
                  <a:pt x="1397000" y="676275"/>
                </a:lnTo>
                <a:lnTo>
                  <a:pt x="1419225" y="698500"/>
                </a:lnTo>
                <a:lnTo>
                  <a:pt x="1438275" y="720725"/>
                </a:lnTo>
                <a:lnTo>
                  <a:pt x="1454150" y="746125"/>
                </a:lnTo>
                <a:lnTo>
                  <a:pt x="1470025" y="771525"/>
                </a:lnTo>
                <a:lnTo>
                  <a:pt x="1482725" y="800100"/>
                </a:lnTo>
                <a:lnTo>
                  <a:pt x="1492250" y="828675"/>
                </a:lnTo>
                <a:lnTo>
                  <a:pt x="1498600" y="860425"/>
                </a:lnTo>
                <a:lnTo>
                  <a:pt x="1501775" y="892175"/>
                </a:lnTo>
                <a:lnTo>
                  <a:pt x="1501775" y="923925"/>
                </a:lnTo>
                <a:lnTo>
                  <a:pt x="1498600" y="955675"/>
                </a:lnTo>
                <a:lnTo>
                  <a:pt x="1495425" y="987425"/>
                </a:lnTo>
                <a:lnTo>
                  <a:pt x="1485900" y="1019175"/>
                </a:lnTo>
                <a:lnTo>
                  <a:pt x="1473200" y="1047750"/>
                </a:lnTo>
                <a:lnTo>
                  <a:pt x="1457325" y="1073150"/>
                </a:lnTo>
                <a:lnTo>
                  <a:pt x="1441450" y="1101725"/>
                </a:lnTo>
                <a:lnTo>
                  <a:pt x="1422400" y="1123950"/>
                </a:lnTo>
                <a:lnTo>
                  <a:pt x="1400175" y="1146175"/>
                </a:lnTo>
                <a:lnTo>
                  <a:pt x="1377950" y="1165225"/>
                </a:lnTo>
                <a:lnTo>
                  <a:pt x="1352550" y="1184275"/>
                </a:lnTo>
                <a:lnTo>
                  <a:pt x="1327150" y="1196975"/>
                </a:lnTo>
                <a:lnTo>
                  <a:pt x="1298575" y="1209675"/>
                </a:lnTo>
                <a:lnTo>
                  <a:pt x="1270000" y="1219200"/>
                </a:lnTo>
                <a:lnTo>
                  <a:pt x="1238250" y="1225550"/>
                </a:lnTo>
                <a:lnTo>
                  <a:pt x="1206500" y="1228725"/>
                </a:lnTo>
                <a:lnTo>
                  <a:pt x="1174750" y="1231900"/>
                </a:lnTo>
                <a:lnTo>
                  <a:pt x="1143000" y="1228725"/>
                </a:lnTo>
                <a:lnTo>
                  <a:pt x="1111250" y="1222375"/>
                </a:lnTo>
                <a:lnTo>
                  <a:pt x="1079500" y="1212850"/>
                </a:lnTo>
                <a:lnTo>
                  <a:pt x="1050925" y="1200150"/>
                </a:lnTo>
                <a:lnTo>
                  <a:pt x="1022350" y="1187450"/>
                </a:lnTo>
                <a:lnTo>
                  <a:pt x="996950" y="1168400"/>
                </a:lnTo>
                <a:lnTo>
                  <a:pt x="974725" y="1149350"/>
                </a:lnTo>
                <a:lnTo>
                  <a:pt x="952500" y="1130300"/>
                </a:lnTo>
                <a:lnTo>
                  <a:pt x="933450" y="1104900"/>
                </a:lnTo>
                <a:lnTo>
                  <a:pt x="914400" y="1079500"/>
                </a:lnTo>
                <a:lnTo>
                  <a:pt x="901700" y="1054100"/>
                </a:lnTo>
                <a:lnTo>
                  <a:pt x="889000" y="1025525"/>
                </a:lnTo>
                <a:lnTo>
                  <a:pt x="879475" y="996950"/>
                </a:lnTo>
                <a:lnTo>
                  <a:pt x="873125" y="965200"/>
                </a:lnTo>
                <a:lnTo>
                  <a:pt x="866775" y="936625"/>
                </a:lnTo>
                <a:lnTo>
                  <a:pt x="866775" y="904875"/>
                </a:lnTo>
                <a:lnTo>
                  <a:pt x="869950" y="869950"/>
                </a:lnTo>
                <a:lnTo>
                  <a:pt x="876300" y="838200"/>
                </a:lnTo>
                <a:lnTo>
                  <a:pt x="885825" y="809625"/>
                </a:lnTo>
                <a:lnTo>
                  <a:pt x="895350" y="777875"/>
                </a:lnTo>
                <a:lnTo>
                  <a:pt x="911225" y="752475"/>
                </a:lnTo>
                <a:lnTo>
                  <a:pt x="927100" y="727075"/>
                </a:lnTo>
                <a:lnTo>
                  <a:pt x="946150" y="701675"/>
                </a:lnTo>
                <a:lnTo>
                  <a:pt x="968375" y="679450"/>
                </a:lnTo>
                <a:lnTo>
                  <a:pt x="990600" y="660400"/>
                </a:lnTo>
                <a:lnTo>
                  <a:pt x="1016000" y="644525"/>
                </a:lnTo>
                <a:lnTo>
                  <a:pt x="1044575" y="628650"/>
                </a:lnTo>
                <a:lnTo>
                  <a:pt x="1073150" y="615950"/>
                </a:lnTo>
                <a:lnTo>
                  <a:pt x="1101725" y="606425"/>
                </a:lnTo>
                <a:lnTo>
                  <a:pt x="1130300" y="600075"/>
                </a:lnTo>
                <a:lnTo>
                  <a:pt x="1162050" y="596900"/>
                </a:lnTo>
                <a:lnTo>
                  <a:pt x="1193800" y="593725"/>
                </a:lnTo>
                <a:close/>
                <a:moveTo>
                  <a:pt x="3930650" y="523875"/>
                </a:moveTo>
                <a:lnTo>
                  <a:pt x="4273550" y="523875"/>
                </a:lnTo>
                <a:lnTo>
                  <a:pt x="4289425" y="527050"/>
                </a:lnTo>
                <a:lnTo>
                  <a:pt x="4295775" y="527050"/>
                </a:lnTo>
                <a:lnTo>
                  <a:pt x="4302125" y="530225"/>
                </a:lnTo>
                <a:lnTo>
                  <a:pt x="4311650" y="533400"/>
                </a:lnTo>
                <a:lnTo>
                  <a:pt x="4318000" y="536575"/>
                </a:lnTo>
                <a:lnTo>
                  <a:pt x="4327525" y="546100"/>
                </a:lnTo>
                <a:lnTo>
                  <a:pt x="4337050" y="558800"/>
                </a:lnTo>
                <a:lnTo>
                  <a:pt x="4340225" y="565150"/>
                </a:lnTo>
                <a:lnTo>
                  <a:pt x="4343400" y="571500"/>
                </a:lnTo>
                <a:lnTo>
                  <a:pt x="4346575" y="581025"/>
                </a:lnTo>
                <a:lnTo>
                  <a:pt x="4349750" y="587375"/>
                </a:lnTo>
                <a:lnTo>
                  <a:pt x="4349750" y="603250"/>
                </a:lnTo>
                <a:lnTo>
                  <a:pt x="4349750" y="908050"/>
                </a:lnTo>
                <a:lnTo>
                  <a:pt x="4349750" y="920750"/>
                </a:lnTo>
                <a:lnTo>
                  <a:pt x="4343400" y="936625"/>
                </a:lnTo>
                <a:lnTo>
                  <a:pt x="4337050" y="949325"/>
                </a:lnTo>
                <a:lnTo>
                  <a:pt x="4327525" y="962025"/>
                </a:lnTo>
                <a:lnTo>
                  <a:pt x="4318000" y="971550"/>
                </a:lnTo>
                <a:lnTo>
                  <a:pt x="4305300" y="977900"/>
                </a:lnTo>
                <a:lnTo>
                  <a:pt x="4289425" y="981075"/>
                </a:lnTo>
                <a:lnTo>
                  <a:pt x="4273550" y="984250"/>
                </a:lnTo>
                <a:lnTo>
                  <a:pt x="4257675" y="981075"/>
                </a:lnTo>
                <a:lnTo>
                  <a:pt x="4244975" y="977900"/>
                </a:lnTo>
                <a:lnTo>
                  <a:pt x="4229100" y="971550"/>
                </a:lnTo>
                <a:lnTo>
                  <a:pt x="4219575" y="962025"/>
                </a:lnTo>
                <a:lnTo>
                  <a:pt x="4210050" y="949325"/>
                </a:lnTo>
                <a:lnTo>
                  <a:pt x="4203700" y="936625"/>
                </a:lnTo>
                <a:lnTo>
                  <a:pt x="4197350" y="920750"/>
                </a:lnTo>
                <a:lnTo>
                  <a:pt x="4197350" y="908050"/>
                </a:lnTo>
                <a:lnTo>
                  <a:pt x="4197350" y="787400"/>
                </a:lnTo>
                <a:lnTo>
                  <a:pt x="3873500" y="1127125"/>
                </a:lnTo>
                <a:lnTo>
                  <a:pt x="3863975" y="1136650"/>
                </a:lnTo>
                <a:lnTo>
                  <a:pt x="3851275" y="1146175"/>
                </a:lnTo>
                <a:lnTo>
                  <a:pt x="3838575" y="1152525"/>
                </a:lnTo>
                <a:lnTo>
                  <a:pt x="3825875" y="1158875"/>
                </a:lnTo>
                <a:lnTo>
                  <a:pt x="3813175" y="1158875"/>
                </a:lnTo>
                <a:lnTo>
                  <a:pt x="3810000" y="1158875"/>
                </a:lnTo>
                <a:lnTo>
                  <a:pt x="3806825" y="1158875"/>
                </a:lnTo>
                <a:lnTo>
                  <a:pt x="3473450" y="1162050"/>
                </a:lnTo>
                <a:lnTo>
                  <a:pt x="3022600" y="1612900"/>
                </a:lnTo>
                <a:lnTo>
                  <a:pt x="3009900" y="1622425"/>
                </a:lnTo>
                <a:lnTo>
                  <a:pt x="2997200" y="1628775"/>
                </a:lnTo>
                <a:lnTo>
                  <a:pt x="2981325" y="1631950"/>
                </a:lnTo>
                <a:lnTo>
                  <a:pt x="2968625" y="1635125"/>
                </a:lnTo>
                <a:lnTo>
                  <a:pt x="2952750" y="1631950"/>
                </a:lnTo>
                <a:lnTo>
                  <a:pt x="2940050" y="1628775"/>
                </a:lnTo>
                <a:lnTo>
                  <a:pt x="2924175" y="1622425"/>
                </a:lnTo>
                <a:lnTo>
                  <a:pt x="2914650" y="1612900"/>
                </a:lnTo>
                <a:lnTo>
                  <a:pt x="2901950" y="1600200"/>
                </a:lnTo>
                <a:lnTo>
                  <a:pt x="2895600" y="1587500"/>
                </a:lnTo>
                <a:lnTo>
                  <a:pt x="2892425" y="1571625"/>
                </a:lnTo>
                <a:lnTo>
                  <a:pt x="2889250" y="1555750"/>
                </a:lnTo>
                <a:lnTo>
                  <a:pt x="2892425" y="1543050"/>
                </a:lnTo>
                <a:lnTo>
                  <a:pt x="2895600" y="1527175"/>
                </a:lnTo>
                <a:lnTo>
                  <a:pt x="2901950" y="1514475"/>
                </a:lnTo>
                <a:lnTo>
                  <a:pt x="2914650" y="1501775"/>
                </a:lnTo>
                <a:lnTo>
                  <a:pt x="3371850" y="1044575"/>
                </a:lnTo>
                <a:lnTo>
                  <a:pt x="3381375" y="1031875"/>
                </a:lnTo>
                <a:lnTo>
                  <a:pt x="3394075" y="1019175"/>
                </a:lnTo>
                <a:lnTo>
                  <a:pt x="3409950" y="1012825"/>
                </a:lnTo>
                <a:lnTo>
                  <a:pt x="3425825" y="1009650"/>
                </a:lnTo>
                <a:lnTo>
                  <a:pt x="3435350" y="1006475"/>
                </a:lnTo>
                <a:lnTo>
                  <a:pt x="3438525" y="1006475"/>
                </a:lnTo>
                <a:lnTo>
                  <a:pt x="3441700" y="1006475"/>
                </a:lnTo>
                <a:lnTo>
                  <a:pt x="3775075" y="1006475"/>
                </a:lnTo>
                <a:lnTo>
                  <a:pt x="4086225" y="679450"/>
                </a:lnTo>
                <a:lnTo>
                  <a:pt x="3930650" y="679450"/>
                </a:lnTo>
                <a:lnTo>
                  <a:pt x="3914775" y="676275"/>
                </a:lnTo>
                <a:lnTo>
                  <a:pt x="3902075" y="673100"/>
                </a:lnTo>
                <a:lnTo>
                  <a:pt x="3886200" y="666750"/>
                </a:lnTo>
                <a:lnTo>
                  <a:pt x="3876675" y="657225"/>
                </a:lnTo>
                <a:lnTo>
                  <a:pt x="3867150" y="644525"/>
                </a:lnTo>
                <a:lnTo>
                  <a:pt x="3860800" y="631825"/>
                </a:lnTo>
                <a:lnTo>
                  <a:pt x="3854450" y="615950"/>
                </a:lnTo>
                <a:lnTo>
                  <a:pt x="3854450" y="603250"/>
                </a:lnTo>
                <a:lnTo>
                  <a:pt x="3854450" y="587375"/>
                </a:lnTo>
                <a:lnTo>
                  <a:pt x="3860800" y="571500"/>
                </a:lnTo>
                <a:lnTo>
                  <a:pt x="3867150" y="558800"/>
                </a:lnTo>
                <a:lnTo>
                  <a:pt x="3876675" y="546100"/>
                </a:lnTo>
                <a:lnTo>
                  <a:pt x="3886200" y="536575"/>
                </a:lnTo>
                <a:lnTo>
                  <a:pt x="3902075" y="530225"/>
                </a:lnTo>
                <a:lnTo>
                  <a:pt x="3914775" y="527050"/>
                </a:lnTo>
                <a:lnTo>
                  <a:pt x="3930650" y="523875"/>
                </a:lnTo>
                <a:close/>
                <a:moveTo>
                  <a:pt x="3302000" y="285750"/>
                </a:moveTo>
                <a:lnTo>
                  <a:pt x="3333750" y="317500"/>
                </a:lnTo>
                <a:lnTo>
                  <a:pt x="2622550" y="1104900"/>
                </a:lnTo>
                <a:lnTo>
                  <a:pt x="2543175" y="1028700"/>
                </a:lnTo>
                <a:lnTo>
                  <a:pt x="3302000" y="285750"/>
                </a:lnTo>
                <a:close/>
                <a:moveTo>
                  <a:pt x="2543175" y="0"/>
                </a:moveTo>
                <a:lnTo>
                  <a:pt x="4841875" y="0"/>
                </a:lnTo>
                <a:lnTo>
                  <a:pt x="4879975" y="3175"/>
                </a:lnTo>
                <a:lnTo>
                  <a:pt x="4918075" y="6350"/>
                </a:lnTo>
                <a:lnTo>
                  <a:pt x="4956175" y="15875"/>
                </a:lnTo>
                <a:lnTo>
                  <a:pt x="4991100" y="28575"/>
                </a:lnTo>
                <a:lnTo>
                  <a:pt x="5026025" y="47625"/>
                </a:lnTo>
                <a:lnTo>
                  <a:pt x="5057775" y="66675"/>
                </a:lnTo>
                <a:lnTo>
                  <a:pt x="5086350" y="88900"/>
                </a:lnTo>
                <a:lnTo>
                  <a:pt x="5111750" y="111125"/>
                </a:lnTo>
                <a:lnTo>
                  <a:pt x="5137150" y="139700"/>
                </a:lnTo>
                <a:lnTo>
                  <a:pt x="5159375" y="168275"/>
                </a:lnTo>
                <a:lnTo>
                  <a:pt x="5178425" y="200025"/>
                </a:lnTo>
                <a:lnTo>
                  <a:pt x="5194300" y="234950"/>
                </a:lnTo>
                <a:lnTo>
                  <a:pt x="5207000" y="269875"/>
                </a:lnTo>
                <a:lnTo>
                  <a:pt x="5216525" y="304800"/>
                </a:lnTo>
                <a:lnTo>
                  <a:pt x="5222875" y="342900"/>
                </a:lnTo>
                <a:lnTo>
                  <a:pt x="5226050" y="384175"/>
                </a:lnTo>
                <a:lnTo>
                  <a:pt x="5226050" y="1739900"/>
                </a:lnTo>
                <a:lnTo>
                  <a:pt x="5222875" y="1778000"/>
                </a:lnTo>
                <a:lnTo>
                  <a:pt x="5216525" y="1816100"/>
                </a:lnTo>
                <a:lnTo>
                  <a:pt x="5207000" y="1854200"/>
                </a:lnTo>
                <a:lnTo>
                  <a:pt x="5194300" y="1889125"/>
                </a:lnTo>
                <a:lnTo>
                  <a:pt x="5178425" y="1920875"/>
                </a:lnTo>
                <a:lnTo>
                  <a:pt x="5159375" y="1952625"/>
                </a:lnTo>
                <a:lnTo>
                  <a:pt x="5137150" y="1984375"/>
                </a:lnTo>
                <a:lnTo>
                  <a:pt x="5111750" y="2009775"/>
                </a:lnTo>
                <a:lnTo>
                  <a:pt x="5086350" y="2035175"/>
                </a:lnTo>
                <a:lnTo>
                  <a:pt x="5057775" y="2057400"/>
                </a:lnTo>
                <a:lnTo>
                  <a:pt x="5026025" y="2076450"/>
                </a:lnTo>
                <a:lnTo>
                  <a:pt x="4991100" y="2092325"/>
                </a:lnTo>
                <a:lnTo>
                  <a:pt x="4956175" y="2105025"/>
                </a:lnTo>
                <a:lnTo>
                  <a:pt x="4918075" y="2114550"/>
                </a:lnTo>
                <a:lnTo>
                  <a:pt x="4879975" y="2120900"/>
                </a:lnTo>
                <a:lnTo>
                  <a:pt x="4841875" y="2120900"/>
                </a:lnTo>
                <a:lnTo>
                  <a:pt x="2543175" y="2120900"/>
                </a:lnTo>
                <a:lnTo>
                  <a:pt x="2505075" y="2120900"/>
                </a:lnTo>
                <a:lnTo>
                  <a:pt x="2466975" y="2114550"/>
                </a:lnTo>
                <a:lnTo>
                  <a:pt x="2428875" y="2105025"/>
                </a:lnTo>
                <a:lnTo>
                  <a:pt x="2393950" y="2092325"/>
                </a:lnTo>
                <a:lnTo>
                  <a:pt x="2362200" y="2076450"/>
                </a:lnTo>
                <a:lnTo>
                  <a:pt x="2330450" y="2057400"/>
                </a:lnTo>
                <a:lnTo>
                  <a:pt x="2298700" y="2035175"/>
                </a:lnTo>
                <a:lnTo>
                  <a:pt x="2273300" y="2009775"/>
                </a:lnTo>
                <a:lnTo>
                  <a:pt x="2247900" y="1984375"/>
                </a:lnTo>
                <a:lnTo>
                  <a:pt x="2225675" y="1952625"/>
                </a:lnTo>
                <a:lnTo>
                  <a:pt x="2206625" y="1920875"/>
                </a:lnTo>
                <a:lnTo>
                  <a:pt x="2190750" y="1889125"/>
                </a:lnTo>
                <a:lnTo>
                  <a:pt x="2178050" y="1854200"/>
                </a:lnTo>
                <a:lnTo>
                  <a:pt x="2168525" y="1816100"/>
                </a:lnTo>
                <a:lnTo>
                  <a:pt x="2162175" y="1778000"/>
                </a:lnTo>
                <a:lnTo>
                  <a:pt x="2159000" y="1739900"/>
                </a:lnTo>
                <a:lnTo>
                  <a:pt x="2159000" y="1435100"/>
                </a:lnTo>
                <a:lnTo>
                  <a:pt x="2241550" y="1406525"/>
                </a:lnTo>
                <a:lnTo>
                  <a:pt x="2324100" y="1374775"/>
                </a:lnTo>
                <a:lnTo>
                  <a:pt x="2324100" y="1739900"/>
                </a:lnTo>
                <a:lnTo>
                  <a:pt x="2324100" y="1762125"/>
                </a:lnTo>
                <a:lnTo>
                  <a:pt x="2327275" y="1784350"/>
                </a:lnTo>
                <a:lnTo>
                  <a:pt x="2333625" y="1803400"/>
                </a:lnTo>
                <a:lnTo>
                  <a:pt x="2339975" y="1825625"/>
                </a:lnTo>
                <a:lnTo>
                  <a:pt x="2349500" y="1844675"/>
                </a:lnTo>
                <a:lnTo>
                  <a:pt x="2362200" y="1863725"/>
                </a:lnTo>
                <a:lnTo>
                  <a:pt x="2374900" y="1879600"/>
                </a:lnTo>
                <a:lnTo>
                  <a:pt x="2387600" y="1895475"/>
                </a:lnTo>
                <a:lnTo>
                  <a:pt x="2403475" y="1908175"/>
                </a:lnTo>
                <a:lnTo>
                  <a:pt x="2419350" y="1920875"/>
                </a:lnTo>
                <a:lnTo>
                  <a:pt x="2438400" y="1933575"/>
                </a:lnTo>
                <a:lnTo>
                  <a:pt x="2457450" y="1943100"/>
                </a:lnTo>
                <a:lnTo>
                  <a:pt x="2476500" y="1949450"/>
                </a:lnTo>
                <a:lnTo>
                  <a:pt x="2498725" y="1955800"/>
                </a:lnTo>
                <a:lnTo>
                  <a:pt x="2520950" y="1958975"/>
                </a:lnTo>
                <a:lnTo>
                  <a:pt x="2543175" y="1958975"/>
                </a:lnTo>
                <a:lnTo>
                  <a:pt x="4841875" y="1958975"/>
                </a:lnTo>
                <a:lnTo>
                  <a:pt x="4864100" y="1958975"/>
                </a:lnTo>
                <a:lnTo>
                  <a:pt x="4886325" y="1955800"/>
                </a:lnTo>
                <a:lnTo>
                  <a:pt x="4908550" y="1949450"/>
                </a:lnTo>
                <a:lnTo>
                  <a:pt x="4927600" y="1943100"/>
                </a:lnTo>
                <a:lnTo>
                  <a:pt x="4946650" y="1933575"/>
                </a:lnTo>
                <a:lnTo>
                  <a:pt x="4965700" y="1920875"/>
                </a:lnTo>
                <a:lnTo>
                  <a:pt x="4981575" y="1908175"/>
                </a:lnTo>
                <a:lnTo>
                  <a:pt x="4997450" y="1895475"/>
                </a:lnTo>
                <a:lnTo>
                  <a:pt x="5013325" y="1879600"/>
                </a:lnTo>
                <a:lnTo>
                  <a:pt x="5026025" y="1863725"/>
                </a:lnTo>
                <a:lnTo>
                  <a:pt x="5035550" y="1844675"/>
                </a:lnTo>
                <a:lnTo>
                  <a:pt x="5045075" y="1825625"/>
                </a:lnTo>
                <a:lnTo>
                  <a:pt x="5051425" y="1803400"/>
                </a:lnTo>
                <a:lnTo>
                  <a:pt x="5057775" y="1784350"/>
                </a:lnTo>
                <a:lnTo>
                  <a:pt x="5060950" y="1762125"/>
                </a:lnTo>
                <a:lnTo>
                  <a:pt x="5060950" y="1739900"/>
                </a:lnTo>
                <a:lnTo>
                  <a:pt x="5060950" y="384175"/>
                </a:lnTo>
                <a:lnTo>
                  <a:pt x="5060950" y="361950"/>
                </a:lnTo>
                <a:lnTo>
                  <a:pt x="5057775" y="339725"/>
                </a:lnTo>
                <a:lnTo>
                  <a:pt x="5051425" y="317500"/>
                </a:lnTo>
                <a:lnTo>
                  <a:pt x="5045075" y="298450"/>
                </a:lnTo>
                <a:lnTo>
                  <a:pt x="5035550" y="279400"/>
                </a:lnTo>
                <a:lnTo>
                  <a:pt x="5026025" y="260350"/>
                </a:lnTo>
                <a:lnTo>
                  <a:pt x="5013325" y="244475"/>
                </a:lnTo>
                <a:lnTo>
                  <a:pt x="4997450" y="228600"/>
                </a:lnTo>
                <a:lnTo>
                  <a:pt x="4981575" y="212725"/>
                </a:lnTo>
                <a:lnTo>
                  <a:pt x="4965700" y="200025"/>
                </a:lnTo>
                <a:lnTo>
                  <a:pt x="4946650" y="190500"/>
                </a:lnTo>
                <a:lnTo>
                  <a:pt x="4927600" y="180975"/>
                </a:lnTo>
                <a:lnTo>
                  <a:pt x="4908550" y="171450"/>
                </a:lnTo>
                <a:lnTo>
                  <a:pt x="4886325" y="168275"/>
                </a:lnTo>
                <a:lnTo>
                  <a:pt x="4864100" y="165100"/>
                </a:lnTo>
                <a:lnTo>
                  <a:pt x="4841875" y="161925"/>
                </a:lnTo>
                <a:lnTo>
                  <a:pt x="2543175" y="161925"/>
                </a:lnTo>
                <a:lnTo>
                  <a:pt x="2520950" y="165100"/>
                </a:lnTo>
                <a:lnTo>
                  <a:pt x="2498725" y="168275"/>
                </a:lnTo>
                <a:lnTo>
                  <a:pt x="2476500" y="171450"/>
                </a:lnTo>
                <a:lnTo>
                  <a:pt x="2457450" y="180975"/>
                </a:lnTo>
                <a:lnTo>
                  <a:pt x="2438400" y="190500"/>
                </a:lnTo>
                <a:lnTo>
                  <a:pt x="2419350" y="200025"/>
                </a:lnTo>
                <a:lnTo>
                  <a:pt x="2403475" y="212725"/>
                </a:lnTo>
                <a:lnTo>
                  <a:pt x="2387600" y="228600"/>
                </a:lnTo>
                <a:lnTo>
                  <a:pt x="2374900" y="244475"/>
                </a:lnTo>
                <a:lnTo>
                  <a:pt x="2362200" y="260350"/>
                </a:lnTo>
                <a:lnTo>
                  <a:pt x="2349500" y="279400"/>
                </a:lnTo>
                <a:lnTo>
                  <a:pt x="2339975" y="298450"/>
                </a:lnTo>
                <a:lnTo>
                  <a:pt x="2333625" y="317500"/>
                </a:lnTo>
                <a:lnTo>
                  <a:pt x="2327275" y="339725"/>
                </a:lnTo>
                <a:lnTo>
                  <a:pt x="2324100" y="361950"/>
                </a:lnTo>
                <a:lnTo>
                  <a:pt x="2324100" y="384175"/>
                </a:lnTo>
                <a:lnTo>
                  <a:pt x="2324100" y="1066800"/>
                </a:lnTo>
                <a:lnTo>
                  <a:pt x="2241550" y="1089025"/>
                </a:lnTo>
                <a:lnTo>
                  <a:pt x="2159000" y="1117600"/>
                </a:lnTo>
                <a:lnTo>
                  <a:pt x="2159000" y="384175"/>
                </a:lnTo>
                <a:lnTo>
                  <a:pt x="2162175" y="342900"/>
                </a:lnTo>
                <a:lnTo>
                  <a:pt x="2168525" y="304800"/>
                </a:lnTo>
                <a:lnTo>
                  <a:pt x="2178050" y="269875"/>
                </a:lnTo>
                <a:lnTo>
                  <a:pt x="2190750" y="234950"/>
                </a:lnTo>
                <a:lnTo>
                  <a:pt x="2206625" y="200025"/>
                </a:lnTo>
                <a:lnTo>
                  <a:pt x="2225675" y="168275"/>
                </a:lnTo>
                <a:lnTo>
                  <a:pt x="2247900" y="139700"/>
                </a:lnTo>
                <a:lnTo>
                  <a:pt x="2273300" y="111125"/>
                </a:lnTo>
                <a:lnTo>
                  <a:pt x="2298700" y="88900"/>
                </a:lnTo>
                <a:lnTo>
                  <a:pt x="2330450" y="66675"/>
                </a:lnTo>
                <a:lnTo>
                  <a:pt x="2362200" y="47625"/>
                </a:lnTo>
                <a:lnTo>
                  <a:pt x="2393950" y="28575"/>
                </a:lnTo>
                <a:lnTo>
                  <a:pt x="2428875" y="15875"/>
                </a:lnTo>
                <a:lnTo>
                  <a:pt x="2466975" y="6350"/>
                </a:lnTo>
                <a:lnTo>
                  <a:pt x="2505075" y="3175"/>
                </a:lnTo>
                <a:lnTo>
                  <a:pt x="2543175" y="0"/>
                </a:lnTo>
                <a:close/>
              </a:path>
            </a:pathLst>
          </a:custGeom>
          <a:solidFill>
            <a:schemeClr val="accent1"/>
          </a:solidFill>
          <a:ln>
            <a:noFill/>
          </a:ln>
          <a:extLst/>
        </p:spPr>
        <p:txBody>
          <a:bodyPr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a:solidFill>
                <a:srgbClr val="FFFFFF"/>
              </a:solidFill>
              <a:latin typeface="Calibri" panose="020F0502020204030204" pitchFamily="34" charset="0"/>
              <a:ea typeface="宋体" panose="02010600030101010101" pitchFamily="2" charset="-122"/>
            </a:endParaRPr>
          </a:p>
        </p:txBody>
      </p:sp>
      <p:sp>
        <p:nvSpPr>
          <p:cNvPr id="21" name="矩形 20"/>
          <p:cNvSpPr/>
          <p:nvPr/>
        </p:nvSpPr>
        <p:spPr>
          <a:xfrm>
            <a:off x="1808056" y="4856163"/>
            <a:ext cx="2311666" cy="6369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accent1"/>
                </a:solidFill>
                <a:latin typeface="+mj-ea"/>
                <a:ea typeface="+mj-ea"/>
              </a:rPr>
              <a:t>请输入您的小标题</a:t>
            </a:r>
            <a:endParaRPr lang="zh-CN" altLang="zh-CN" sz="2000" dirty="0">
              <a:solidFill>
                <a:schemeClr val="accent1"/>
              </a:solidFill>
              <a:latin typeface="+mj-ea"/>
              <a:ea typeface="+mj-ea"/>
            </a:endParaRPr>
          </a:p>
        </p:txBody>
      </p:sp>
      <p:sp>
        <p:nvSpPr>
          <p:cNvPr id="22" name="同侧圆角矩形 35"/>
          <p:cNvSpPr/>
          <p:nvPr/>
        </p:nvSpPr>
        <p:spPr>
          <a:xfrm>
            <a:off x="4500250" y="2116344"/>
            <a:ext cx="3191501" cy="2510648"/>
          </a:xfrm>
          <a:prstGeom prst="round2SameRect">
            <a:avLst>
              <a:gd name="adj1" fmla="val 1543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p>
        </p:txBody>
      </p:sp>
      <p:sp>
        <p:nvSpPr>
          <p:cNvPr id="23" name="矩形 22"/>
          <p:cNvSpPr/>
          <p:nvPr/>
        </p:nvSpPr>
        <p:spPr>
          <a:xfrm>
            <a:off x="4500250" y="4637696"/>
            <a:ext cx="3191501" cy="1047487"/>
          </a:xfrm>
          <a:prstGeom prst="rect">
            <a:avLst/>
          </a:prstGeom>
          <a:solidFill>
            <a:srgbClr val="FEF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p>
        </p:txBody>
      </p:sp>
      <p:cxnSp>
        <p:nvCxnSpPr>
          <p:cNvPr id="24" name="直接连接符 83"/>
          <p:cNvCxnSpPr/>
          <p:nvPr/>
        </p:nvCxnSpPr>
        <p:spPr>
          <a:xfrm>
            <a:off x="4801266" y="4251670"/>
            <a:ext cx="2592621" cy="0"/>
          </a:xfrm>
          <a:prstGeom prst="line">
            <a:avLst/>
          </a:prstGeom>
          <a:ln w="34925"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84"/>
          <p:cNvCxnSpPr/>
          <p:nvPr/>
        </p:nvCxnSpPr>
        <p:spPr>
          <a:xfrm>
            <a:off x="4801267" y="4249548"/>
            <a:ext cx="2051246" cy="0"/>
          </a:xfrm>
          <a:prstGeom prst="line">
            <a:avLst/>
          </a:prstGeom>
          <a:ln w="57150" cap="rnd">
            <a:solidFill>
              <a:srgbClr val="FEFFFF"/>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713020" y="2246071"/>
            <a:ext cx="1387517" cy="861752"/>
          </a:xfrm>
          <a:prstGeom prst="rect">
            <a:avLst/>
          </a:prstGeom>
        </p:spPr>
        <p:txBody>
          <a:bodyPr wrap="none" lIns="121899" tIns="60949" rIns="121899" bIns="60949">
            <a:spAutoFit/>
          </a:bodyPr>
          <a:lstStyle/>
          <a:p>
            <a:r>
              <a:rPr lang="en-US" altLang="zh-CN" sz="4800" b="1" dirty="0">
                <a:solidFill>
                  <a:srgbClr val="FEFFFF"/>
                </a:solidFill>
                <a:latin typeface="+mj-ea"/>
                <a:ea typeface="+mj-ea"/>
              </a:rPr>
              <a:t>88</a:t>
            </a:r>
            <a:r>
              <a:rPr lang="en-US" altLang="zh-CN" sz="3200" b="1" dirty="0">
                <a:solidFill>
                  <a:srgbClr val="FEFFFF"/>
                </a:solidFill>
                <a:latin typeface="+mj-ea"/>
                <a:ea typeface="+mj-ea"/>
              </a:rPr>
              <a:t>%</a:t>
            </a:r>
            <a:endParaRPr lang="zh-CN" altLang="en-US" sz="3200" b="1" dirty="0">
              <a:solidFill>
                <a:srgbClr val="FEFFFF"/>
              </a:solidFill>
              <a:latin typeface="+mj-ea"/>
              <a:ea typeface="+mj-ea"/>
            </a:endParaRPr>
          </a:p>
        </p:txBody>
      </p:sp>
      <p:sp>
        <p:nvSpPr>
          <p:cNvPr id="27" name="矩形 26"/>
          <p:cNvSpPr/>
          <p:nvPr/>
        </p:nvSpPr>
        <p:spPr>
          <a:xfrm>
            <a:off x="4777276" y="2994061"/>
            <a:ext cx="2637448" cy="1047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rgbClr val="FEFFFF"/>
                </a:solidFill>
                <a:latin typeface="幼圆" panose="02010509060101010101" pitchFamily="49" charset="-122"/>
                <a:ea typeface="幼圆" panose="02010509060101010101" pitchFamily="49" charset="-122"/>
              </a:rPr>
              <a:t>请输入文本请输入文本请输入文本请输入文本</a:t>
            </a:r>
            <a:endParaRPr lang="en-US" altLang="zh-CN" dirty="0">
              <a:solidFill>
                <a:srgbClr val="FEFFFF"/>
              </a:solidFill>
              <a:latin typeface="幼圆" panose="02010509060101010101" pitchFamily="49" charset="-122"/>
              <a:ea typeface="幼圆" panose="02010509060101010101" pitchFamily="49" charset="-122"/>
            </a:endParaRPr>
          </a:p>
        </p:txBody>
      </p:sp>
      <p:sp>
        <p:nvSpPr>
          <p:cNvPr id="28" name="矩形 27"/>
          <p:cNvSpPr/>
          <p:nvPr/>
        </p:nvSpPr>
        <p:spPr>
          <a:xfrm>
            <a:off x="5300573" y="4856163"/>
            <a:ext cx="2311666" cy="6369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accent1"/>
                </a:solidFill>
                <a:latin typeface="+mj-ea"/>
                <a:ea typeface="+mj-ea"/>
              </a:rPr>
              <a:t>请输入您的小标题</a:t>
            </a:r>
            <a:endParaRPr lang="zh-CN" altLang="zh-CN" sz="2000" dirty="0">
              <a:solidFill>
                <a:schemeClr val="accent1"/>
              </a:solidFill>
              <a:latin typeface="+mj-ea"/>
              <a:ea typeface="+mj-ea"/>
            </a:endParaRPr>
          </a:p>
        </p:txBody>
      </p:sp>
      <p:sp>
        <p:nvSpPr>
          <p:cNvPr id="29" name="同侧圆角矩形 43"/>
          <p:cNvSpPr/>
          <p:nvPr/>
        </p:nvSpPr>
        <p:spPr>
          <a:xfrm>
            <a:off x="7992767" y="2116344"/>
            <a:ext cx="3191501" cy="2510648"/>
          </a:xfrm>
          <a:prstGeom prst="round2SameRect">
            <a:avLst>
              <a:gd name="adj1" fmla="val 1543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p>
        </p:txBody>
      </p:sp>
      <p:sp>
        <p:nvSpPr>
          <p:cNvPr id="30" name="矩形 29"/>
          <p:cNvSpPr/>
          <p:nvPr/>
        </p:nvSpPr>
        <p:spPr>
          <a:xfrm>
            <a:off x="7992767" y="4637696"/>
            <a:ext cx="3191501" cy="1047487"/>
          </a:xfrm>
          <a:prstGeom prst="rect">
            <a:avLst/>
          </a:prstGeom>
          <a:solidFill>
            <a:srgbClr val="FEF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p>
        </p:txBody>
      </p:sp>
      <p:cxnSp>
        <p:nvCxnSpPr>
          <p:cNvPr id="31" name="直接连接符 83"/>
          <p:cNvCxnSpPr/>
          <p:nvPr/>
        </p:nvCxnSpPr>
        <p:spPr>
          <a:xfrm>
            <a:off x="8293783" y="4251670"/>
            <a:ext cx="2592621" cy="0"/>
          </a:xfrm>
          <a:prstGeom prst="line">
            <a:avLst/>
          </a:prstGeom>
          <a:ln w="34925"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84"/>
          <p:cNvCxnSpPr/>
          <p:nvPr/>
        </p:nvCxnSpPr>
        <p:spPr>
          <a:xfrm>
            <a:off x="8293784" y="4249548"/>
            <a:ext cx="2405015" cy="0"/>
          </a:xfrm>
          <a:prstGeom prst="line">
            <a:avLst/>
          </a:prstGeom>
          <a:ln w="57150" cap="rnd">
            <a:solidFill>
              <a:srgbClr val="FEFFFF"/>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8205537" y="2246071"/>
            <a:ext cx="1387517" cy="861752"/>
          </a:xfrm>
          <a:prstGeom prst="rect">
            <a:avLst/>
          </a:prstGeom>
        </p:spPr>
        <p:txBody>
          <a:bodyPr wrap="none" lIns="121899" tIns="60949" rIns="121899" bIns="60949">
            <a:spAutoFit/>
          </a:bodyPr>
          <a:lstStyle/>
          <a:p>
            <a:r>
              <a:rPr lang="en-US" altLang="zh-CN" sz="4800" b="1" dirty="0">
                <a:solidFill>
                  <a:srgbClr val="FEFFFF"/>
                </a:solidFill>
                <a:latin typeface="+mj-ea"/>
                <a:ea typeface="+mj-ea"/>
              </a:rPr>
              <a:t>96</a:t>
            </a:r>
            <a:r>
              <a:rPr lang="en-US" altLang="zh-CN" sz="3200" b="1" dirty="0">
                <a:solidFill>
                  <a:srgbClr val="FEFFFF"/>
                </a:solidFill>
                <a:latin typeface="+mj-ea"/>
                <a:ea typeface="+mj-ea"/>
              </a:rPr>
              <a:t>%</a:t>
            </a:r>
            <a:endParaRPr lang="zh-CN" altLang="en-US" sz="3200" b="1" dirty="0">
              <a:solidFill>
                <a:srgbClr val="FEFFFF"/>
              </a:solidFill>
              <a:latin typeface="+mj-ea"/>
              <a:ea typeface="+mj-ea"/>
            </a:endParaRPr>
          </a:p>
        </p:txBody>
      </p:sp>
      <p:sp>
        <p:nvSpPr>
          <p:cNvPr id="34" name="矩形 33"/>
          <p:cNvSpPr/>
          <p:nvPr/>
        </p:nvSpPr>
        <p:spPr>
          <a:xfrm>
            <a:off x="8269793" y="2994061"/>
            <a:ext cx="2637448" cy="1047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rgbClr val="FEFFFF"/>
                </a:solidFill>
                <a:latin typeface="幼圆" panose="02010509060101010101" pitchFamily="49" charset="-122"/>
                <a:ea typeface="幼圆" panose="02010509060101010101" pitchFamily="49" charset="-122"/>
              </a:rPr>
              <a:t>请输入文本请输入文本请输入文本请输入文本</a:t>
            </a:r>
            <a:endParaRPr lang="en-US" altLang="zh-CN" dirty="0">
              <a:solidFill>
                <a:srgbClr val="FEFFFF"/>
              </a:solidFill>
              <a:latin typeface="幼圆" panose="02010509060101010101" pitchFamily="49" charset="-122"/>
              <a:ea typeface="幼圆" panose="02010509060101010101" pitchFamily="49" charset="-122"/>
            </a:endParaRPr>
          </a:p>
        </p:txBody>
      </p:sp>
      <p:sp>
        <p:nvSpPr>
          <p:cNvPr id="35" name="矩形 34"/>
          <p:cNvSpPr/>
          <p:nvPr/>
        </p:nvSpPr>
        <p:spPr>
          <a:xfrm>
            <a:off x="8793090" y="4856163"/>
            <a:ext cx="2311666" cy="6369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accent1"/>
                </a:solidFill>
                <a:latin typeface="+mj-ea"/>
                <a:ea typeface="+mj-ea"/>
              </a:rPr>
              <a:t>请输入您的小标题</a:t>
            </a:r>
            <a:endParaRPr lang="zh-CN" altLang="zh-CN" sz="2000" dirty="0">
              <a:solidFill>
                <a:schemeClr val="accent1"/>
              </a:solidFill>
              <a:latin typeface="+mj-ea"/>
              <a:ea typeface="+mj-ea"/>
            </a:endParaRPr>
          </a:p>
        </p:txBody>
      </p:sp>
      <p:sp>
        <p:nvSpPr>
          <p:cNvPr id="36" name="KSO_Shape"/>
          <p:cNvSpPr>
            <a:spLocks/>
          </p:cNvSpPr>
          <p:nvPr/>
        </p:nvSpPr>
        <p:spPr bwMode="auto">
          <a:xfrm>
            <a:off x="4553996" y="4887386"/>
            <a:ext cx="667065" cy="548105"/>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accent1"/>
          </a:solidFill>
          <a:ln>
            <a:noFill/>
          </a:ln>
          <a:extLst/>
        </p:spPr>
        <p:txBody>
          <a:bodyPr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a:solidFill>
                <a:srgbClr val="FFFFFF"/>
              </a:solidFill>
              <a:latin typeface="Calibri" panose="020F0502020204030204" pitchFamily="34" charset="0"/>
              <a:ea typeface="宋体" panose="02010600030101010101" pitchFamily="2" charset="-122"/>
            </a:endParaRPr>
          </a:p>
        </p:txBody>
      </p:sp>
      <p:sp>
        <p:nvSpPr>
          <p:cNvPr id="37" name="KSO_Shape"/>
          <p:cNvSpPr>
            <a:spLocks/>
          </p:cNvSpPr>
          <p:nvPr/>
        </p:nvSpPr>
        <p:spPr bwMode="auto">
          <a:xfrm>
            <a:off x="8046513" y="4911845"/>
            <a:ext cx="667065" cy="499187"/>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1"/>
          </a:solidFill>
          <a:ln>
            <a:noFill/>
          </a:ln>
          <a:extLst/>
        </p:spPr>
        <p:txBody>
          <a:bodyPr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dirty="0">
              <a:solidFill>
                <a:srgbClr val="FFFFFF"/>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3790645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请在此添加您的大标题</a:t>
            </a:r>
            <a:endParaRPr lang="en-US" altLang="zh-CN" dirty="0"/>
          </a:p>
        </p:txBody>
      </p:sp>
      <p:sp>
        <p:nvSpPr>
          <p:cNvPr id="40" name="矩形 39"/>
          <p:cNvSpPr/>
          <p:nvPr/>
        </p:nvSpPr>
        <p:spPr>
          <a:xfrm>
            <a:off x="1136129" y="1500225"/>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1" name="文本框 40"/>
          <p:cNvSpPr txBox="1"/>
          <p:nvPr/>
        </p:nvSpPr>
        <p:spPr>
          <a:xfrm>
            <a:off x="404621" y="1652625"/>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grpSp>
        <p:nvGrpSpPr>
          <p:cNvPr id="42" name="组合 41"/>
          <p:cNvGrpSpPr/>
          <p:nvPr/>
        </p:nvGrpSpPr>
        <p:grpSpPr>
          <a:xfrm>
            <a:off x="4632701" y="3300704"/>
            <a:ext cx="2946799" cy="2366681"/>
            <a:chOff x="2755501" y="3326104"/>
            <a:chExt cx="2037459" cy="1636357"/>
          </a:xfrm>
        </p:grpSpPr>
        <p:sp>
          <p:nvSpPr>
            <p:cNvPr id="43" name="Bent Arrow 91"/>
            <p:cNvSpPr/>
            <p:nvPr/>
          </p:nvSpPr>
          <p:spPr>
            <a:xfrm rot="18900000" flipH="1">
              <a:off x="2755501" y="3946869"/>
              <a:ext cx="1104010" cy="927174"/>
            </a:xfrm>
            <a:prstGeom prst="bentArrow">
              <a:avLst>
                <a:gd name="adj1" fmla="val 17673"/>
                <a:gd name="adj2" fmla="val 16460"/>
                <a:gd name="adj3" fmla="val 31601"/>
                <a:gd name="adj4" fmla="val 294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4" name="Bent Arrow 91"/>
            <p:cNvSpPr/>
            <p:nvPr/>
          </p:nvSpPr>
          <p:spPr>
            <a:xfrm rot="2700000" flipH="1" flipV="1">
              <a:off x="2760647" y="3414521"/>
              <a:ext cx="1104010" cy="927175"/>
            </a:xfrm>
            <a:prstGeom prst="bentArrow">
              <a:avLst>
                <a:gd name="adj1" fmla="val 17673"/>
                <a:gd name="adj2" fmla="val 16460"/>
                <a:gd name="adj3" fmla="val 31601"/>
                <a:gd name="adj4" fmla="val 294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Bent Arrow 91"/>
            <p:cNvSpPr/>
            <p:nvPr/>
          </p:nvSpPr>
          <p:spPr>
            <a:xfrm rot="2700000">
              <a:off x="3694096" y="3946869"/>
              <a:ext cx="1104010" cy="927174"/>
            </a:xfrm>
            <a:prstGeom prst="bentArrow">
              <a:avLst>
                <a:gd name="adj1" fmla="val 17673"/>
                <a:gd name="adj2" fmla="val 16460"/>
                <a:gd name="adj3" fmla="val 31601"/>
                <a:gd name="adj4" fmla="val 294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6" name="Bent Arrow 91"/>
            <p:cNvSpPr/>
            <p:nvPr/>
          </p:nvSpPr>
          <p:spPr>
            <a:xfrm rot="18900000" flipV="1">
              <a:off x="3688950" y="3414521"/>
              <a:ext cx="1104010" cy="927175"/>
            </a:xfrm>
            <a:prstGeom prst="bentArrow">
              <a:avLst>
                <a:gd name="adj1" fmla="val 17673"/>
                <a:gd name="adj2" fmla="val 16460"/>
                <a:gd name="adj3" fmla="val 31601"/>
                <a:gd name="adj4" fmla="val 294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sp>
        <p:nvSpPr>
          <p:cNvPr id="47" name="矩形 46"/>
          <p:cNvSpPr/>
          <p:nvPr/>
        </p:nvSpPr>
        <p:spPr>
          <a:xfrm>
            <a:off x="1390075" y="3310570"/>
            <a:ext cx="2709425" cy="1039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48" name="矩形 47"/>
          <p:cNvSpPr/>
          <p:nvPr/>
        </p:nvSpPr>
        <p:spPr>
          <a:xfrm>
            <a:off x="1390075" y="4941915"/>
            <a:ext cx="2709425" cy="1039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49" name="矩形 48"/>
          <p:cNvSpPr/>
          <p:nvPr/>
        </p:nvSpPr>
        <p:spPr>
          <a:xfrm>
            <a:off x="8092500" y="3310570"/>
            <a:ext cx="2709425" cy="1039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50" name="矩形 49"/>
          <p:cNvSpPr/>
          <p:nvPr/>
        </p:nvSpPr>
        <p:spPr>
          <a:xfrm>
            <a:off x="8092500" y="4941915"/>
            <a:ext cx="2709425" cy="1039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429202094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请在此添加您的大标题</a:t>
            </a:r>
            <a:endParaRPr lang="en-US" altLang="zh-CN" dirty="0"/>
          </a:p>
        </p:txBody>
      </p:sp>
      <p:grpSp>
        <p:nvGrpSpPr>
          <p:cNvPr id="12" name="Group 69"/>
          <p:cNvGrpSpPr/>
          <p:nvPr/>
        </p:nvGrpSpPr>
        <p:grpSpPr>
          <a:xfrm>
            <a:off x="4459597" y="3642897"/>
            <a:ext cx="1173106" cy="2526286"/>
            <a:chOff x="3089275" y="1939925"/>
            <a:chExt cx="1065213" cy="2293938"/>
          </a:xfrm>
          <a:solidFill>
            <a:schemeClr val="accent1"/>
          </a:solidFill>
        </p:grpSpPr>
        <p:sp>
          <p:nvSpPr>
            <p:cNvPr id="13" name="Freeform 5"/>
            <p:cNvSpPr>
              <a:spLocks noEditPoints="1"/>
            </p:cNvSpPr>
            <p:nvPr/>
          </p:nvSpPr>
          <p:spPr bwMode="auto">
            <a:xfrm>
              <a:off x="3130550" y="1939925"/>
              <a:ext cx="538163" cy="539750"/>
            </a:xfrm>
            <a:custGeom>
              <a:avLst/>
              <a:gdLst/>
              <a:ahLst/>
              <a:cxnLst>
                <a:cxn ang="0">
                  <a:pos x="143" y="71"/>
                </a:cxn>
                <a:cxn ang="0">
                  <a:pos x="71" y="143"/>
                </a:cxn>
                <a:cxn ang="0">
                  <a:pos x="0" y="71"/>
                </a:cxn>
                <a:cxn ang="0">
                  <a:pos x="71" y="0"/>
                </a:cxn>
                <a:cxn ang="0">
                  <a:pos x="143" y="71"/>
                </a:cxn>
                <a:cxn ang="0">
                  <a:pos x="143" y="71"/>
                </a:cxn>
                <a:cxn ang="0">
                  <a:pos x="143" y="71"/>
                </a:cxn>
              </a:cxnLst>
              <a:rect l="0" t="0" r="r" b="b"/>
              <a:pathLst>
                <a:path w="143" h="143">
                  <a:moveTo>
                    <a:pt x="143" y="71"/>
                  </a:moveTo>
                  <a:cubicBezTo>
                    <a:pt x="143" y="111"/>
                    <a:pt x="111" y="143"/>
                    <a:pt x="71" y="143"/>
                  </a:cubicBezTo>
                  <a:cubicBezTo>
                    <a:pt x="32" y="143"/>
                    <a:pt x="0" y="111"/>
                    <a:pt x="0" y="71"/>
                  </a:cubicBezTo>
                  <a:cubicBezTo>
                    <a:pt x="0" y="32"/>
                    <a:pt x="32" y="0"/>
                    <a:pt x="71" y="0"/>
                  </a:cubicBezTo>
                  <a:cubicBezTo>
                    <a:pt x="111" y="0"/>
                    <a:pt x="143" y="32"/>
                    <a:pt x="143" y="71"/>
                  </a:cubicBezTo>
                  <a:close/>
                  <a:moveTo>
                    <a:pt x="143" y="71"/>
                  </a:moveTo>
                  <a:cubicBezTo>
                    <a:pt x="143" y="71"/>
                    <a:pt x="143" y="71"/>
                    <a:pt x="143"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6"/>
            <p:cNvSpPr>
              <a:spLocks noEditPoints="1"/>
            </p:cNvSpPr>
            <p:nvPr/>
          </p:nvSpPr>
          <p:spPr bwMode="auto">
            <a:xfrm>
              <a:off x="3089275" y="2490788"/>
              <a:ext cx="1065213" cy="1743075"/>
            </a:xfrm>
            <a:custGeom>
              <a:avLst/>
              <a:gdLst/>
              <a:ahLst/>
              <a:cxnLst>
                <a:cxn ang="0">
                  <a:pos x="222" y="234"/>
                </a:cxn>
                <a:cxn ang="0">
                  <a:pos x="190" y="205"/>
                </a:cxn>
                <a:cxn ang="0">
                  <a:pos x="132" y="205"/>
                </a:cxn>
                <a:cxn ang="0">
                  <a:pos x="132" y="127"/>
                </a:cxn>
                <a:cxn ang="0">
                  <a:pos x="202" y="154"/>
                </a:cxn>
                <a:cxn ang="0">
                  <a:pos x="262" y="141"/>
                </a:cxn>
                <a:cxn ang="0">
                  <a:pos x="278" y="105"/>
                </a:cxn>
                <a:cxn ang="0">
                  <a:pos x="242" y="89"/>
                </a:cxn>
                <a:cxn ang="0">
                  <a:pos x="125" y="31"/>
                </a:cxn>
                <a:cxn ang="0">
                  <a:pos x="124" y="31"/>
                </a:cxn>
                <a:cxn ang="0">
                  <a:pos x="82" y="2"/>
                </a:cxn>
                <a:cxn ang="0">
                  <a:pos x="67" y="0"/>
                </a:cxn>
                <a:cxn ang="0">
                  <a:pos x="51" y="2"/>
                </a:cxn>
                <a:cxn ang="0">
                  <a:pos x="50" y="2"/>
                </a:cxn>
                <a:cxn ang="0">
                  <a:pos x="0" y="57"/>
                </a:cxn>
                <a:cxn ang="0">
                  <a:pos x="0" y="216"/>
                </a:cxn>
                <a:cxn ang="0">
                  <a:pos x="66" y="272"/>
                </a:cxn>
                <a:cxn ang="0">
                  <a:pos x="72" y="271"/>
                </a:cxn>
                <a:cxn ang="0">
                  <a:pos x="160" y="271"/>
                </a:cxn>
                <a:cxn ang="0">
                  <a:pos x="179" y="434"/>
                </a:cxn>
                <a:cxn ang="0">
                  <a:pos x="212" y="463"/>
                </a:cxn>
                <a:cxn ang="0">
                  <a:pos x="216" y="463"/>
                </a:cxn>
                <a:cxn ang="0">
                  <a:pos x="245" y="427"/>
                </a:cxn>
                <a:cxn ang="0">
                  <a:pos x="222" y="234"/>
                </a:cxn>
                <a:cxn ang="0">
                  <a:pos x="222" y="234"/>
                </a:cxn>
                <a:cxn ang="0">
                  <a:pos x="222" y="234"/>
                </a:cxn>
              </a:cxnLst>
              <a:rect l="0" t="0" r="r" b="b"/>
              <a:pathLst>
                <a:path w="283" h="463">
                  <a:moveTo>
                    <a:pt x="222" y="234"/>
                  </a:moveTo>
                  <a:cubicBezTo>
                    <a:pt x="220" y="218"/>
                    <a:pt x="206" y="205"/>
                    <a:pt x="190" y="205"/>
                  </a:cubicBezTo>
                  <a:cubicBezTo>
                    <a:pt x="132" y="205"/>
                    <a:pt x="132" y="205"/>
                    <a:pt x="132" y="205"/>
                  </a:cubicBezTo>
                  <a:cubicBezTo>
                    <a:pt x="132" y="127"/>
                    <a:pt x="132" y="127"/>
                    <a:pt x="132" y="127"/>
                  </a:cubicBezTo>
                  <a:cubicBezTo>
                    <a:pt x="152" y="143"/>
                    <a:pt x="173" y="154"/>
                    <a:pt x="202" y="154"/>
                  </a:cubicBezTo>
                  <a:cubicBezTo>
                    <a:pt x="219" y="154"/>
                    <a:pt x="239" y="150"/>
                    <a:pt x="262" y="141"/>
                  </a:cubicBezTo>
                  <a:cubicBezTo>
                    <a:pt x="276" y="136"/>
                    <a:pt x="283" y="120"/>
                    <a:pt x="278" y="105"/>
                  </a:cubicBezTo>
                  <a:cubicBezTo>
                    <a:pt x="272" y="91"/>
                    <a:pt x="256" y="84"/>
                    <a:pt x="242" y="89"/>
                  </a:cubicBezTo>
                  <a:cubicBezTo>
                    <a:pt x="185" y="111"/>
                    <a:pt x="174" y="99"/>
                    <a:pt x="125" y="31"/>
                  </a:cubicBezTo>
                  <a:cubicBezTo>
                    <a:pt x="125" y="31"/>
                    <a:pt x="125" y="31"/>
                    <a:pt x="124" y="31"/>
                  </a:cubicBezTo>
                  <a:cubicBezTo>
                    <a:pt x="115" y="16"/>
                    <a:pt x="98" y="6"/>
                    <a:pt x="82" y="2"/>
                  </a:cubicBezTo>
                  <a:cubicBezTo>
                    <a:pt x="82" y="2"/>
                    <a:pt x="75" y="0"/>
                    <a:pt x="67" y="0"/>
                  </a:cubicBezTo>
                  <a:cubicBezTo>
                    <a:pt x="59" y="0"/>
                    <a:pt x="51" y="2"/>
                    <a:pt x="51" y="2"/>
                  </a:cubicBezTo>
                  <a:cubicBezTo>
                    <a:pt x="50" y="2"/>
                    <a:pt x="50" y="2"/>
                    <a:pt x="50" y="2"/>
                  </a:cubicBezTo>
                  <a:cubicBezTo>
                    <a:pt x="26" y="8"/>
                    <a:pt x="0" y="27"/>
                    <a:pt x="0" y="57"/>
                  </a:cubicBezTo>
                  <a:cubicBezTo>
                    <a:pt x="0" y="216"/>
                    <a:pt x="0" y="216"/>
                    <a:pt x="0" y="216"/>
                  </a:cubicBezTo>
                  <a:cubicBezTo>
                    <a:pt x="0" y="250"/>
                    <a:pt x="35" y="272"/>
                    <a:pt x="66" y="272"/>
                  </a:cubicBezTo>
                  <a:cubicBezTo>
                    <a:pt x="68" y="272"/>
                    <a:pt x="70" y="271"/>
                    <a:pt x="72" y="271"/>
                  </a:cubicBezTo>
                  <a:cubicBezTo>
                    <a:pt x="160" y="271"/>
                    <a:pt x="160" y="271"/>
                    <a:pt x="160" y="271"/>
                  </a:cubicBezTo>
                  <a:cubicBezTo>
                    <a:pt x="179" y="434"/>
                    <a:pt x="179" y="434"/>
                    <a:pt x="179" y="434"/>
                  </a:cubicBezTo>
                  <a:cubicBezTo>
                    <a:pt x="181" y="451"/>
                    <a:pt x="195" y="463"/>
                    <a:pt x="212" y="463"/>
                  </a:cubicBezTo>
                  <a:cubicBezTo>
                    <a:pt x="213" y="463"/>
                    <a:pt x="214" y="463"/>
                    <a:pt x="216" y="463"/>
                  </a:cubicBezTo>
                  <a:cubicBezTo>
                    <a:pt x="234" y="461"/>
                    <a:pt x="247" y="445"/>
                    <a:pt x="245" y="427"/>
                  </a:cubicBezTo>
                  <a:lnTo>
                    <a:pt x="222" y="234"/>
                  </a:lnTo>
                  <a:close/>
                  <a:moveTo>
                    <a:pt x="222" y="234"/>
                  </a:moveTo>
                  <a:cubicBezTo>
                    <a:pt x="222" y="234"/>
                    <a:pt x="222" y="234"/>
                    <a:pt x="222" y="23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 name="Freeform 7"/>
          <p:cNvSpPr>
            <a:spLocks noEditPoints="1"/>
          </p:cNvSpPr>
          <p:nvPr/>
        </p:nvSpPr>
        <p:spPr bwMode="auto">
          <a:xfrm>
            <a:off x="4169380" y="4377181"/>
            <a:ext cx="916106" cy="1804239"/>
          </a:xfrm>
          <a:custGeom>
            <a:avLst/>
            <a:gdLst/>
            <a:ahLst/>
            <a:cxnLst>
              <a:cxn ang="0">
                <a:pos x="221" y="278"/>
              </a:cxn>
              <a:cxn ang="0">
                <a:pos x="194" y="250"/>
              </a:cxn>
              <a:cxn ang="0">
                <a:pos x="56" y="250"/>
              </a:cxn>
              <a:cxn ang="0">
                <a:pos x="56" y="28"/>
              </a:cxn>
              <a:cxn ang="0">
                <a:pos x="28" y="0"/>
              </a:cxn>
              <a:cxn ang="0">
                <a:pos x="0" y="28"/>
              </a:cxn>
              <a:cxn ang="0">
                <a:pos x="0" y="278"/>
              </a:cxn>
              <a:cxn ang="0">
                <a:pos x="13" y="302"/>
              </a:cxn>
              <a:cxn ang="0">
                <a:pos x="5" y="334"/>
              </a:cxn>
              <a:cxn ang="0">
                <a:pos x="5" y="412"/>
              </a:cxn>
              <a:cxn ang="0">
                <a:pos x="28" y="435"/>
              </a:cxn>
              <a:cxn ang="0">
                <a:pos x="52" y="412"/>
              </a:cxn>
              <a:cxn ang="0">
                <a:pos x="52" y="334"/>
              </a:cxn>
              <a:cxn ang="0">
                <a:pos x="71" y="315"/>
              </a:cxn>
              <a:cxn ang="0">
                <a:pos x="149" y="315"/>
              </a:cxn>
              <a:cxn ang="0">
                <a:pos x="168" y="334"/>
              </a:cxn>
              <a:cxn ang="0">
                <a:pos x="168" y="412"/>
              </a:cxn>
              <a:cxn ang="0">
                <a:pos x="192" y="435"/>
              </a:cxn>
              <a:cxn ang="0">
                <a:pos x="215" y="412"/>
              </a:cxn>
              <a:cxn ang="0">
                <a:pos x="215" y="334"/>
              </a:cxn>
              <a:cxn ang="0">
                <a:pos x="207" y="302"/>
              </a:cxn>
              <a:cxn ang="0">
                <a:pos x="221" y="278"/>
              </a:cxn>
              <a:cxn ang="0">
                <a:pos x="221" y="278"/>
              </a:cxn>
              <a:cxn ang="0">
                <a:pos x="221" y="278"/>
              </a:cxn>
            </a:cxnLst>
            <a:rect l="0" t="0" r="r" b="b"/>
            <a:pathLst>
              <a:path w="221" h="435">
                <a:moveTo>
                  <a:pt x="221" y="278"/>
                </a:moveTo>
                <a:cubicBezTo>
                  <a:pt x="221" y="262"/>
                  <a:pt x="209" y="250"/>
                  <a:pt x="194" y="250"/>
                </a:cubicBezTo>
                <a:cubicBezTo>
                  <a:pt x="56" y="250"/>
                  <a:pt x="56" y="250"/>
                  <a:pt x="56" y="250"/>
                </a:cubicBezTo>
                <a:cubicBezTo>
                  <a:pt x="56" y="28"/>
                  <a:pt x="56" y="28"/>
                  <a:pt x="56" y="28"/>
                </a:cubicBezTo>
                <a:cubicBezTo>
                  <a:pt x="56" y="13"/>
                  <a:pt x="43" y="0"/>
                  <a:pt x="28" y="0"/>
                </a:cubicBezTo>
                <a:cubicBezTo>
                  <a:pt x="12" y="0"/>
                  <a:pt x="0" y="13"/>
                  <a:pt x="0" y="28"/>
                </a:cubicBezTo>
                <a:cubicBezTo>
                  <a:pt x="0" y="278"/>
                  <a:pt x="0" y="278"/>
                  <a:pt x="0" y="278"/>
                </a:cubicBezTo>
                <a:cubicBezTo>
                  <a:pt x="0" y="288"/>
                  <a:pt x="5" y="297"/>
                  <a:pt x="13" y="302"/>
                </a:cubicBezTo>
                <a:cubicBezTo>
                  <a:pt x="8" y="311"/>
                  <a:pt x="5" y="322"/>
                  <a:pt x="5" y="334"/>
                </a:cubicBezTo>
                <a:cubicBezTo>
                  <a:pt x="5" y="412"/>
                  <a:pt x="5" y="412"/>
                  <a:pt x="5" y="412"/>
                </a:cubicBezTo>
                <a:cubicBezTo>
                  <a:pt x="5" y="425"/>
                  <a:pt x="16" y="435"/>
                  <a:pt x="28" y="435"/>
                </a:cubicBezTo>
                <a:cubicBezTo>
                  <a:pt x="41" y="435"/>
                  <a:pt x="52" y="425"/>
                  <a:pt x="52" y="412"/>
                </a:cubicBezTo>
                <a:cubicBezTo>
                  <a:pt x="52" y="334"/>
                  <a:pt x="52" y="334"/>
                  <a:pt x="52" y="334"/>
                </a:cubicBezTo>
                <a:cubicBezTo>
                  <a:pt x="52" y="323"/>
                  <a:pt x="60" y="315"/>
                  <a:pt x="71" y="315"/>
                </a:cubicBezTo>
                <a:cubicBezTo>
                  <a:pt x="149" y="315"/>
                  <a:pt x="149" y="315"/>
                  <a:pt x="149" y="315"/>
                </a:cubicBezTo>
                <a:cubicBezTo>
                  <a:pt x="160" y="315"/>
                  <a:pt x="168" y="323"/>
                  <a:pt x="168" y="334"/>
                </a:cubicBezTo>
                <a:cubicBezTo>
                  <a:pt x="168" y="412"/>
                  <a:pt x="168" y="412"/>
                  <a:pt x="168" y="412"/>
                </a:cubicBezTo>
                <a:cubicBezTo>
                  <a:pt x="168" y="425"/>
                  <a:pt x="179" y="435"/>
                  <a:pt x="192" y="435"/>
                </a:cubicBezTo>
                <a:cubicBezTo>
                  <a:pt x="205" y="435"/>
                  <a:pt x="215" y="425"/>
                  <a:pt x="215" y="412"/>
                </a:cubicBezTo>
                <a:cubicBezTo>
                  <a:pt x="215" y="334"/>
                  <a:pt x="215" y="334"/>
                  <a:pt x="215" y="334"/>
                </a:cubicBezTo>
                <a:cubicBezTo>
                  <a:pt x="215" y="322"/>
                  <a:pt x="212" y="312"/>
                  <a:pt x="207" y="302"/>
                </a:cubicBezTo>
                <a:cubicBezTo>
                  <a:pt x="216" y="297"/>
                  <a:pt x="221" y="288"/>
                  <a:pt x="221" y="278"/>
                </a:cubicBezTo>
                <a:close/>
                <a:moveTo>
                  <a:pt x="221" y="278"/>
                </a:moveTo>
                <a:cubicBezTo>
                  <a:pt x="221" y="278"/>
                  <a:pt x="221" y="278"/>
                  <a:pt x="221" y="278"/>
                </a:cubicBezTo>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 name="Group 72"/>
          <p:cNvGrpSpPr/>
          <p:nvPr/>
        </p:nvGrpSpPr>
        <p:grpSpPr>
          <a:xfrm>
            <a:off x="6561046" y="3642897"/>
            <a:ext cx="1171357" cy="2526286"/>
            <a:chOff x="4997450" y="1939925"/>
            <a:chExt cx="1063625" cy="2293938"/>
          </a:xfrm>
          <a:solidFill>
            <a:schemeClr val="accent1"/>
          </a:solidFill>
        </p:grpSpPr>
        <p:sp>
          <p:nvSpPr>
            <p:cNvPr id="17" name="Freeform 8"/>
            <p:cNvSpPr>
              <a:spLocks noEditPoints="1"/>
            </p:cNvSpPr>
            <p:nvPr/>
          </p:nvSpPr>
          <p:spPr bwMode="auto">
            <a:xfrm>
              <a:off x="5481638" y="1939925"/>
              <a:ext cx="542925" cy="539750"/>
            </a:xfrm>
            <a:custGeom>
              <a:avLst/>
              <a:gdLst/>
              <a:ahLst/>
              <a:cxnLst>
                <a:cxn ang="0">
                  <a:pos x="144" y="71"/>
                </a:cxn>
                <a:cxn ang="0">
                  <a:pos x="72" y="143"/>
                </a:cxn>
                <a:cxn ang="0">
                  <a:pos x="0" y="71"/>
                </a:cxn>
                <a:cxn ang="0">
                  <a:pos x="72" y="0"/>
                </a:cxn>
                <a:cxn ang="0">
                  <a:pos x="144" y="71"/>
                </a:cxn>
                <a:cxn ang="0">
                  <a:pos x="144" y="71"/>
                </a:cxn>
                <a:cxn ang="0">
                  <a:pos x="144" y="71"/>
                </a:cxn>
              </a:cxnLst>
              <a:rect l="0" t="0" r="r" b="b"/>
              <a:pathLst>
                <a:path w="144" h="143">
                  <a:moveTo>
                    <a:pt x="144" y="71"/>
                  </a:moveTo>
                  <a:cubicBezTo>
                    <a:pt x="144" y="111"/>
                    <a:pt x="111" y="143"/>
                    <a:pt x="72" y="143"/>
                  </a:cubicBezTo>
                  <a:cubicBezTo>
                    <a:pt x="32" y="143"/>
                    <a:pt x="0" y="111"/>
                    <a:pt x="0" y="71"/>
                  </a:cubicBezTo>
                  <a:cubicBezTo>
                    <a:pt x="0" y="32"/>
                    <a:pt x="32" y="0"/>
                    <a:pt x="72" y="0"/>
                  </a:cubicBezTo>
                  <a:cubicBezTo>
                    <a:pt x="111" y="0"/>
                    <a:pt x="144" y="32"/>
                    <a:pt x="144" y="71"/>
                  </a:cubicBezTo>
                  <a:close/>
                  <a:moveTo>
                    <a:pt x="144" y="71"/>
                  </a:moveTo>
                  <a:cubicBezTo>
                    <a:pt x="144" y="71"/>
                    <a:pt x="144" y="71"/>
                    <a:pt x="144"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noEditPoints="1"/>
            </p:cNvSpPr>
            <p:nvPr/>
          </p:nvSpPr>
          <p:spPr bwMode="auto">
            <a:xfrm>
              <a:off x="4997450" y="2490788"/>
              <a:ext cx="1063625" cy="1743075"/>
            </a:xfrm>
            <a:custGeom>
              <a:avLst/>
              <a:gdLst/>
              <a:ahLst/>
              <a:cxnLst>
                <a:cxn ang="0">
                  <a:pos x="217" y="272"/>
                </a:cxn>
                <a:cxn ang="0">
                  <a:pos x="283" y="216"/>
                </a:cxn>
                <a:cxn ang="0">
                  <a:pos x="283" y="57"/>
                </a:cxn>
                <a:cxn ang="0">
                  <a:pos x="233" y="2"/>
                </a:cxn>
                <a:cxn ang="0">
                  <a:pos x="233" y="2"/>
                </a:cxn>
                <a:cxn ang="0">
                  <a:pos x="216" y="0"/>
                </a:cxn>
                <a:cxn ang="0">
                  <a:pos x="201" y="2"/>
                </a:cxn>
                <a:cxn ang="0">
                  <a:pos x="159" y="31"/>
                </a:cxn>
                <a:cxn ang="0">
                  <a:pos x="158" y="31"/>
                </a:cxn>
                <a:cxn ang="0">
                  <a:pos x="41" y="89"/>
                </a:cxn>
                <a:cxn ang="0">
                  <a:pos x="5" y="105"/>
                </a:cxn>
                <a:cxn ang="0">
                  <a:pos x="21" y="141"/>
                </a:cxn>
                <a:cxn ang="0">
                  <a:pos x="81" y="154"/>
                </a:cxn>
                <a:cxn ang="0">
                  <a:pos x="151" y="127"/>
                </a:cxn>
                <a:cxn ang="0">
                  <a:pos x="151" y="205"/>
                </a:cxn>
                <a:cxn ang="0">
                  <a:pos x="93" y="205"/>
                </a:cxn>
                <a:cxn ang="0">
                  <a:pos x="93" y="205"/>
                </a:cxn>
                <a:cxn ang="0">
                  <a:pos x="61" y="234"/>
                </a:cxn>
                <a:cxn ang="0">
                  <a:pos x="38" y="427"/>
                </a:cxn>
                <a:cxn ang="0">
                  <a:pos x="67" y="463"/>
                </a:cxn>
                <a:cxn ang="0">
                  <a:pos x="71" y="463"/>
                </a:cxn>
                <a:cxn ang="0">
                  <a:pos x="104" y="434"/>
                </a:cxn>
                <a:cxn ang="0">
                  <a:pos x="123" y="271"/>
                </a:cxn>
                <a:cxn ang="0">
                  <a:pos x="211" y="271"/>
                </a:cxn>
                <a:cxn ang="0">
                  <a:pos x="217" y="272"/>
                </a:cxn>
                <a:cxn ang="0">
                  <a:pos x="217" y="272"/>
                </a:cxn>
                <a:cxn ang="0">
                  <a:pos x="217" y="272"/>
                </a:cxn>
              </a:cxnLst>
              <a:rect l="0" t="0" r="r" b="b"/>
              <a:pathLst>
                <a:path w="283" h="463">
                  <a:moveTo>
                    <a:pt x="217" y="272"/>
                  </a:moveTo>
                  <a:cubicBezTo>
                    <a:pt x="248" y="272"/>
                    <a:pt x="283" y="250"/>
                    <a:pt x="283" y="216"/>
                  </a:cubicBezTo>
                  <a:cubicBezTo>
                    <a:pt x="283" y="57"/>
                    <a:pt x="283" y="57"/>
                    <a:pt x="283" y="57"/>
                  </a:cubicBezTo>
                  <a:cubicBezTo>
                    <a:pt x="283" y="27"/>
                    <a:pt x="257" y="8"/>
                    <a:pt x="233" y="2"/>
                  </a:cubicBezTo>
                  <a:cubicBezTo>
                    <a:pt x="233" y="2"/>
                    <a:pt x="233" y="2"/>
                    <a:pt x="233" y="2"/>
                  </a:cubicBezTo>
                  <a:cubicBezTo>
                    <a:pt x="233" y="2"/>
                    <a:pt x="224" y="0"/>
                    <a:pt x="216" y="0"/>
                  </a:cubicBezTo>
                  <a:cubicBezTo>
                    <a:pt x="208" y="0"/>
                    <a:pt x="201" y="2"/>
                    <a:pt x="201" y="2"/>
                  </a:cubicBezTo>
                  <a:cubicBezTo>
                    <a:pt x="185" y="6"/>
                    <a:pt x="168" y="16"/>
                    <a:pt x="159" y="31"/>
                  </a:cubicBezTo>
                  <a:cubicBezTo>
                    <a:pt x="158" y="31"/>
                    <a:pt x="158" y="31"/>
                    <a:pt x="158" y="31"/>
                  </a:cubicBezTo>
                  <a:cubicBezTo>
                    <a:pt x="109" y="99"/>
                    <a:pt x="98" y="111"/>
                    <a:pt x="41" y="89"/>
                  </a:cubicBezTo>
                  <a:cubicBezTo>
                    <a:pt x="27" y="84"/>
                    <a:pt x="11" y="91"/>
                    <a:pt x="5" y="105"/>
                  </a:cubicBezTo>
                  <a:cubicBezTo>
                    <a:pt x="0" y="120"/>
                    <a:pt x="7" y="136"/>
                    <a:pt x="21" y="141"/>
                  </a:cubicBezTo>
                  <a:cubicBezTo>
                    <a:pt x="44" y="150"/>
                    <a:pt x="64" y="154"/>
                    <a:pt x="81" y="154"/>
                  </a:cubicBezTo>
                  <a:cubicBezTo>
                    <a:pt x="110" y="154"/>
                    <a:pt x="131" y="143"/>
                    <a:pt x="151" y="127"/>
                  </a:cubicBezTo>
                  <a:cubicBezTo>
                    <a:pt x="151" y="205"/>
                    <a:pt x="151" y="205"/>
                    <a:pt x="151" y="205"/>
                  </a:cubicBezTo>
                  <a:cubicBezTo>
                    <a:pt x="93" y="205"/>
                    <a:pt x="93" y="205"/>
                    <a:pt x="93" y="205"/>
                  </a:cubicBezTo>
                  <a:cubicBezTo>
                    <a:pt x="93" y="205"/>
                    <a:pt x="93" y="205"/>
                    <a:pt x="93" y="205"/>
                  </a:cubicBezTo>
                  <a:cubicBezTo>
                    <a:pt x="77" y="205"/>
                    <a:pt x="63" y="218"/>
                    <a:pt x="61" y="234"/>
                  </a:cubicBezTo>
                  <a:cubicBezTo>
                    <a:pt x="38" y="427"/>
                    <a:pt x="38" y="427"/>
                    <a:pt x="38" y="427"/>
                  </a:cubicBezTo>
                  <a:cubicBezTo>
                    <a:pt x="36" y="445"/>
                    <a:pt x="49" y="461"/>
                    <a:pt x="67" y="463"/>
                  </a:cubicBezTo>
                  <a:cubicBezTo>
                    <a:pt x="69" y="463"/>
                    <a:pt x="70" y="463"/>
                    <a:pt x="71" y="463"/>
                  </a:cubicBezTo>
                  <a:cubicBezTo>
                    <a:pt x="88" y="463"/>
                    <a:pt x="102" y="451"/>
                    <a:pt x="104" y="434"/>
                  </a:cubicBezTo>
                  <a:cubicBezTo>
                    <a:pt x="123" y="271"/>
                    <a:pt x="123" y="271"/>
                    <a:pt x="123" y="271"/>
                  </a:cubicBezTo>
                  <a:cubicBezTo>
                    <a:pt x="211" y="271"/>
                    <a:pt x="211" y="271"/>
                    <a:pt x="211" y="271"/>
                  </a:cubicBezTo>
                  <a:cubicBezTo>
                    <a:pt x="213" y="271"/>
                    <a:pt x="215" y="272"/>
                    <a:pt x="217" y="272"/>
                  </a:cubicBezTo>
                  <a:close/>
                  <a:moveTo>
                    <a:pt x="217" y="272"/>
                  </a:moveTo>
                  <a:cubicBezTo>
                    <a:pt x="217" y="272"/>
                    <a:pt x="217" y="272"/>
                    <a:pt x="217" y="27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0"/>
          <p:cNvSpPr>
            <a:spLocks noEditPoints="1"/>
          </p:cNvSpPr>
          <p:nvPr/>
        </p:nvSpPr>
        <p:spPr bwMode="auto">
          <a:xfrm>
            <a:off x="7108263" y="4377181"/>
            <a:ext cx="914358" cy="1804239"/>
          </a:xfrm>
          <a:custGeom>
            <a:avLst/>
            <a:gdLst/>
            <a:ahLst/>
            <a:cxnLst>
              <a:cxn ang="0">
                <a:pos x="221" y="278"/>
              </a:cxn>
              <a:cxn ang="0">
                <a:pos x="221" y="28"/>
              </a:cxn>
              <a:cxn ang="0">
                <a:pos x="193" y="0"/>
              </a:cxn>
              <a:cxn ang="0">
                <a:pos x="165" y="28"/>
              </a:cxn>
              <a:cxn ang="0">
                <a:pos x="165" y="250"/>
              </a:cxn>
              <a:cxn ang="0">
                <a:pos x="28" y="250"/>
              </a:cxn>
              <a:cxn ang="0">
                <a:pos x="0" y="278"/>
              </a:cxn>
              <a:cxn ang="0">
                <a:pos x="14" y="302"/>
              </a:cxn>
              <a:cxn ang="0">
                <a:pos x="6" y="334"/>
              </a:cxn>
              <a:cxn ang="0">
                <a:pos x="6" y="412"/>
              </a:cxn>
              <a:cxn ang="0">
                <a:pos x="29" y="435"/>
              </a:cxn>
              <a:cxn ang="0">
                <a:pos x="53" y="412"/>
              </a:cxn>
              <a:cxn ang="0">
                <a:pos x="53" y="334"/>
              </a:cxn>
              <a:cxn ang="0">
                <a:pos x="72" y="315"/>
              </a:cxn>
              <a:cxn ang="0">
                <a:pos x="150" y="315"/>
              </a:cxn>
              <a:cxn ang="0">
                <a:pos x="169" y="334"/>
              </a:cxn>
              <a:cxn ang="0">
                <a:pos x="169" y="412"/>
              </a:cxn>
              <a:cxn ang="0">
                <a:pos x="193" y="435"/>
              </a:cxn>
              <a:cxn ang="0">
                <a:pos x="216" y="412"/>
              </a:cxn>
              <a:cxn ang="0">
                <a:pos x="216" y="334"/>
              </a:cxn>
              <a:cxn ang="0">
                <a:pos x="208" y="302"/>
              </a:cxn>
              <a:cxn ang="0">
                <a:pos x="221" y="278"/>
              </a:cxn>
              <a:cxn ang="0">
                <a:pos x="221" y="278"/>
              </a:cxn>
              <a:cxn ang="0">
                <a:pos x="221" y="278"/>
              </a:cxn>
            </a:cxnLst>
            <a:rect l="0" t="0" r="r" b="b"/>
            <a:pathLst>
              <a:path w="221" h="435">
                <a:moveTo>
                  <a:pt x="221" y="278"/>
                </a:moveTo>
                <a:cubicBezTo>
                  <a:pt x="221" y="28"/>
                  <a:pt x="221" y="28"/>
                  <a:pt x="221" y="28"/>
                </a:cubicBezTo>
                <a:cubicBezTo>
                  <a:pt x="221" y="13"/>
                  <a:pt x="209" y="0"/>
                  <a:pt x="193" y="0"/>
                </a:cubicBezTo>
                <a:cubicBezTo>
                  <a:pt x="178" y="0"/>
                  <a:pt x="165" y="13"/>
                  <a:pt x="165" y="28"/>
                </a:cubicBezTo>
                <a:cubicBezTo>
                  <a:pt x="165" y="250"/>
                  <a:pt x="165" y="250"/>
                  <a:pt x="165" y="250"/>
                </a:cubicBezTo>
                <a:cubicBezTo>
                  <a:pt x="28" y="250"/>
                  <a:pt x="28" y="250"/>
                  <a:pt x="28" y="250"/>
                </a:cubicBezTo>
                <a:cubicBezTo>
                  <a:pt x="12" y="250"/>
                  <a:pt x="0" y="262"/>
                  <a:pt x="0" y="278"/>
                </a:cubicBezTo>
                <a:cubicBezTo>
                  <a:pt x="0" y="288"/>
                  <a:pt x="5" y="298"/>
                  <a:pt x="14" y="302"/>
                </a:cubicBezTo>
                <a:cubicBezTo>
                  <a:pt x="9" y="312"/>
                  <a:pt x="6" y="322"/>
                  <a:pt x="6" y="334"/>
                </a:cubicBezTo>
                <a:cubicBezTo>
                  <a:pt x="6" y="412"/>
                  <a:pt x="6" y="412"/>
                  <a:pt x="6" y="412"/>
                </a:cubicBezTo>
                <a:cubicBezTo>
                  <a:pt x="6" y="425"/>
                  <a:pt x="17" y="435"/>
                  <a:pt x="29" y="435"/>
                </a:cubicBezTo>
                <a:cubicBezTo>
                  <a:pt x="42" y="435"/>
                  <a:pt x="53" y="425"/>
                  <a:pt x="53" y="412"/>
                </a:cubicBezTo>
                <a:cubicBezTo>
                  <a:pt x="53" y="334"/>
                  <a:pt x="53" y="334"/>
                  <a:pt x="53" y="334"/>
                </a:cubicBezTo>
                <a:cubicBezTo>
                  <a:pt x="53" y="323"/>
                  <a:pt x="61" y="315"/>
                  <a:pt x="72" y="315"/>
                </a:cubicBezTo>
                <a:cubicBezTo>
                  <a:pt x="150" y="315"/>
                  <a:pt x="150" y="315"/>
                  <a:pt x="150" y="315"/>
                </a:cubicBezTo>
                <a:cubicBezTo>
                  <a:pt x="161" y="315"/>
                  <a:pt x="169" y="323"/>
                  <a:pt x="169" y="334"/>
                </a:cubicBezTo>
                <a:cubicBezTo>
                  <a:pt x="169" y="412"/>
                  <a:pt x="169" y="412"/>
                  <a:pt x="169" y="412"/>
                </a:cubicBezTo>
                <a:cubicBezTo>
                  <a:pt x="169" y="425"/>
                  <a:pt x="180" y="435"/>
                  <a:pt x="193" y="435"/>
                </a:cubicBezTo>
                <a:cubicBezTo>
                  <a:pt x="205" y="435"/>
                  <a:pt x="216" y="425"/>
                  <a:pt x="216" y="412"/>
                </a:cubicBezTo>
                <a:cubicBezTo>
                  <a:pt x="216" y="334"/>
                  <a:pt x="216" y="334"/>
                  <a:pt x="216" y="334"/>
                </a:cubicBezTo>
                <a:cubicBezTo>
                  <a:pt x="216" y="322"/>
                  <a:pt x="213" y="311"/>
                  <a:pt x="208" y="302"/>
                </a:cubicBezTo>
                <a:cubicBezTo>
                  <a:pt x="216" y="297"/>
                  <a:pt x="221" y="288"/>
                  <a:pt x="221" y="278"/>
                </a:cubicBezTo>
                <a:close/>
                <a:moveTo>
                  <a:pt x="221" y="278"/>
                </a:moveTo>
                <a:cubicBezTo>
                  <a:pt x="221" y="278"/>
                  <a:pt x="221" y="278"/>
                  <a:pt x="221" y="278"/>
                </a:cubicBezTo>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Line 13"/>
          <p:cNvSpPr>
            <a:spLocks noChangeShapeType="1"/>
          </p:cNvSpPr>
          <p:nvPr/>
        </p:nvSpPr>
        <p:spPr bwMode="auto">
          <a:xfrm>
            <a:off x="5470111" y="4158644"/>
            <a:ext cx="1749" cy="1748"/>
          </a:xfrm>
          <a:prstGeom prst="line">
            <a:avLst/>
          </a:pr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Line 14"/>
          <p:cNvSpPr>
            <a:spLocks noChangeShapeType="1"/>
          </p:cNvSpPr>
          <p:nvPr/>
        </p:nvSpPr>
        <p:spPr bwMode="auto">
          <a:xfrm>
            <a:off x="5470111" y="4158644"/>
            <a:ext cx="1749" cy="1748"/>
          </a:xfrm>
          <a:prstGeom prst="line">
            <a:avLst/>
          </a:pr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KSO_Shape"/>
          <p:cNvSpPr>
            <a:spLocks/>
          </p:cNvSpPr>
          <p:nvPr/>
        </p:nvSpPr>
        <p:spPr bwMode="auto">
          <a:xfrm>
            <a:off x="5338903" y="4887342"/>
            <a:ext cx="1514194" cy="1183595"/>
          </a:xfrm>
          <a:custGeom>
            <a:avLst/>
            <a:gdLst>
              <a:gd name="T0" fmla="*/ 2147483646 w 5597"/>
              <a:gd name="T1" fmla="*/ 2147483646 h 4375"/>
              <a:gd name="T2" fmla="*/ 2147483646 w 5597"/>
              <a:gd name="T3" fmla="*/ 2147483646 h 4375"/>
              <a:gd name="T4" fmla="*/ 2147483646 w 5597"/>
              <a:gd name="T5" fmla="*/ 2147483646 h 4375"/>
              <a:gd name="T6" fmla="*/ 2147483646 w 5597"/>
              <a:gd name="T7" fmla="*/ 2147483646 h 4375"/>
              <a:gd name="T8" fmla="*/ 2147483646 w 5597"/>
              <a:gd name="T9" fmla="*/ 2147483646 h 4375"/>
              <a:gd name="T10" fmla="*/ 2147483646 w 5597"/>
              <a:gd name="T11" fmla="*/ 2147483646 h 4375"/>
              <a:gd name="T12" fmla="*/ 2147483646 w 5597"/>
              <a:gd name="T13" fmla="*/ 2147483646 h 4375"/>
              <a:gd name="T14" fmla="*/ 2147483646 w 5597"/>
              <a:gd name="T15" fmla="*/ 2147483646 h 4375"/>
              <a:gd name="T16" fmla="*/ 2147483646 w 5597"/>
              <a:gd name="T17" fmla="*/ 2147483646 h 4375"/>
              <a:gd name="T18" fmla="*/ 2147483646 w 5597"/>
              <a:gd name="T19" fmla="*/ 2147483646 h 4375"/>
              <a:gd name="T20" fmla="*/ 2147483646 w 5597"/>
              <a:gd name="T21" fmla="*/ 2147483646 h 4375"/>
              <a:gd name="T22" fmla="*/ 2147483646 w 5597"/>
              <a:gd name="T23" fmla="*/ 2147483646 h 4375"/>
              <a:gd name="T24" fmla="*/ 2147483646 w 5597"/>
              <a:gd name="T25" fmla="*/ 2147483646 h 4375"/>
              <a:gd name="T26" fmla="*/ 2147483646 w 5597"/>
              <a:gd name="T27" fmla="*/ 2147483646 h 4375"/>
              <a:gd name="T28" fmla="*/ 2147483646 w 5597"/>
              <a:gd name="T29" fmla="*/ 2147483646 h 4375"/>
              <a:gd name="T30" fmla="*/ 2147483646 w 5597"/>
              <a:gd name="T31" fmla="*/ 2147483646 h 4375"/>
              <a:gd name="T32" fmla="*/ 2147483646 w 5597"/>
              <a:gd name="T33" fmla="*/ 2147483646 h 4375"/>
              <a:gd name="T34" fmla="*/ 2147483646 w 5597"/>
              <a:gd name="T35" fmla="*/ 2147483646 h 4375"/>
              <a:gd name="T36" fmla="*/ 2147483646 w 5597"/>
              <a:gd name="T37" fmla="*/ 2147483646 h 4375"/>
              <a:gd name="T38" fmla="*/ 2147483646 w 5597"/>
              <a:gd name="T39" fmla="*/ 2147483646 h 4375"/>
              <a:gd name="T40" fmla="*/ 2147483646 w 5597"/>
              <a:gd name="T41" fmla="*/ 2147483646 h 4375"/>
              <a:gd name="T42" fmla="*/ 2147483646 w 5597"/>
              <a:gd name="T43" fmla="*/ 2147483646 h 4375"/>
              <a:gd name="T44" fmla="*/ 2147483646 w 5597"/>
              <a:gd name="T45" fmla="*/ 2147483646 h 4375"/>
              <a:gd name="T46" fmla="*/ 2147483646 w 5597"/>
              <a:gd name="T47" fmla="*/ 2147483646 h 4375"/>
              <a:gd name="T48" fmla="*/ 2147483646 w 5597"/>
              <a:gd name="T49" fmla="*/ 2147483646 h 4375"/>
              <a:gd name="T50" fmla="*/ 2147483646 w 5597"/>
              <a:gd name="T51" fmla="*/ 2147483646 h 4375"/>
              <a:gd name="T52" fmla="*/ 2147483646 w 5597"/>
              <a:gd name="T53" fmla="*/ 2147483646 h 4375"/>
              <a:gd name="T54" fmla="*/ 2147483646 w 5597"/>
              <a:gd name="T55" fmla="*/ 2147483646 h 4375"/>
              <a:gd name="T56" fmla="*/ 2147483646 w 5597"/>
              <a:gd name="T57" fmla="*/ 2147483646 h 4375"/>
              <a:gd name="T58" fmla="*/ 2147483646 w 5597"/>
              <a:gd name="T59" fmla="*/ 2147483646 h 4375"/>
              <a:gd name="T60" fmla="*/ 2147483646 w 5597"/>
              <a:gd name="T61" fmla="*/ 2147483646 h 4375"/>
              <a:gd name="T62" fmla="*/ 2147483646 w 5597"/>
              <a:gd name="T63" fmla="*/ 2147483646 h 4375"/>
              <a:gd name="T64" fmla="*/ 2147483646 w 5597"/>
              <a:gd name="T65" fmla="*/ 2147483646 h 4375"/>
              <a:gd name="T66" fmla="*/ 2147483646 w 5597"/>
              <a:gd name="T67" fmla="*/ 2147483646 h 4375"/>
              <a:gd name="T68" fmla="*/ 2147483646 w 5597"/>
              <a:gd name="T69" fmla="*/ 2147483646 h 4375"/>
              <a:gd name="T70" fmla="*/ 2147483646 w 5597"/>
              <a:gd name="T71" fmla="*/ 2147483646 h 4375"/>
              <a:gd name="T72" fmla="*/ 2147483646 w 5597"/>
              <a:gd name="T73" fmla="*/ 2147483646 h 4375"/>
              <a:gd name="T74" fmla="*/ 2147483646 w 5597"/>
              <a:gd name="T75" fmla="*/ 2147483646 h 4375"/>
              <a:gd name="T76" fmla="*/ 2147483646 w 5597"/>
              <a:gd name="T77" fmla="*/ 2147483646 h 4375"/>
              <a:gd name="T78" fmla="*/ 2147483646 w 5597"/>
              <a:gd name="T79" fmla="*/ 2147483646 h 4375"/>
              <a:gd name="T80" fmla="*/ 2147483646 w 5597"/>
              <a:gd name="T81" fmla="*/ 2147483646 h 4375"/>
              <a:gd name="T82" fmla="*/ 2147483646 w 5597"/>
              <a:gd name="T83" fmla="*/ 2147483646 h 4375"/>
              <a:gd name="T84" fmla="*/ 2147483646 w 5597"/>
              <a:gd name="T85" fmla="*/ 2147483646 h 4375"/>
              <a:gd name="T86" fmla="*/ 2147483646 w 5597"/>
              <a:gd name="T87" fmla="*/ 2147483646 h 4375"/>
              <a:gd name="T88" fmla="*/ 2147483646 w 5597"/>
              <a:gd name="T89" fmla="*/ 2147483646 h 4375"/>
              <a:gd name="T90" fmla="*/ 2147483646 w 5597"/>
              <a:gd name="T91" fmla="*/ 2147483646 h 4375"/>
              <a:gd name="T92" fmla="*/ 2147483646 w 5597"/>
              <a:gd name="T93" fmla="*/ 2147483646 h 4375"/>
              <a:gd name="T94" fmla="*/ 2147483646 w 5597"/>
              <a:gd name="T95" fmla="*/ 2147483646 h 4375"/>
              <a:gd name="T96" fmla="*/ 2147483646 w 5597"/>
              <a:gd name="T97" fmla="*/ 2147483646 h 4375"/>
              <a:gd name="T98" fmla="*/ 2147483646 w 5597"/>
              <a:gd name="T99" fmla="*/ 2147483646 h 4375"/>
              <a:gd name="T100" fmla="*/ 2050350445 w 5597"/>
              <a:gd name="T101" fmla="*/ 2147483646 h 4375"/>
              <a:gd name="T102" fmla="*/ 39387585 w 5597"/>
              <a:gd name="T103" fmla="*/ 2147483646 h 4375"/>
              <a:gd name="T104" fmla="*/ 1025117361 w 5597"/>
              <a:gd name="T105" fmla="*/ 2147483646 h 43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97" h="4375">
                <a:moveTo>
                  <a:pt x="68" y="0"/>
                </a:moveTo>
                <a:lnTo>
                  <a:pt x="68" y="0"/>
                </a:lnTo>
                <a:lnTo>
                  <a:pt x="5540" y="0"/>
                </a:lnTo>
                <a:lnTo>
                  <a:pt x="5554" y="45"/>
                </a:lnTo>
                <a:lnTo>
                  <a:pt x="5566" y="90"/>
                </a:lnTo>
                <a:lnTo>
                  <a:pt x="5576" y="137"/>
                </a:lnTo>
                <a:lnTo>
                  <a:pt x="5584" y="182"/>
                </a:lnTo>
                <a:lnTo>
                  <a:pt x="5590" y="226"/>
                </a:lnTo>
                <a:lnTo>
                  <a:pt x="5594" y="272"/>
                </a:lnTo>
                <a:lnTo>
                  <a:pt x="5596" y="317"/>
                </a:lnTo>
                <a:lnTo>
                  <a:pt x="5597" y="361"/>
                </a:lnTo>
                <a:lnTo>
                  <a:pt x="5595" y="406"/>
                </a:lnTo>
                <a:lnTo>
                  <a:pt x="5592" y="450"/>
                </a:lnTo>
                <a:lnTo>
                  <a:pt x="5587" y="494"/>
                </a:lnTo>
                <a:lnTo>
                  <a:pt x="5580" y="538"/>
                </a:lnTo>
                <a:lnTo>
                  <a:pt x="5573" y="582"/>
                </a:lnTo>
                <a:lnTo>
                  <a:pt x="5563" y="625"/>
                </a:lnTo>
                <a:lnTo>
                  <a:pt x="5552" y="670"/>
                </a:lnTo>
                <a:lnTo>
                  <a:pt x="5540" y="713"/>
                </a:lnTo>
                <a:lnTo>
                  <a:pt x="3077" y="713"/>
                </a:lnTo>
                <a:lnTo>
                  <a:pt x="3246" y="1295"/>
                </a:lnTo>
                <a:lnTo>
                  <a:pt x="3031" y="1442"/>
                </a:lnTo>
                <a:lnTo>
                  <a:pt x="3050" y="1457"/>
                </a:lnTo>
                <a:lnTo>
                  <a:pt x="3069" y="1472"/>
                </a:lnTo>
                <a:lnTo>
                  <a:pt x="3087" y="1488"/>
                </a:lnTo>
                <a:lnTo>
                  <a:pt x="3103" y="1503"/>
                </a:lnTo>
                <a:lnTo>
                  <a:pt x="3118" y="1520"/>
                </a:lnTo>
                <a:lnTo>
                  <a:pt x="3132" y="1537"/>
                </a:lnTo>
                <a:lnTo>
                  <a:pt x="3144" y="1554"/>
                </a:lnTo>
                <a:lnTo>
                  <a:pt x="3155" y="1572"/>
                </a:lnTo>
                <a:lnTo>
                  <a:pt x="3165" y="1590"/>
                </a:lnTo>
                <a:lnTo>
                  <a:pt x="3173" y="1608"/>
                </a:lnTo>
                <a:lnTo>
                  <a:pt x="3181" y="1627"/>
                </a:lnTo>
                <a:lnTo>
                  <a:pt x="3186" y="1645"/>
                </a:lnTo>
                <a:lnTo>
                  <a:pt x="3192" y="1663"/>
                </a:lnTo>
                <a:lnTo>
                  <a:pt x="3195" y="1682"/>
                </a:lnTo>
                <a:lnTo>
                  <a:pt x="3196" y="1701"/>
                </a:lnTo>
                <a:lnTo>
                  <a:pt x="3197" y="1720"/>
                </a:lnTo>
                <a:lnTo>
                  <a:pt x="3197" y="1739"/>
                </a:lnTo>
                <a:lnTo>
                  <a:pt x="3195" y="1757"/>
                </a:lnTo>
                <a:lnTo>
                  <a:pt x="3192" y="1776"/>
                </a:lnTo>
                <a:lnTo>
                  <a:pt x="3187" y="1795"/>
                </a:lnTo>
                <a:lnTo>
                  <a:pt x="3182" y="1813"/>
                </a:lnTo>
                <a:lnTo>
                  <a:pt x="3174" y="1831"/>
                </a:lnTo>
                <a:lnTo>
                  <a:pt x="3166" y="1849"/>
                </a:lnTo>
                <a:lnTo>
                  <a:pt x="3157" y="1867"/>
                </a:lnTo>
                <a:lnTo>
                  <a:pt x="3145" y="1885"/>
                </a:lnTo>
                <a:lnTo>
                  <a:pt x="3133" y="1901"/>
                </a:lnTo>
                <a:lnTo>
                  <a:pt x="3119" y="1918"/>
                </a:lnTo>
                <a:lnTo>
                  <a:pt x="3105" y="1933"/>
                </a:lnTo>
                <a:lnTo>
                  <a:pt x="3088" y="1950"/>
                </a:lnTo>
                <a:lnTo>
                  <a:pt x="3070" y="1964"/>
                </a:lnTo>
                <a:lnTo>
                  <a:pt x="3052" y="1978"/>
                </a:lnTo>
                <a:lnTo>
                  <a:pt x="3031" y="1993"/>
                </a:lnTo>
                <a:lnTo>
                  <a:pt x="3045" y="2002"/>
                </a:lnTo>
                <a:lnTo>
                  <a:pt x="3058" y="2012"/>
                </a:lnTo>
                <a:lnTo>
                  <a:pt x="3071" y="2022"/>
                </a:lnTo>
                <a:lnTo>
                  <a:pt x="3084" y="2032"/>
                </a:lnTo>
                <a:lnTo>
                  <a:pt x="3096" y="2043"/>
                </a:lnTo>
                <a:lnTo>
                  <a:pt x="3107" y="2054"/>
                </a:lnTo>
                <a:lnTo>
                  <a:pt x="3117" y="2066"/>
                </a:lnTo>
                <a:lnTo>
                  <a:pt x="3127" y="2078"/>
                </a:lnTo>
                <a:lnTo>
                  <a:pt x="3137" y="2091"/>
                </a:lnTo>
                <a:lnTo>
                  <a:pt x="3145" y="2104"/>
                </a:lnTo>
                <a:lnTo>
                  <a:pt x="3153" y="2118"/>
                </a:lnTo>
                <a:lnTo>
                  <a:pt x="3161" y="2132"/>
                </a:lnTo>
                <a:lnTo>
                  <a:pt x="3174" y="2161"/>
                </a:lnTo>
                <a:lnTo>
                  <a:pt x="3186" y="2192"/>
                </a:lnTo>
                <a:lnTo>
                  <a:pt x="3196" y="2224"/>
                </a:lnTo>
                <a:lnTo>
                  <a:pt x="3204" y="2258"/>
                </a:lnTo>
                <a:lnTo>
                  <a:pt x="3210" y="2294"/>
                </a:lnTo>
                <a:lnTo>
                  <a:pt x="3214" y="2331"/>
                </a:lnTo>
                <a:lnTo>
                  <a:pt x="3216" y="2370"/>
                </a:lnTo>
                <a:lnTo>
                  <a:pt x="3217" y="2410"/>
                </a:lnTo>
                <a:lnTo>
                  <a:pt x="3217" y="2450"/>
                </a:lnTo>
                <a:lnTo>
                  <a:pt x="3215" y="2492"/>
                </a:lnTo>
                <a:lnTo>
                  <a:pt x="3212" y="2537"/>
                </a:lnTo>
                <a:lnTo>
                  <a:pt x="3207" y="2581"/>
                </a:lnTo>
                <a:lnTo>
                  <a:pt x="3202" y="2627"/>
                </a:lnTo>
                <a:lnTo>
                  <a:pt x="3196" y="2674"/>
                </a:lnTo>
                <a:lnTo>
                  <a:pt x="3189" y="2722"/>
                </a:lnTo>
                <a:lnTo>
                  <a:pt x="3180" y="2771"/>
                </a:lnTo>
                <a:lnTo>
                  <a:pt x="3162" y="2873"/>
                </a:lnTo>
                <a:lnTo>
                  <a:pt x="3141" y="2978"/>
                </a:lnTo>
                <a:lnTo>
                  <a:pt x="3118" y="3085"/>
                </a:lnTo>
                <a:lnTo>
                  <a:pt x="3071" y="3309"/>
                </a:lnTo>
                <a:lnTo>
                  <a:pt x="3122" y="3313"/>
                </a:lnTo>
                <a:lnTo>
                  <a:pt x="3174" y="3318"/>
                </a:lnTo>
                <a:lnTo>
                  <a:pt x="3225" y="3325"/>
                </a:lnTo>
                <a:lnTo>
                  <a:pt x="3276" y="3334"/>
                </a:lnTo>
                <a:lnTo>
                  <a:pt x="3326" y="3344"/>
                </a:lnTo>
                <a:lnTo>
                  <a:pt x="3375" y="3355"/>
                </a:lnTo>
                <a:lnTo>
                  <a:pt x="3424" y="3368"/>
                </a:lnTo>
                <a:lnTo>
                  <a:pt x="3472" y="3383"/>
                </a:lnTo>
                <a:lnTo>
                  <a:pt x="3519" y="3400"/>
                </a:lnTo>
                <a:lnTo>
                  <a:pt x="3567" y="3419"/>
                </a:lnTo>
                <a:lnTo>
                  <a:pt x="3612" y="3439"/>
                </a:lnTo>
                <a:lnTo>
                  <a:pt x="3657" y="3461"/>
                </a:lnTo>
                <a:lnTo>
                  <a:pt x="3701" y="3485"/>
                </a:lnTo>
                <a:lnTo>
                  <a:pt x="3745" y="3512"/>
                </a:lnTo>
                <a:lnTo>
                  <a:pt x="3787" y="3540"/>
                </a:lnTo>
                <a:lnTo>
                  <a:pt x="3827" y="3570"/>
                </a:lnTo>
                <a:lnTo>
                  <a:pt x="3868" y="3602"/>
                </a:lnTo>
                <a:lnTo>
                  <a:pt x="3907" y="3638"/>
                </a:lnTo>
                <a:lnTo>
                  <a:pt x="3945" y="3674"/>
                </a:lnTo>
                <a:lnTo>
                  <a:pt x="3981" y="3714"/>
                </a:lnTo>
                <a:lnTo>
                  <a:pt x="4016" y="3755"/>
                </a:lnTo>
                <a:lnTo>
                  <a:pt x="4050" y="3799"/>
                </a:lnTo>
                <a:lnTo>
                  <a:pt x="4083" y="3844"/>
                </a:lnTo>
                <a:lnTo>
                  <a:pt x="4114" y="3893"/>
                </a:lnTo>
                <a:lnTo>
                  <a:pt x="4144" y="3945"/>
                </a:lnTo>
                <a:lnTo>
                  <a:pt x="4171" y="3998"/>
                </a:lnTo>
                <a:lnTo>
                  <a:pt x="4198" y="4054"/>
                </a:lnTo>
                <a:lnTo>
                  <a:pt x="4222" y="4113"/>
                </a:lnTo>
                <a:lnTo>
                  <a:pt x="4245" y="4175"/>
                </a:lnTo>
                <a:lnTo>
                  <a:pt x="4266" y="4239"/>
                </a:lnTo>
                <a:lnTo>
                  <a:pt x="4286" y="4305"/>
                </a:lnTo>
                <a:lnTo>
                  <a:pt x="4304" y="4375"/>
                </a:lnTo>
                <a:lnTo>
                  <a:pt x="4109" y="4375"/>
                </a:lnTo>
                <a:lnTo>
                  <a:pt x="4086" y="4334"/>
                </a:lnTo>
                <a:lnTo>
                  <a:pt x="4061" y="4294"/>
                </a:lnTo>
                <a:lnTo>
                  <a:pt x="4034" y="4257"/>
                </a:lnTo>
                <a:lnTo>
                  <a:pt x="4007" y="4220"/>
                </a:lnTo>
                <a:lnTo>
                  <a:pt x="3979" y="4185"/>
                </a:lnTo>
                <a:lnTo>
                  <a:pt x="3949" y="4152"/>
                </a:lnTo>
                <a:lnTo>
                  <a:pt x="3918" y="4120"/>
                </a:lnTo>
                <a:lnTo>
                  <a:pt x="3887" y="4089"/>
                </a:lnTo>
                <a:lnTo>
                  <a:pt x="3855" y="4059"/>
                </a:lnTo>
                <a:lnTo>
                  <a:pt x="3822" y="4031"/>
                </a:lnTo>
                <a:lnTo>
                  <a:pt x="3788" y="4005"/>
                </a:lnTo>
                <a:lnTo>
                  <a:pt x="3752" y="3979"/>
                </a:lnTo>
                <a:lnTo>
                  <a:pt x="3717" y="3955"/>
                </a:lnTo>
                <a:lnTo>
                  <a:pt x="3680" y="3932"/>
                </a:lnTo>
                <a:lnTo>
                  <a:pt x="3643" y="3911"/>
                </a:lnTo>
                <a:lnTo>
                  <a:pt x="3605" y="3891"/>
                </a:lnTo>
                <a:lnTo>
                  <a:pt x="3568" y="3871"/>
                </a:lnTo>
                <a:lnTo>
                  <a:pt x="3529" y="3853"/>
                </a:lnTo>
                <a:lnTo>
                  <a:pt x="3489" y="3837"/>
                </a:lnTo>
                <a:lnTo>
                  <a:pt x="3449" y="3821"/>
                </a:lnTo>
                <a:lnTo>
                  <a:pt x="3409" y="3807"/>
                </a:lnTo>
                <a:lnTo>
                  <a:pt x="3369" y="3794"/>
                </a:lnTo>
                <a:lnTo>
                  <a:pt x="3327" y="3781"/>
                </a:lnTo>
                <a:lnTo>
                  <a:pt x="3286" y="3770"/>
                </a:lnTo>
                <a:lnTo>
                  <a:pt x="3244" y="3760"/>
                </a:lnTo>
                <a:lnTo>
                  <a:pt x="3202" y="3752"/>
                </a:lnTo>
                <a:lnTo>
                  <a:pt x="3160" y="3744"/>
                </a:lnTo>
                <a:lnTo>
                  <a:pt x="3118" y="3737"/>
                </a:lnTo>
                <a:lnTo>
                  <a:pt x="3076" y="3731"/>
                </a:lnTo>
                <a:lnTo>
                  <a:pt x="3033" y="3726"/>
                </a:lnTo>
                <a:lnTo>
                  <a:pt x="2991" y="3722"/>
                </a:lnTo>
                <a:lnTo>
                  <a:pt x="2948" y="3719"/>
                </a:lnTo>
                <a:lnTo>
                  <a:pt x="2856" y="4375"/>
                </a:lnTo>
                <a:lnTo>
                  <a:pt x="2639" y="4375"/>
                </a:lnTo>
                <a:lnTo>
                  <a:pt x="2546" y="3722"/>
                </a:lnTo>
                <a:lnTo>
                  <a:pt x="2506" y="3725"/>
                </a:lnTo>
                <a:lnTo>
                  <a:pt x="2464" y="3729"/>
                </a:lnTo>
                <a:lnTo>
                  <a:pt x="2423" y="3735"/>
                </a:lnTo>
                <a:lnTo>
                  <a:pt x="2381" y="3740"/>
                </a:lnTo>
                <a:lnTo>
                  <a:pt x="2340" y="3748"/>
                </a:lnTo>
                <a:lnTo>
                  <a:pt x="2299" y="3756"/>
                </a:lnTo>
                <a:lnTo>
                  <a:pt x="2258" y="3766"/>
                </a:lnTo>
                <a:lnTo>
                  <a:pt x="2217" y="3776"/>
                </a:lnTo>
                <a:lnTo>
                  <a:pt x="2177" y="3787"/>
                </a:lnTo>
                <a:lnTo>
                  <a:pt x="2136" y="3800"/>
                </a:lnTo>
                <a:lnTo>
                  <a:pt x="2098" y="3813"/>
                </a:lnTo>
                <a:lnTo>
                  <a:pt x="2058" y="3828"/>
                </a:lnTo>
                <a:lnTo>
                  <a:pt x="2019" y="3843"/>
                </a:lnTo>
                <a:lnTo>
                  <a:pt x="1980" y="3860"/>
                </a:lnTo>
                <a:lnTo>
                  <a:pt x="1943" y="3879"/>
                </a:lnTo>
                <a:lnTo>
                  <a:pt x="1905" y="3897"/>
                </a:lnTo>
                <a:lnTo>
                  <a:pt x="1869" y="3917"/>
                </a:lnTo>
                <a:lnTo>
                  <a:pt x="1833" y="3939"/>
                </a:lnTo>
                <a:lnTo>
                  <a:pt x="1798" y="3962"/>
                </a:lnTo>
                <a:lnTo>
                  <a:pt x="1763" y="3986"/>
                </a:lnTo>
                <a:lnTo>
                  <a:pt x="1730" y="4011"/>
                </a:lnTo>
                <a:lnTo>
                  <a:pt x="1696" y="4037"/>
                </a:lnTo>
                <a:lnTo>
                  <a:pt x="1663" y="4065"/>
                </a:lnTo>
                <a:lnTo>
                  <a:pt x="1632" y="4094"/>
                </a:lnTo>
                <a:lnTo>
                  <a:pt x="1601" y="4124"/>
                </a:lnTo>
                <a:lnTo>
                  <a:pt x="1572" y="4156"/>
                </a:lnTo>
                <a:lnTo>
                  <a:pt x="1543" y="4189"/>
                </a:lnTo>
                <a:lnTo>
                  <a:pt x="1515" y="4223"/>
                </a:lnTo>
                <a:lnTo>
                  <a:pt x="1489" y="4259"/>
                </a:lnTo>
                <a:lnTo>
                  <a:pt x="1463" y="4296"/>
                </a:lnTo>
                <a:lnTo>
                  <a:pt x="1438" y="4335"/>
                </a:lnTo>
                <a:lnTo>
                  <a:pt x="1415" y="4375"/>
                </a:lnTo>
                <a:lnTo>
                  <a:pt x="1221" y="4375"/>
                </a:lnTo>
                <a:lnTo>
                  <a:pt x="1239" y="4304"/>
                </a:lnTo>
                <a:lnTo>
                  <a:pt x="1259" y="4236"/>
                </a:lnTo>
                <a:lnTo>
                  <a:pt x="1281" y="4170"/>
                </a:lnTo>
                <a:lnTo>
                  <a:pt x="1292" y="4139"/>
                </a:lnTo>
                <a:lnTo>
                  <a:pt x="1304" y="4109"/>
                </a:lnTo>
                <a:lnTo>
                  <a:pt x="1316" y="4078"/>
                </a:lnTo>
                <a:lnTo>
                  <a:pt x="1329" y="4049"/>
                </a:lnTo>
                <a:lnTo>
                  <a:pt x="1343" y="4020"/>
                </a:lnTo>
                <a:lnTo>
                  <a:pt x="1357" y="3991"/>
                </a:lnTo>
                <a:lnTo>
                  <a:pt x="1370" y="3964"/>
                </a:lnTo>
                <a:lnTo>
                  <a:pt x="1386" y="3937"/>
                </a:lnTo>
                <a:lnTo>
                  <a:pt x="1400" y="3911"/>
                </a:lnTo>
                <a:lnTo>
                  <a:pt x="1416" y="3885"/>
                </a:lnTo>
                <a:lnTo>
                  <a:pt x="1431" y="3861"/>
                </a:lnTo>
                <a:lnTo>
                  <a:pt x="1448" y="3837"/>
                </a:lnTo>
                <a:lnTo>
                  <a:pt x="1464" y="3812"/>
                </a:lnTo>
                <a:lnTo>
                  <a:pt x="1481" y="3790"/>
                </a:lnTo>
                <a:lnTo>
                  <a:pt x="1516" y="3746"/>
                </a:lnTo>
                <a:lnTo>
                  <a:pt x="1552" y="3704"/>
                </a:lnTo>
                <a:lnTo>
                  <a:pt x="1589" y="3664"/>
                </a:lnTo>
                <a:lnTo>
                  <a:pt x="1628" y="3628"/>
                </a:lnTo>
                <a:lnTo>
                  <a:pt x="1669" y="3592"/>
                </a:lnTo>
                <a:lnTo>
                  <a:pt x="1710" y="3560"/>
                </a:lnTo>
                <a:lnTo>
                  <a:pt x="1752" y="3530"/>
                </a:lnTo>
                <a:lnTo>
                  <a:pt x="1795" y="3502"/>
                </a:lnTo>
                <a:lnTo>
                  <a:pt x="1840" y="3476"/>
                </a:lnTo>
                <a:lnTo>
                  <a:pt x="1885" y="3452"/>
                </a:lnTo>
                <a:lnTo>
                  <a:pt x="1932" y="3430"/>
                </a:lnTo>
                <a:lnTo>
                  <a:pt x="1978" y="3410"/>
                </a:lnTo>
                <a:lnTo>
                  <a:pt x="2027" y="3392"/>
                </a:lnTo>
                <a:lnTo>
                  <a:pt x="2076" y="3376"/>
                </a:lnTo>
                <a:lnTo>
                  <a:pt x="2125" y="3361"/>
                </a:lnTo>
                <a:lnTo>
                  <a:pt x="2175" y="3348"/>
                </a:lnTo>
                <a:lnTo>
                  <a:pt x="2226" y="3338"/>
                </a:lnTo>
                <a:lnTo>
                  <a:pt x="2277" y="3328"/>
                </a:lnTo>
                <a:lnTo>
                  <a:pt x="2329" y="3320"/>
                </a:lnTo>
                <a:lnTo>
                  <a:pt x="2381" y="3315"/>
                </a:lnTo>
                <a:lnTo>
                  <a:pt x="2434" y="3310"/>
                </a:lnTo>
                <a:lnTo>
                  <a:pt x="2487" y="3307"/>
                </a:lnTo>
                <a:lnTo>
                  <a:pt x="2439" y="3084"/>
                </a:lnTo>
                <a:lnTo>
                  <a:pt x="2417" y="2977"/>
                </a:lnTo>
                <a:lnTo>
                  <a:pt x="2396" y="2872"/>
                </a:lnTo>
                <a:lnTo>
                  <a:pt x="2377" y="2771"/>
                </a:lnTo>
                <a:lnTo>
                  <a:pt x="2370" y="2721"/>
                </a:lnTo>
                <a:lnTo>
                  <a:pt x="2362" y="2674"/>
                </a:lnTo>
                <a:lnTo>
                  <a:pt x="2355" y="2626"/>
                </a:lnTo>
                <a:lnTo>
                  <a:pt x="2350" y="2581"/>
                </a:lnTo>
                <a:lnTo>
                  <a:pt x="2346" y="2536"/>
                </a:lnTo>
                <a:lnTo>
                  <a:pt x="2343" y="2492"/>
                </a:lnTo>
                <a:lnTo>
                  <a:pt x="2341" y="2449"/>
                </a:lnTo>
                <a:lnTo>
                  <a:pt x="2341" y="2408"/>
                </a:lnTo>
                <a:lnTo>
                  <a:pt x="2342" y="2369"/>
                </a:lnTo>
                <a:lnTo>
                  <a:pt x="2344" y="2330"/>
                </a:lnTo>
                <a:lnTo>
                  <a:pt x="2349" y="2294"/>
                </a:lnTo>
                <a:lnTo>
                  <a:pt x="2354" y="2258"/>
                </a:lnTo>
                <a:lnTo>
                  <a:pt x="2362" y="2224"/>
                </a:lnTo>
                <a:lnTo>
                  <a:pt x="2372" y="2192"/>
                </a:lnTo>
                <a:lnTo>
                  <a:pt x="2383" y="2161"/>
                </a:lnTo>
                <a:lnTo>
                  <a:pt x="2397" y="2131"/>
                </a:lnTo>
                <a:lnTo>
                  <a:pt x="2405" y="2118"/>
                </a:lnTo>
                <a:lnTo>
                  <a:pt x="2413" y="2103"/>
                </a:lnTo>
                <a:lnTo>
                  <a:pt x="2421" y="2091"/>
                </a:lnTo>
                <a:lnTo>
                  <a:pt x="2430" y="2078"/>
                </a:lnTo>
                <a:lnTo>
                  <a:pt x="2440" y="2066"/>
                </a:lnTo>
                <a:lnTo>
                  <a:pt x="2451" y="2054"/>
                </a:lnTo>
                <a:lnTo>
                  <a:pt x="2462" y="2043"/>
                </a:lnTo>
                <a:lnTo>
                  <a:pt x="2473" y="2032"/>
                </a:lnTo>
                <a:lnTo>
                  <a:pt x="2487" y="2022"/>
                </a:lnTo>
                <a:lnTo>
                  <a:pt x="2499" y="2012"/>
                </a:lnTo>
                <a:lnTo>
                  <a:pt x="2513" y="2002"/>
                </a:lnTo>
                <a:lnTo>
                  <a:pt x="2528" y="1993"/>
                </a:lnTo>
                <a:lnTo>
                  <a:pt x="2507" y="1978"/>
                </a:lnTo>
                <a:lnTo>
                  <a:pt x="2488" y="1964"/>
                </a:lnTo>
                <a:lnTo>
                  <a:pt x="2470" y="1950"/>
                </a:lnTo>
                <a:lnTo>
                  <a:pt x="2454" y="1933"/>
                </a:lnTo>
                <a:lnTo>
                  <a:pt x="2439" y="1918"/>
                </a:lnTo>
                <a:lnTo>
                  <a:pt x="2425" y="1901"/>
                </a:lnTo>
                <a:lnTo>
                  <a:pt x="2413" y="1885"/>
                </a:lnTo>
                <a:lnTo>
                  <a:pt x="2402" y="1867"/>
                </a:lnTo>
                <a:lnTo>
                  <a:pt x="2392" y="1849"/>
                </a:lnTo>
                <a:lnTo>
                  <a:pt x="2383" y="1831"/>
                </a:lnTo>
                <a:lnTo>
                  <a:pt x="2376" y="1813"/>
                </a:lnTo>
                <a:lnTo>
                  <a:pt x="2371" y="1795"/>
                </a:lnTo>
                <a:lnTo>
                  <a:pt x="2366" y="1776"/>
                </a:lnTo>
                <a:lnTo>
                  <a:pt x="2363" y="1757"/>
                </a:lnTo>
                <a:lnTo>
                  <a:pt x="2361" y="1739"/>
                </a:lnTo>
                <a:lnTo>
                  <a:pt x="2361" y="1720"/>
                </a:lnTo>
                <a:lnTo>
                  <a:pt x="2361" y="1701"/>
                </a:lnTo>
                <a:lnTo>
                  <a:pt x="2363" y="1682"/>
                </a:lnTo>
                <a:lnTo>
                  <a:pt x="2366" y="1663"/>
                </a:lnTo>
                <a:lnTo>
                  <a:pt x="2371" y="1645"/>
                </a:lnTo>
                <a:lnTo>
                  <a:pt x="2377" y="1627"/>
                </a:lnTo>
                <a:lnTo>
                  <a:pt x="2384" y="1608"/>
                </a:lnTo>
                <a:lnTo>
                  <a:pt x="2393" y="1590"/>
                </a:lnTo>
                <a:lnTo>
                  <a:pt x="2403" y="1572"/>
                </a:lnTo>
                <a:lnTo>
                  <a:pt x="2414" y="1554"/>
                </a:lnTo>
                <a:lnTo>
                  <a:pt x="2426" y="1537"/>
                </a:lnTo>
                <a:lnTo>
                  <a:pt x="2439" y="1520"/>
                </a:lnTo>
                <a:lnTo>
                  <a:pt x="2455" y="1503"/>
                </a:lnTo>
                <a:lnTo>
                  <a:pt x="2471" y="1488"/>
                </a:lnTo>
                <a:lnTo>
                  <a:pt x="2488" y="1472"/>
                </a:lnTo>
                <a:lnTo>
                  <a:pt x="2507" y="1457"/>
                </a:lnTo>
                <a:lnTo>
                  <a:pt x="2528" y="1442"/>
                </a:lnTo>
                <a:lnTo>
                  <a:pt x="2312" y="1295"/>
                </a:lnTo>
                <a:lnTo>
                  <a:pt x="2481" y="713"/>
                </a:lnTo>
                <a:lnTo>
                  <a:pt x="68" y="713"/>
                </a:lnTo>
                <a:lnTo>
                  <a:pt x="52" y="665"/>
                </a:lnTo>
                <a:lnTo>
                  <a:pt x="38" y="619"/>
                </a:lnTo>
                <a:lnTo>
                  <a:pt x="26" y="572"/>
                </a:lnTo>
                <a:lnTo>
                  <a:pt x="17" y="526"/>
                </a:lnTo>
                <a:lnTo>
                  <a:pt x="10" y="481"/>
                </a:lnTo>
                <a:lnTo>
                  <a:pt x="4" y="435"/>
                </a:lnTo>
                <a:lnTo>
                  <a:pt x="1" y="390"/>
                </a:lnTo>
                <a:lnTo>
                  <a:pt x="0" y="346"/>
                </a:lnTo>
                <a:lnTo>
                  <a:pt x="1" y="301"/>
                </a:lnTo>
                <a:lnTo>
                  <a:pt x="4" y="257"/>
                </a:lnTo>
                <a:lnTo>
                  <a:pt x="9" y="213"/>
                </a:lnTo>
                <a:lnTo>
                  <a:pt x="16" y="170"/>
                </a:lnTo>
                <a:lnTo>
                  <a:pt x="26" y="127"/>
                </a:lnTo>
                <a:lnTo>
                  <a:pt x="37" y="84"/>
                </a:lnTo>
                <a:lnTo>
                  <a:pt x="52" y="42"/>
                </a:lnTo>
                <a:lnTo>
                  <a:pt x="68" y="0"/>
                </a:lnTo>
                <a:close/>
              </a:path>
            </a:pathLst>
          </a:custGeom>
          <a:solidFill>
            <a:schemeClr val="tx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矩形 31"/>
          <p:cNvSpPr/>
          <p:nvPr/>
        </p:nvSpPr>
        <p:spPr>
          <a:xfrm>
            <a:off x="705667" y="4720017"/>
            <a:ext cx="3103798" cy="135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3" name="矩形 32"/>
          <p:cNvSpPr/>
          <p:nvPr/>
        </p:nvSpPr>
        <p:spPr>
          <a:xfrm>
            <a:off x="599170" y="3867537"/>
            <a:ext cx="3316793" cy="654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400" b="1" dirty="0">
                <a:solidFill>
                  <a:schemeClr val="accent1"/>
                </a:solidFill>
                <a:latin typeface="+mj-ea"/>
                <a:ea typeface="+mj-ea"/>
              </a:rPr>
              <a:t>请输入您的小标题</a:t>
            </a:r>
            <a:endParaRPr lang="zh-CN" altLang="zh-CN" sz="2400" b="1" dirty="0">
              <a:solidFill>
                <a:schemeClr val="accent1"/>
              </a:solidFill>
              <a:latin typeface="+mj-ea"/>
              <a:ea typeface="+mj-ea"/>
            </a:endParaRPr>
          </a:p>
        </p:txBody>
      </p:sp>
      <p:sp>
        <p:nvSpPr>
          <p:cNvPr id="34" name="矩形 33"/>
          <p:cNvSpPr/>
          <p:nvPr/>
        </p:nvSpPr>
        <p:spPr>
          <a:xfrm>
            <a:off x="8425706" y="4720017"/>
            <a:ext cx="3103798" cy="135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5" name="矩形 34"/>
          <p:cNvSpPr/>
          <p:nvPr/>
        </p:nvSpPr>
        <p:spPr>
          <a:xfrm>
            <a:off x="8319209" y="3867537"/>
            <a:ext cx="3316793" cy="654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400" b="1" dirty="0">
                <a:solidFill>
                  <a:schemeClr val="accent1"/>
                </a:solidFill>
                <a:latin typeface="+mj-ea"/>
                <a:ea typeface="+mj-ea"/>
              </a:rPr>
              <a:t>请输入您的小标题</a:t>
            </a:r>
            <a:endParaRPr lang="zh-CN" altLang="zh-CN" sz="2400" b="1" dirty="0">
              <a:solidFill>
                <a:schemeClr val="accent1"/>
              </a:solidFill>
              <a:latin typeface="+mj-ea"/>
              <a:ea typeface="+mj-ea"/>
            </a:endParaRPr>
          </a:p>
        </p:txBody>
      </p:sp>
      <p:sp>
        <p:nvSpPr>
          <p:cNvPr id="36" name="矩形 35"/>
          <p:cNvSpPr/>
          <p:nvPr/>
        </p:nvSpPr>
        <p:spPr>
          <a:xfrm>
            <a:off x="1480456" y="1752646"/>
            <a:ext cx="9919743" cy="1658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7" name="文本框 36"/>
          <p:cNvSpPr txBox="1"/>
          <p:nvPr/>
        </p:nvSpPr>
        <p:spPr>
          <a:xfrm>
            <a:off x="347778" y="1633020"/>
            <a:ext cx="930044" cy="1200329"/>
          </a:xfrm>
          <a:prstGeom prst="rect">
            <a:avLst/>
          </a:prstGeom>
          <a:noFill/>
        </p:spPr>
        <p:txBody>
          <a:bodyPr wrap="square" rtlCol="0" anchor="ctr">
            <a:spAutoFit/>
          </a:bodyPr>
          <a:lstStyle/>
          <a:p>
            <a:pPr algn="ctr"/>
            <a:r>
              <a:rPr lang="en-US" altLang="zh-CN" sz="7200" b="1" dirty="0">
                <a:latin typeface="Britannic Bold" panose="020B0903060703020204" pitchFamily="34" charset="0"/>
              </a:rPr>
              <a:t>“</a:t>
            </a:r>
            <a:endParaRPr lang="zh-CN" altLang="en-US" sz="7200" b="1" dirty="0">
              <a:latin typeface="Britannic Bold" panose="020B0903060703020204" pitchFamily="34" charset="0"/>
            </a:endParaRPr>
          </a:p>
        </p:txBody>
      </p:sp>
      <p:sp>
        <p:nvSpPr>
          <p:cNvPr id="38" name="文本框 37"/>
          <p:cNvSpPr txBox="1"/>
          <p:nvPr/>
        </p:nvSpPr>
        <p:spPr>
          <a:xfrm flipV="1">
            <a:off x="10986248" y="2304350"/>
            <a:ext cx="930044" cy="1200329"/>
          </a:xfrm>
          <a:prstGeom prst="rect">
            <a:avLst/>
          </a:prstGeom>
          <a:noFill/>
        </p:spPr>
        <p:txBody>
          <a:bodyPr wrap="square" rtlCol="0" anchor="ctr">
            <a:spAutoFit/>
          </a:bodyPr>
          <a:lstStyle/>
          <a:p>
            <a:pPr algn="ctr"/>
            <a:r>
              <a:rPr lang="en-US" altLang="zh-CN" sz="7200" b="1" dirty="0">
                <a:latin typeface="Britannic Bold" panose="020B0903060703020204" pitchFamily="34" charset="0"/>
              </a:rPr>
              <a:t>“</a:t>
            </a:r>
            <a:endParaRPr lang="zh-CN" altLang="en-US" sz="7200" b="1" dirty="0">
              <a:latin typeface="Britannic Bold" panose="020B0903060703020204" pitchFamily="34" charset="0"/>
            </a:endParaRPr>
          </a:p>
        </p:txBody>
      </p:sp>
    </p:spTree>
    <p:extLst>
      <p:ext uri="{BB962C8B-B14F-4D97-AF65-F5344CB8AC3E}">
        <p14:creationId xmlns:p14="http://schemas.microsoft.com/office/powerpoint/2010/main" val="275445311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请在此添加您的大标题</a:t>
            </a:r>
            <a:endParaRPr lang="en-US" altLang="zh-CN" dirty="0"/>
          </a:p>
        </p:txBody>
      </p:sp>
      <p:grpSp>
        <p:nvGrpSpPr>
          <p:cNvPr id="16" name="组合 15"/>
          <p:cNvGrpSpPr/>
          <p:nvPr/>
        </p:nvGrpSpPr>
        <p:grpSpPr>
          <a:xfrm>
            <a:off x="1531785" y="3018188"/>
            <a:ext cx="1868414" cy="1612547"/>
            <a:chOff x="6691790" y="3778271"/>
            <a:chExt cx="1511981" cy="1304925"/>
          </a:xfrm>
          <a:solidFill>
            <a:schemeClr val="accent1"/>
          </a:solidFill>
        </p:grpSpPr>
        <p:sp>
          <p:nvSpPr>
            <p:cNvPr id="17" name="Freeform 67"/>
            <p:cNvSpPr>
              <a:spLocks/>
            </p:cNvSpPr>
            <p:nvPr/>
          </p:nvSpPr>
          <p:spPr bwMode="auto">
            <a:xfrm>
              <a:off x="6691790" y="3778271"/>
              <a:ext cx="546100" cy="1304925"/>
            </a:xfrm>
            <a:custGeom>
              <a:avLst/>
              <a:gdLst>
                <a:gd name="T0" fmla="*/ 165 w 172"/>
                <a:gd name="T1" fmla="*/ 410 h 410"/>
                <a:gd name="T2" fmla="*/ 158 w 172"/>
                <a:gd name="T3" fmla="*/ 405 h 410"/>
                <a:gd name="T4" fmla="*/ 108 w 172"/>
                <a:gd name="T5" fmla="*/ 139 h 410"/>
                <a:gd name="T6" fmla="*/ 2 w 172"/>
                <a:gd name="T7" fmla="*/ 27 h 410"/>
                <a:gd name="T8" fmla="*/ 0 w 172"/>
                <a:gd name="T9" fmla="*/ 23 h 410"/>
                <a:gd name="T10" fmla="*/ 0 w 172"/>
                <a:gd name="T11" fmla="*/ 7 h 410"/>
                <a:gd name="T12" fmla="*/ 7 w 172"/>
                <a:gd name="T13" fmla="*/ 0 h 410"/>
                <a:gd name="T14" fmla="*/ 14 w 172"/>
                <a:gd name="T15" fmla="*/ 7 h 410"/>
                <a:gd name="T16" fmla="*/ 14 w 172"/>
                <a:gd name="T17" fmla="*/ 20 h 410"/>
                <a:gd name="T18" fmla="*/ 119 w 172"/>
                <a:gd name="T19" fmla="*/ 131 h 410"/>
                <a:gd name="T20" fmla="*/ 121 w 172"/>
                <a:gd name="T21" fmla="*/ 134 h 410"/>
                <a:gd name="T22" fmla="*/ 171 w 172"/>
                <a:gd name="T23" fmla="*/ 402 h 410"/>
                <a:gd name="T24" fmla="*/ 166 w 172"/>
                <a:gd name="T25" fmla="*/ 410 h 410"/>
                <a:gd name="T26" fmla="*/ 165 w 172"/>
                <a:gd name="T27"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410">
                  <a:moveTo>
                    <a:pt x="165" y="410"/>
                  </a:moveTo>
                  <a:cubicBezTo>
                    <a:pt x="161" y="410"/>
                    <a:pt x="158" y="408"/>
                    <a:pt x="158" y="405"/>
                  </a:cubicBezTo>
                  <a:cubicBezTo>
                    <a:pt x="108" y="139"/>
                    <a:pt x="108" y="139"/>
                    <a:pt x="108" y="139"/>
                  </a:cubicBezTo>
                  <a:cubicBezTo>
                    <a:pt x="2" y="27"/>
                    <a:pt x="2" y="27"/>
                    <a:pt x="2" y="27"/>
                  </a:cubicBezTo>
                  <a:cubicBezTo>
                    <a:pt x="1" y="26"/>
                    <a:pt x="0" y="24"/>
                    <a:pt x="0" y="23"/>
                  </a:cubicBezTo>
                  <a:cubicBezTo>
                    <a:pt x="0" y="7"/>
                    <a:pt x="0" y="7"/>
                    <a:pt x="0" y="7"/>
                  </a:cubicBezTo>
                  <a:cubicBezTo>
                    <a:pt x="0" y="3"/>
                    <a:pt x="3" y="0"/>
                    <a:pt x="7" y="0"/>
                  </a:cubicBezTo>
                  <a:cubicBezTo>
                    <a:pt x="11" y="0"/>
                    <a:pt x="14" y="3"/>
                    <a:pt x="14" y="7"/>
                  </a:cubicBezTo>
                  <a:cubicBezTo>
                    <a:pt x="14" y="20"/>
                    <a:pt x="14" y="20"/>
                    <a:pt x="14" y="20"/>
                  </a:cubicBezTo>
                  <a:cubicBezTo>
                    <a:pt x="119" y="131"/>
                    <a:pt x="119" y="131"/>
                    <a:pt x="119" y="131"/>
                  </a:cubicBezTo>
                  <a:cubicBezTo>
                    <a:pt x="120" y="132"/>
                    <a:pt x="121" y="133"/>
                    <a:pt x="121" y="134"/>
                  </a:cubicBezTo>
                  <a:cubicBezTo>
                    <a:pt x="171" y="402"/>
                    <a:pt x="171" y="402"/>
                    <a:pt x="171" y="402"/>
                  </a:cubicBezTo>
                  <a:cubicBezTo>
                    <a:pt x="172" y="406"/>
                    <a:pt x="170" y="409"/>
                    <a:pt x="166" y="410"/>
                  </a:cubicBezTo>
                  <a:cubicBezTo>
                    <a:pt x="165" y="410"/>
                    <a:pt x="165" y="410"/>
                    <a:pt x="165" y="41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68"/>
            <p:cNvSpPr>
              <a:spLocks/>
            </p:cNvSpPr>
            <p:nvPr/>
          </p:nvSpPr>
          <p:spPr bwMode="auto">
            <a:xfrm>
              <a:off x="7691008" y="3778271"/>
              <a:ext cx="512763" cy="1304925"/>
            </a:xfrm>
            <a:custGeom>
              <a:avLst/>
              <a:gdLst>
                <a:gd name="T0" fmla="*/ 7 w 161"/>
                <a:gd name="T1" fmla="*/ 410 h 410"/>
                <a:gd name="T2" fmla="*/ 6 w 161"/>
                <a:gd name="T3" fmla="*/ 410 h 410"/>
                <a:gd name="T4" fmla="*/ 0 w 161"/>
                <a:gd name="T5" fmla="*/ 402 h 410"/>
                <a:gd name="T6" fmla="*/ 32 w 161"/>
                <a:gd name="T7" fmla="*/ 135 h 410"/>
                <a:gd name="T8" fmla="*/ 34 w 161"/>
                <a:gd name="T9" fmla="*/ 130 h 410"/>
                <a:gd name="T10" fmla="*/ 147 w 161"/>
                <a:gd name="T11" fmla="*/ 20 h 410"/>
                <a:gd name="T12" fmla="*/ 147 w 161"/>
                <a:gd name="T13" fmla="*/ 7 h 410"/>
                <a:gd name="T14" fmla="*/ 154 w 161"/>
                <a:gd name="T15" fmla="*/ 0 h 410"/>
                <a:gd name="T16" fmla="*/ 161 w 161"/>
                <a:gd name="T17" fmla="*/ 7 h 410"/>
                <a:gd name="T18" fmla="*/ 161 w 161"/>
                <a:gd name="T19" fmla="*/ 23 h 410"/>
                <a:gd name="T20" fmla="*/ 159 w 161"/>
                <a:gd name="T21" fmla="*/ 28 h 410"/>
                <a:gd name="T22" fmla="*/ 45 w 161"/>
                <a:gd name="T23" fmla="*/ 139 h 410"/>
                <a:gd name="T24" fmla="*/ 14 w 161"/>
                <a:gd name="T25" fmla="*/ 404 h 410"/>
                <a:gd name="T26" fmla="*/ 7 w 161"/>
                <a:gd name="T27"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410">
                  <a:moveTo>
                    <a:pt x="7" y="410"/>
                  </a:moveTo>
                  <a:cubicBezTo>
                    <a:pt x="7" y="410"/>
                    <a:pt x="7" y="410"/>
                    <a:pt x="6" y="410"/>
                  </a:cubicBezTo>
                  <a:cubicBezTo>
                    <a:pt x="2" y="410"/>
                    <a:pt x="0" y="406"/>
                    <a:pt x="0" y="402"/>
                  </a:cubicBezTo>
                  <a:cubicBezTo>
                    <a:pt x="32" y="135"/>
                    <a:pt x="32" y="135"/>
                    <a:pt x="32" y="135"/>
                  </a:cubicBezTo>
                  <a:cubicBezTo>
                    <a:pt x="32" y="133"/>
                    <a:pt x="33" y="131"/>
                    <a:pt x="34" y="130"/>
                  </a:cubicBezTo>
                  <a:cubicBezTo>
                    <a:pt x="147" y="20"/>
                    <a:pt x="147" y="20"/>
                    <a:pt x="147" y="20"/>
                  </a:cubicBezTo>
                  <a:cubicBezTo>
                    <a:pt x="147" y="7"/>
                    <a:pt x="147" y="7"/>
                    <a:pt x="147" y="7"/>
                  </a:cubicBezTo>
                  <a:cubicBezTo>
                    <a:pt x="147" y="3"/>
                    <a:pt x="151" y="0"/>
                    <a:pt x="154" y="0"/>
                  </a:cubicBezTo>
                  <a:cubicBezTo>
                    <a:pt x="158" y="0"/>
                    <a:pt x="161" y="3"/>
                    <a:pt x="161" y="7"/>
                  </a:cubicBezTo>
                  <a:cubicBezTo>
                    <a:pt x="161" y="23"/>
                    <a:pt x="161" y="23"/>
                    <a:pt x="161" y="23"/>
                  </a:cubicBezTo>
                  <a:cubicBezTo>
                    <a:pt x="161" y="25"/>
                    <a:pt x="161" y="26"/>
                    <a:pt x="159" y="28"/>
                  </a:cubicBezTo>
                  <a:cubicBezTo>
                    <a:pt x="45" y="139"/>
                    <a:pt x="45" y="139"/>
                    <a:pt x="45" y="139"/>
                  </a:cubicBezTo>
                  <a:cubicBezTo>
                    <a:pt x="14" y="404"/>
                    <a:pt x="14" y="404"/>
                    <a:pt x="14" y="404"/>
                  </a:cubicBezTo>
                  <a:cubicBezTo>
                    <a:pt x="13" y="408"/>
                    <a:pt x="11" y="410"/>
                    <a:pt x="7" y="41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28" name="椭圆 27"/>
          <p:cNvSpPr/>
          <p:nvPr/>
        </p:nvSpPr>
        <p:spPr>
          <a:xfrm>
            <a:off x="1560230" y="4477719"/>
            <a:ext cx="1811523" cy="1811523"/>
          </a:xfrm>
          <a:prstGeom prst="ellipse">
            <a:avLst/>
          </a:prstGeom>
          <a:ln w="38100">
            <a:solidFill>
              <a:srgbClr val="FEFFF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FEFFFF"/>
                </a:solidFill>
                <a:latin typeface="+mj-ea"/>
                <a:ea typeface="+mj-ea"/>
              </a:rPr>
              <a:t>文本</a:t>
            </a:r>
          </a:p>
        </p:txBody>
      </p:sp>
      <p:sp>
        <p:nvSpPr>
          <p:cNvPr id="29" name="椭圆 28"/>
          <p:cNvSpPr/>
          <p:nvPr/>
        </p:nvSpPr>
        <p:spPr>
          <a:xfrm>
            <a:off x="976613" y="1852635"/>
            <a:ext cx="1153808" cy="1153808"/>
          </a:xfrm>
          <a:prstGeom prst="ellipse">
            <a:avLst/>
          </a:prstGeom>
          <a:solidFill>
            <a:srgbClr val="FEFFFF"/>
          </a:solidFill>
          <a:ln w="38100">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88%</a:t>
            </a:r>
            <a:endParaRPr lang="zh-CN" altLang="en-US" dirty="0">
              <a:solidFill>
                <a:schemeClr val="accent1"/>
              </a:solidFill>
              <a:latin typeface="+mj-ea"/>
              <a:ea typeface="+mj-ea"/>
            </a:endParaRPr>
          </a:p>
        </p:txBody>
      </p:sp>
      <p:sp>
        <p:nvSpPr>
          <p:cNvPr id="30" name="椭圆 29"/>
          <p:cNvSpPr/>
          <p:nvPr/>
        </p:nvSpPr>
        <p:spPr>
          <a:xfrm>
            <a:off x="2766557" y="1852635"/>
            <a:ext cx="1153808" cy="1153808"/>
          </a:xfrm>
          <a:prstGeom prst="ellipse">
            <a:avLst/>
          </a:prstGeom>
          <a:solidFill>
            <a:srgbClr val="FEFFFF"/>
          </a:solidFill>
          <a:ln w="38100">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76%</a:t>
            </a:r>
            <a:endParaRPr lang="zh-CN" altLang="en-US" dirty="0">
              <a:solidFill>
                <a:schemeClr val="accent1"/>
              </a:solidFill>
              <a:latin typeface="+mj-ea"/>
              <a:ea typeface="+mj-ea"/>
            </a:endParaRPr>
          </a:p>
        </p:txBody>
      </p:sp>
      <p:grpSp>
        <p:nvGrpSpPr>
          <p:cNvPr id="35" name="组合 34"/>
          <p:cNvGrpSpPr/>
          <p:nvPr/>
        </p:nvGrpSpPr>
        <p:grpSpPr>
          <a:xfrm>
            <a:off x="5179296" y="3018188"/>
            <a:ext cx="1868414" cy="1612547"/>
            <a:chOff x="6691790" y="3778271"/>
            <a:chExt cx="1511981" cy="1304925"/>
          </a:xfrm>
          <a:solidFill>
            <a:schemeClr val="accent1"/>
          </a:solidFill>
        </p:grpSpPr>
        <p:sp>
          <p:nvSpPr>
            <p:cNvPr id="36" name="Freeform 67"/>
            <p:cNvSpPr>
              <a:spLocks/>
            </p:cNvSpPr>
            <p:nvPr/>
          </p:nvSpPr>
          <p:spPr bwMode="auto">
            <a:xfrm>
              <a:off x="6691790" y="3778271"/>
              <a:ext cx="546100" cy="1304925"/>
            </a:xfrm>
            <a:custGeom>
              <a:avLst/>
              <a:gdLst>
                <a:gd name="T0" fmla="*/ 165 w 172"/>
                <a:gd name="T1" fmla="*/ 410 h 410"/>
                <a:gd name="T2" fmla="*/ 158 w 172"/>
                <a:gd name="T3" fmla="*/ 405 h 410"/>
                <a:gd name="T4" fmla="*/ 108 w 172"/>
                <a:gd name="T5" fmla="*/ 139 h 410"/>
                <a:gd name="T6" fmla="*/ 2 w 172"/>
                <a:gd name="T7" fmla="*/ 27 h 410"/>
                <a:gd name="T8" fmla="*/ 0 w 172"/>
                <a:gd name="T9" fmla="*/ 23 h 410"/>
                <a:gd name="T10" fmla="*/ 0 w 172"/>
                <a:gd name="T11" fmla="*/ 7 h 410"/>
                <a:gd name="T12" fmla="*/ 7 w 172"/>
                <a:gd name="T13" fmla="*/ 0 h 410"/>
                <a:gd name="T14" fmla="*/ 14 w 172"/>
                <a:gd name="T15" fmla="*/ 7 h 410"/>
                <a:gd name="T16" fmla="*/ 14 w 172"/>
                <a:gd name="T17" fmla="*/ 20 h 410"/>
                <a:gd name="T18" fmla="*/ 119 w 172"/>
                <a:gd name="T19" fmla="*/ 131 h 410"/>
                <a:gd name="T20" fmla="*/ 121 w 172"/>
                <a:gd name="T21" fmla="*/ 134 h 410"/>
                <a:gd name="T22" fmla="*/ 171 w 172"/>
                <a:gd name="T23" fmla="*/ 402 h 410"/>
                <a:gd name="T24" fmla="*/ 166 w 172"/>
                <a:gd name="T25" fmla="*/ 410 h 410"/>
                <a:gd name="T26" fmla="*/ 165 w 172"/>
                <a:gd name="T27"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410">
                  <a:moveTo>
                    <a:pt x="165" y="410"/>
                  </a:moveTo>
                  <a:cubicBezTo>
                    <a:pt x="161" y="410"/>
                    <a:pt x="158" y="408"/>
                    <a:pt x="158" y="405"/>
                  </a:cubicBezTo>
                  <a:cubicBezTo>
                    <a:pt x="108" y="139"/>
                    <a:pt x="108" y="139"/>
                    <a:pt x="108" y="139"/>
                  </a:cubicBezTo>
                  <a:cubicBezTo>
                    <a:pt x="2" y="27"/>
                    <a:pt x="2" y="27"/>
                    <a:pt x="2" y="27"/>
                  </a:cubicBezTo>
                  <a:cubicBezTo>
                    <a:pt x="1" y="26"/>
                    <a:pt x="0" y="24"/>
                    <a:pt x="0" y="23"/>
                  </a:cubicBezTo>
                  <a:cubicBezTo>
                    <a:pt x="0" y="7"/>
                    <a:pt x="0" y="7"/>
                    <a:pt x="0" y="7"/>
                  </a:cubicBezTo>
                  <a:cubicBezTo>
                    <a:pt x="0" y="3"/>
                    <a:pt x="3" y="0"/>
                    <a:pt x="7" y="0"/>
                  </a:cubicBezTo>
                  <a:cubicBezTo>
                    <a:pt x="11" y="0"/>
                    <a:pt x="14" y="3"/>
                    <a:pt x="14" y="7"/>
                  </a:cubicBezTo>
                  <a:cubicBezTo>
                    <a:pt x="14" y="20"/>
                    <a:pt x="14" y="20"/>
                    <a:pt x="14" y="20"/>
                  </a:cubicBezTo>
                  <a:cubicBezTo>
                    <a:pt x="119" y="131"/>
                    <a:pt x="119" y="131"/>
                    <a:pt x="119" y="131"/>
                  </a:cubicBezTo>
                  <a:cubicBezTo>
                    <a:pt x="120" y="132"/>
                    <a:pt x="121" y="133"/>
                    <a:pt x="121" y="134"/>
                  </a:cubicBezTo>
                  <a:cubicBezTo>
                    <a:pt x="171" y="402"/>
                    <a:pt x="171" y="402"/>
                    <a:pt x="171" y="402"/>
                  </a:cubicBezTo>
                  <a:cubicBezTo>
                    <a:pt x="172" y="406"/>
                    <a:pt x="170" y="409"/>
                    <a:pt x="166" y="410"/>
                  </a:cubicBezTo>
                  <a:cubicBezTo>
                    <a:pt x="165" y="410"/>
                    <a:pt x="165" y="410"/>
                    <a:pt x="165" y="41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68"/>
            <p:cNvSpPr>
              <a:spLocks/>
            </p:cNvSpPr>
            <p:nvPr/>
          </p:nvSpPr>
          <p:spPr bwMode="auto">
            <a:xfrm>
              <a:off x="7691008" y="3778271"/>
              <a:ext cx="512763" cy="1304925"/>
            </a:xfrm>
            <a:custGeom>
              <a:avLst/>
              <a:gdLst>
                <a:gd name="T0" fmla="*/ 7 w 161"/>
                <a:gd name="T1" fmla="*/ 410 h 410"/>
                <a:gd name="T2" fmla="*/ 6 w 161"/>
                <a:gd name="T3" fmla="*/ 410 h 410"/>
                <a:gd name="T4" fmla="*/ 0 w 161"/>
                <a:gd name="T5" fmla="*/ 402 h 410"/>
                <a:gd name="T6" fmla="*/ 32 w 161"/>
                <a:gd name="T7" fmla="*/ 135 h 410"/>
                <a:gd name="T8" fmla="*/ 34 w 161"/>
                <a:gd name="T9" fmla="*/ 130 h 410"/>
                <a:gd name="T10" fmla="*/ 147 w 161"/>
                <a:gd name="T11" fmla="*/ 20 h 410"/>
                <a:gd name="T12" fmla="*/ 147 w 161"/>
                <a:gd name="T13" fmla="*/ 7 h 410"/>
                <a:gd name="T14" fmla="*/ 154 w 161"/>
                <a:gd name="T15" fmla="*/ 0 h 410"/>
                <a:gd name="T16" fmla="*/ 161 w 161"/>
                <a:gd name="T17" fmla="*/ 7 h 410"/>
                <a:gd name="T18" fmla="*/ 161 w 161"/>
                <a:gd name="T19" fmla="*/ 23 h 410"/>
                <a:gd name="T20" fmla="*/ 159 w 161"/>
                <a:gd name="T21" fmla="*/ 28 h 410"/>
                <a:gd name="T22" fmla="*/ 45 w 161"/>
                <a:gd name="T23" fmla="*/ 139 h 410"/>
                <a:gd name="T24" fmla="*/ 14 w 161"/>
                <a:gd name="T25" fmla="*/ 404 h 410"/>
                <a:gd name="T26" fmla="*/ 7 w 161"/>
                <a:gd name="T27"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410">
                  <a:moveTo>
                    <a:pt x="7" y="410"/>
                  </a:moveTo>
                  <a:cubicBezTo>
                    <a:pt x="7" y="410"/>
                    <a:pt x="7" y="410"/>
                    <a:pt x="6" y="410"/>
                  </a:cubicBezTo>
                  <a:cubicBezTo>
                    <a:pt x="2" y="410"/>
                    <a:pt x="0" y="406"/>
                    <a:pt x="0" y="402"/>
                  </a:cubicBezTo>
                  <a:cubicBezTo>
                    <a:pt x="32" y="135"/>
                    <a:pt x="32" y="135"/>
                    <a:pt x="32" y="135"/>
                  </a:cubicBezTo>
                  <a:cubicBezTo>
                    <a:pt x="32" y="133"/>
                    <a:pt x="33" y="131"/>
                    <a:pt x="34" y="130"/>
                  </a:cubicBezTo>
                  <a:cubicBezTo>
                    <a:pt x="147" y="20"/>
                    <a:pt x="147" y="20"/>
                    <a:pt x="147" y="20"/>
                  </a:cubicBezTo>
                  <a:cubicBezTo>
                    <a:pt x="147" y="7"/>
                    <a:pt x="147" y="7"/>
                    <a:pt x="147" y="7"/>
                  </a:cubicBezTo>
                  <a:cubicBezTo>
                    <a:pt x="147" y="3"/>
                    <a:pt x="151" y="0"/>
                    <a:pt x="154" y="0"/>
                  </a:cubicBezTo>
                  <a:cubicBezTo>
                    <a:pt x="158" y="0"/>
                    <a:pt x="161" y="3"/>
                    <a:pt x="161" y="7"/>
                  </a:cubicBezTo>
                  <a:cubicBezTo>
                    <a:pt x="161" y="23"/>
                    <a:pt x="161" y="23"/>
                    <a:pt x="161" y="23"/>
                  </a:cubicBezTo>
                  <a:cubicBezTo>
                    <a:pt x="161" y="25"/>
                    <a:pt x="161" y="26"/>
                    <a:pt x="159" y="28"/>
                  </a:cubicBezTo>
                  <a:cubicBezTo>
                    <a:pt x="45" y="139"/>
                    <a:pt x="45" y="139"/>
                    <a:pt x="45" y="139"/>
                  </a:cubicBezTo>
                  <a:cubicBezTo>
                    <a:pt x="14" y="404"/>
                    <a:pt x="14" y="404"/>
                    <a:pt x="14" y="404"/>
                  </a:cubicBezTo>
                  <a:cubicBezTo>
                    <a:pt x="13" y="408"/>
                    <a:pt x="11" y="410"/>
                    <a:pt x="7" y="41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38" name="椭圆 37"/>
          <p:cNvSpPr/>
          <p:nvPr/>
        </p:nvSpPr>
        <p:spPr>
          <a:xfrm>
            <a:off x="5207741" y="4477719"/>
            <a:ext cx="1811523" cy="1811523"/>
          </a:xfrm>
          <a:prstGeom prst="ellipse">
            <a:avLst/>
          </a:prstGeom>
          <a:ln w="38100">
            <a:solidFill>
              <a:srgbClr val="FEFFF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FEFFFF"/>
                </a:solidFill>
                <a:latin typeface="+mj-ea"/>
                <a:ea typeface="+mj-ea"/>
              </a:rPr>
              <a:t>文本</a:t>
            </a:r>
          </a:p>
        </p:txBody>
      </p:sp>
      <p:sp>
        <p:nvSpPr>
          <p:cNvPr id="39" name="椭圆 38"/>
          <p:cNvSpPr/>
          <p:nvPr/>
        </p:nvSpPr>
        <p:spPr>
          <a:xfrm>
            <a:off x="4624124" y="1852635"/>
            <a:ext cx="1153808" cy="1153808"/>
          </a:xfrm>
          <a:prstGeom prst="ellipse">
            <a:avLst/>
          </a:prstGeom>
          <a:solidFill>
            <a:srgbClr val="FEFFFF"/>
          </a:solidFill>
          <a:ln w="38100">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88%</a:t>
            </a:r>
            <a:endParaRPr lang="zh-CN" altLang="en-US" dirty="0">
              <a:solidFill>
                <a:schemeClr val="accent1"/>
              </a:solidFill>
              <a:latin typeface="+mj-ea"/>
              <a:ea typeface="+mj-ea"/>
            </a:endParaRPr>
          </a:p>
        </p:txBody>
      </p:sp>
      <p:sp>
        <p:nvSpPr>
          <p:cNvPr id="40" name="椭圆 39"/>
          <p:cNvSpPr/>
          <p:nvPr/>
        </p:nvSpPr>
        <p:spPr>
          <a:xfrm>
            <a:off x="6414068" y="1852635"/>
            <a:ext cx="1153808" cy="1153808"/>
          </a:xfrm>
          <a:prstGeom prst="ellipse">
            <a:avLst/>
          </a:prstGeom>
          <a:solidFill>
            <a:srgbClr val="FEFFFF"/>
          </a:solidFill>
          <a:ln w="38100">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76%</a:t>
            </a:r>
            <a:endParaRPr lang="zh-CN" altLang="en-US" dirty="0">
              <a:solidFill>
                <a:schemeClr val="accent1"/>
              </a:solidFill>
              <a:latin typeface="+mj-ea"/>
              <a:ea typeface="+mj-ea"/>
            </a:endParaRPr>
          </a:p>
        </p:txBody>
      </p:sp>
      <p:grpSp>
        <p:nvGrpSpPr>
          <p:cNvPr id="41" name="组合 40"/>
          <p:cNvGrpSpPr/>
          <p:nvPr/>
        </p:nvGrpSpPr>
        <p:grpSpPr>
          <a:xfrm>
            <a:off x="8826806" y="3018188"/>
            <a:ext cx="1868414" cy="1612547"/>
            <a:chOff x="6691790" y="3778271"/>
            <a:chExt cx="1511981" cy="1304925"/>
          </a:xfrm>
          <a:solidFill>
            <a:schemeClr val="accent1"/>
          </a:solidFill>
        </p:grpSpPr>
        <p:sp>
          <p:nvSpPr>
            <p:cNvPr id="42" name="Freeform 67"/>
            <p:cNvSpPr>
              <a:spLocks/>
            </p:cNvSpPr>
            <p:nvPr/>
          </p:nvSpPr>
          <p:spPr bwMode="auto">
            <a:xfrm>
              <a:off x="6691790" y="3778271"/>
              <a:ext cx="546100" cy="1304925"/>
            </a:xfrm>
            <a:custGeom>
              <a:avLst/>
              <a:gdLst>
                <a:gd name="T0" fmla="*/ 165 w 172"/>
                <a:gd name="T1" fmla="*/ 410 h 410"/>
                <a:gd name="T2" fmla="*/ 158 w 172"/>
                <a:gd name="T3" fmla="*/ 405 h 410"/>
                <a:gd name="T4" fmla="*/ 108 w 172"/>
                <a:gd name="T5" fmla="*/ 139 h 410"/>
                <a:gd name="T6" fmla="*/ 2 w 172"/>
                <a:gd name="T7" fmla="*/ 27 h 410"/>
                <a:gd name="T8" fmla="*/ 0 w 172"/>
                <a:gd name="T9" fmla="*/ 23 h 410"/>
                <a:gd name="T10" fmla="*/ 0 w 172"/>
                <a:gd name="T11" fmla="*/ 7 h 410"/>
                <a:gd name="T12" fmla="*/ 7 w 172"/>
                <a:gd name="T13" fmla="*/ 0 h 410"/>
                <a:gd name="T14" fmla="*/ 14 w 172"/>
                <a:gd name="T15" fmla="*/ 7 h 410"/>
                <a:gd name="T16" fmla="*/ 14 w 172"/>
                <a:gd name="T17" fmla="*/ 20 h 410"/>
                <a:gd name="T18" fmla="*/ 119 w 172"/>
                <a:gd name="T19" fmla="*/ 131 h 410"/>
                <a:gd name="T20" fmla="*/ 121 w 172"/>
                <a:gd name="T21" fmla="*/ 134 h 410"/>
                <a:gd name="T22" fmla="*/ 171 w 172"/>
                <a:gd name="T23" fmla="*/ 402 h 410"/>
                <a:gd name="T24" fmla="*/ 166 w 172"/>
                <a:gd name="T25" fmla="*/ 410 h 410"/>
                <a:gd name="T26" fmla="*/ 165 w 172"/>
                <a:gd name="T27"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410">
                  <a:moveTo>
                    <a:pt x="165" y="410"/>
                  </a:moveTo>
                  <a:cubicBezTo>
                    <a:pt x="161" y="410"/>
                    <a:pt x="158" y="408"/>
                    <a:pt x="158" y="405"/>
                  </a:cubicBezTo>
                  <a:cubicBezTo>
                    <a:pt x="108" y="139"/>
                    <a:pt x="108" y="139"/>
                    <a:pt x="108" y="139"/>
                  </a:cubicBezTo>
                  <a:cubicBezTo>
                    <a:pt x="2" y="27"/>
                    <a:pt x="2" y="27"/>
                    <a:pt x="2" y="27"/>
                  </a:cubicBezTo>
                  <a:cubicBezTo>
                    <a:pt x="1" y="26"/>
                    <a:pt x="0" y="24"/>
                    <a:pt x="0" y="23"/>
                  </a:cubicBezTo>
                  <a:cubicBezTo>
                    <a:pt x="0" y="7"/>
                    <a:pt x="0" y="7"/>
                    <a:pt x="0" y="7"/>
                  </a:cubicBezTo>
                  <a:cubicBezTo>
                    <a:pt x="0" y="3"/>
                    <a:pt x="3" y="0"/>
                    <a:pt x="7" y="0"/>
                  </a:cubicBezTo>
                  <a:cubicBezTo>
                    <a:pt x="11" y="0"/>
                    <a:pt x="14" y="3"/>
                    <a:pt x="14" y="7"/>
                  </a:cubicBezTo>
                  <a:cubicBezTo>
                    <a:pt x="14" y="20"/>
                    <a:pt x="14" y="20"/>
                    <a:pt x="14" y="20"/>
                  </a:cubicBezTo>
                  <a:cubicBezTo>
                    <a:pt x="119" y="131"/>
                    <a:pt x="119" y="131"/>
                    <a:pt x="119" y="131"/>
                  </a:cubicBezTo>
                  <a:cubicBezTo>
                    <a:pt x="120" y="132"/>
                    <a:pt x="121" y="133"/>
                    <a:pt x="121" y="134"/>
                  </a:cubicBezTo>
                  <a:cubicBezTo>
                    <a:pt x="171" y="402"/>
                    <a:pt x="171" y="402"/>
                    <a:pt x="171" y="402"/>
                  </a:cubicBezTo>
                  <a:cubicBezTo>
                    <a:pt x="172" y="406"/>
                    <a:pt x="170" y="409"/>
                    <a:pt x="166" y="410"/>
                  </a:cubicBezTo>
                  <a:cubicBezTo>
                    <a:pt x="165" y="410"/>
                    <a:pt x="165" y="410"/>
                    <a:pt x="165" y="41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68"/>
            <p:cNvSpPr>
              <a:spLocks/>
            </p:cNvSpPr>
            <p:nvPr/>
          </p:nvSpPr>
          <p:spPr bwMode="auto">
            <a:xfrm>
              <a:off x="7691008" y="3778271"/>
              <a:ext cx="512763" cy="1304925"/>
            </a:xfrm>
            <a:custGeom>
              <a:avLst/>
              <a:gdLst>
                <a:gd name="T0" fmla="*/ 7 w 161"/>
                <a:gd name="T1" fmla="*/ 410 h 410"/>
                <a:gd name="T2" fmla="*/ 6 w 161"/>
                <a:gd name="T3" fmla="*/ 410 h 410"/>
                <a:gd name="T4" fmla="*/ 0 w 161"/>
                <a:gd name="T5" fmla="*/ 402 h 410"/>
                <a:gd name="T6" fmla="*/ 32 w 161"/>
                <a:gd name="T7" fmla="*/ 135 h 410"/>
                <a:gd name="T8" fmla="*/ 34 w 161"/>
                <a:gd name="T9" fmla="*/ 130 h 410"/>
                <a:gd name="T10" fmla="*/ 147 w 161"/>
                <a:gd name="T11" fmla="*/ 20 h 410"/>
                <a:gd name="T12" fmla="*/ 147 w 161"/>
                <a:gd name="T13" fmla="*/ 7 h 410"/>
                <a:gd name="T14" fmla="*/ 154 w 161"/>
                <a:gd name="T15" fmla="*/ 0 h 410"/>
                <a:gd name="T16" fmla="*/ 161 w 161"/>
                <a:gd name="T17" fmla="*/ 7 h 410"/>
                <a:gd name="T18" fmla="*/ 161 w 161"/>
                <a:gd name="T19" fmla="*/ 23 h 410"/>
                <a:gd name="T20" fmla="*/ 159 w 161"/>
                <a:gd name="T21" fmla="*/ 28 h 410"/>
                <a:gd name="T22" fmla="*/ 45 w 161"/>
                <a:gd name="T23" fmla="*/ 139 h 410"/>
                <a:gd name="T24" fmla="*/ 14 w 161"/>
                <a:gd name="T25" fmla="*/ 404 h 410"/>
                <a:gd name="T26" fmla="*/ 7 w 161"/>
                <a:gd name="T27"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410">
                  <a:moveTo>
                    <a:pt x="7" y="410"/>
                  </a:moveTo>
                  <a:cubicBezTo>
                    <a:pt x="7" y="410"/>
                    <a:pt x="7" y="410"/>
                    <a:pt x="6" y="410"/>
                  </a:cubicBezTo>
                  <a:cubicBezTo>
                    <a:pt x="2" y="410"/>
                    <a:pt x="0" y="406"/>
                    <a:pt x="0" y="402"/>
                  </a:cubicBezTo>
                  <a:cubicBezTo>
                    <a:pt x="32" y="135"/>
                    <a:pt x="32" y="135"/>
                    <a:pt x="32" y="135"/>
                  </a:cubicBezTo>
                  <a:cubicBezTo>
                    <a:pt x="32" y="133"/>
                    <a:pt x="33" y="131"/>
                    <a:pt x="34" y="130"/>
                  </a:cubicBezTo>
                  <a:cubicBezTo>
                    <a:pt x="147" y="20"/>
                    <a:pt x="147" y="20"/>
                    <a:pt x="147" y="20"/>
                  </a:cubicBezTo>
                  <a:cubicBezTo>
                    <a:pt x="147" y="7"/>
                    <a:pt x="147" y="7"/>
                    <a:pt x="147" y="7"/>
                  </a:cubicBezTo>
                  <a:cubicBezTo>
                    <a:pt x="147" y="3"/>
                    <a:pt x="151" y="0"/>
                    <a:pt x="154" y="0"/>
                  </a:cubicBezTo>
                  <a:cubicBezTo>
                    <a:pt x="158" y="0"/>
                    <a:pt x="161" y="3"/>
                    <a:pt x="161" y="7"/>
                  </a:cubicBezTo>
                  <a:cubicBezTo>
                    <a:pt x="161" y="23"/>
                    <a:pt x="161" y="23"/>
                    <a:pt x="161" y="23"/>
                  </a:cubicBezTo>
                  <a:cubicBezTo>
                    <a:pt x="161" y="25"/>
                    <a:pt x="161" y="26"/>
                    <a:pt x="159" y="28"/>
                  </a:cubicBezTo>
                  <a:cubicBezTo>
                    <a:pt x="45" y="139"/>
                    <a:pt x="45" y="139"/>
                    <a:pt x="45" y="139"/>
                  </a:cubicBezTo>
                  <a:cubicBezTo>
                    <a:pt x="14" y="404"/>
                    <a:pt x="14" y="404"/>
                    <a:pt x="14" y="404"/>
                  </a:cubicBezTo>
                  <a:cubicBezTo>
                    <a:pt x="13" y="408"/>
                    <a:pt x="11" y="410"/>
                    <a:pt x="7" y="41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44" name="椭圆 43"/>
          <p:cNvSpPr/>
          <p:nvPr/>
        </p:nvSpPr>
        <p:spPr>
          <a:xfrm>
            <a:off x="8855252" y="4477719"/>
            <a:ext cx="1811523" cy="1811523"/>
          </a:xfrm>
          <a:prstGeom prst="ellipse">
            <a:avLst/>
          </a:prstGeom>
          <a:ln w="38100">
            <a:solidFill>
              <a:srgbClr val="FEFFF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FEFFFF"/>
                </a:solidFill>
                <a:latin typeface="+mj-ea"/>
                <a:ea typeface="+mj-ea"/>
              </a:rPr>
              <a:t>文本</a:t>
            </a:r>
          </a:p>
        </p:txBody>
      </p:sp>
      <p:sp>
        <p:nvSpPr>
          <p:cNvPr id="45" name="椭圆 44"/>
          <p:cNvSpPr/>
          <p:nvPr/>
        </p:nvSpPr>
        <p:spPr>
          <a:xfrm>
            <a:off x="8271634" y="1852635"/>
            <a:ext cx="1153808" cy="1153808"/>
          </a:xfrm>
          <a:prstGeom prst="ellipse">
            <a:avLst/>
          </a:prstGeom>
          <a:solidFill>
            <a:srgbClr val="FEFFFF"/>
          </a:solidFill>
          <a:ln w="38100">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88%</a:t>
            </a:r>
            <a:endParaRPr lang="zh-CN" altLang="en-US" dirty="0">
              <a:solidFill>
                <a:schemeClr val="accent1"/>
              </a:solidFill>
              <a:latin typeface="+mj-ea"/>
              <a:ea typeface="+mj-ea"/>
            </a:endParaRPr>
          </a:p>
        </p:txBody>
      </p:sp>
      <p:sp>
        <p:nvSpPr>
          <p:cNvPr id="46" name="椭圆 45"/>
          <p:cNvSpPr/>
          <p:nvPr/>
        </p:nvSpPr>
        <p:spPr>
          <a:xfrm>
            <a:off x="10061579" y="1852635"/>
            <a:ext cx="1153808" cy="1153808"/>
          </a:xfrm>
          <a:prstGeom prst="ellipse">
            <a:avLst/>
          </a:prstGeom>
          <a:solidFill>
            <a:srgbClr val="FEFFFF"/>
          </a:solidFill>
          <a:ln w="38100">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76%</a:t>
            </a:r>
            <a:endParaRPr lang="zh-CN" altLang="en-US" dirty="0">
              <a:solidFill>
                <a:schemeClr val="accent1"/>
              </a:solidFill>
              <a:latin typeface="+mj-ea"/>
              <a:ea typeface="+mj-ea"/>
            </a:endParaRPr>
          </a:p>
        </p:txBody>
      </p:sp>
    </p:spTree>
    <p:extLst>
      <p:ext uri="{BB962C8B-B14F-4D97-AF65-F5344CB8AC3E}">
        <p14:creationId xmlns:p14="http://schemas.microsoft.com/office/powerpoint/2010/main" val="193494483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请在此添加您的大标题</a:t>
            </a:r>
            <a:endParaRPr lang="en-US" altLang="zh-CN" dirty="0"/>
          </a:p>
        </p:txBody>
      </p:sp>
      <p:sp>
        <p:nvSpPr>
          <p:cNvPr id="10" name="椭圆 9"/>
          <p:cNvSpPr/>
          <p:nvPr/>
        </p:nvSpPr>
        <p:spPr>
          <a:xfrm>
            <a:off x="5002755" y="1987068"/>
            <a:ext cx="1951038" cy="1951038"/>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5400" dirty="0">
                <a:ln w="0"/>
                <a:solidFill>
                  <a:srgbClr val="FFFFFF"/>
                </a:solidFill>
                <a:effectLst>
                  <a:outerShdw blurRad="38100" dist="25400" dir="5400000" algn="ctr" rotWithShape="0">
                    <a:srgbClr val="6E747A">
                      <a:alpha val="43000"/>
                    </a:srgbClr>
                  </a:outerShdw>
                </a:effectLst>
              </a:rPr>
              <a:t>PK</a:t>
            </a:r>
            <a:endParaRPr lang="zh-CN" altLang="en-US" sz="5400" dirty="0">
              <a:ln w="0"/>
              <a:solidFill>
                <a:srgbClr val="FFFFFF"/>
              </a:solidFill>
              <a:effectLst>
                <a:outerShdw blurRad="38100" dist="25400" dir="5400000" algn="ctr" rotWithShape="0">
                  <a:srgbClr val="6E747A">
                    <a:alpha val="43000"/>
                  </a:srgbClr>
                </a:outerShdw>
              </a:effectLst>
            </a:endParaRPr>
          </a:p>
        </p:txBody>
      </p:sp>
      <p:sp>
        <p:nvSpPr>
          <p:cNvPr id="11" name="椭圆 10"/>
          <p:cNvSpPr/>
          <p:nvPr/>
        </p:nvSpPr>
        <p:spPr>
          <a:xfrm>
            <a:off x="4881113" y="1865707"/>
            <a:ext cx="2193761" cy="2193761"/>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22" name="Like"/>
          <p:cNvSpPr>
            <a:spLocks noEditPoints="1"/>
          </p:cNvSpPr>
          <p:nvPr/>
        </p:nvSpPr>
        <p:spPr bwMode="auto">
          <a:xfrm>
            <a:off x="3085102" y="2491441"/>
            <a:ext cx="1085424" cy="942292"/>
          </a:xfrm>
          <a:custGeom>
            <a:avLst/>
            <a:gdLst>
              <a:gd name="T0" fmla="*/ 227 w 395"/>
              <a:gd name="T1" fmla="*/ 0 h 339"/>
              <a:gd name="T2" fmla="*/ 200 w 395"/>
              <a:gd name="T3" fmla="*/ 12 h 339"/>
              <a:gd name="T4" fmla="*/ 197 w 395"/>
              <a:gd name="T5" fmla="*/ 22 h 339"/>
              <a:gd name="T6" fmla="*/ 198 w 395"/>
              <a:gd name="T7" fmla="*/ 69 h 339"/>
              <a:gd name="T8" fmla="*/ 147 w 395"/>
              <a:gd name="T9" fmla="*/ 151 h 339"/>
              <a:gd name="T10" fmla="*/ 134 w 395"/>
              <a:gd name="T11" fmla="*/ 160 h 339"/>
              <a:gd name="T12" fmla="*/ 121 w 395"/>
              <a:gd name="T13" fmla="*/ 152 h 339"/>
              <a:gd name="T14" fmla="*/ 15 w 395"/>
              <a:gd name="T15" fmla="*/ 152 h 339"/>
              <a:gd name="T16" fmla="*/ 4 w 395"/>
              <a:gd name="T17" fmla="*/ 157 h 339"/>
              <a:gd name="T18" fmla="*/ 0 w 395"/>
              <a:gd name="T19" fmla="*/ 169 h 339"/>
              <a:gd name="T20" fmla="*/ 12 w 395"/>
              <a:gd name="T21" fmla="*/ 325 h 339"/>
              <a:gd name="T22" fmla="*/ 28 w 395"/>
              <a:gd name="T23" fmla="*/ 339 h 339"/>
              <a:gd name="T24" fmla="*/ 121 w 395"/>
              <a:gd name="T25" fmla="*/ 339 h 339"/>
              <a:gd name="T26" fmla="*/ 136 w 395"/>
              <a:gd name="T27" fmla="*/ 323 h 339"/>
              <a:gd name="T28" fmla="*/ 136 w 395"/>
              <a:gd name="T29" fmla="*/ 315 h 339"/>
              <a:gd name="T30" fmla="*/ 146 w 395"/>
              <a:gd name="T31" fmla="*/ 315 h 339"/>
              <a:gd name="T32" fmla="*/ 151 w 395"/>
              <a:gd name="T33" fmla="*/ 318 h 339"/>
              <a:gd name="T34" fmla="*/ 175 w 395"/>
              <a:gd name="T35" fmla="*/ 327 h 339"/>
              <a:gd name="T36" fmla="*/ 314 w 395"/>
              <a:gd name="T37" fmla="*/ 327 h 339"/>
              <a:gd name="T38" fmla="*/ 361 w 395"/>
              <a:gd name="T39" fmla="*/ 286 h 339"/>
              <a:gd name="T40" fmla="*/ 358 w 395"/>
              <a:gd name="T41" fmla="*/ 273 h 339"/>
              <a:gd name="T42" fmla="*/ 373 w 395"/>
              <a:gd name="T43" fmla="*/ 243 h 339"/>
              <a:gd name="T44" fmla="*/ 370 w 395"/>
              <a:gd name="T45" fmla="*/ 230 h 339"/>
              <a:gd name="T46" fmla="*/ 384 w 395"/>
              <a:gd name="T47" fmla="*/ 201 h 339"/>
              <a:gd name="T48" fmla="*/ 381 w 395"/>
              <a:gd name="T49" fmla="*/ 188 h 339"/>
              <a:gd name="T50" fmla="*/ 395 w 395"/>
              <a:gd name="T51" fmla="*/ 158 h 339"/>
              <a:gd name="T52" fmla="*/ 385 w 395"/>
              <a:gd name="T53" fmla="*/ 136 h 339"/>
              <a:gd name="T54" fmla="*/ 360 w 395"/>
              <a:gd name="T55" fmla="*/ 127 h 339"/>
              <a:gd name="T56" fmla="*/ 266 w 395"/>
              <a:gd name="T57" fmla="*/ 127 h 339"/>
              <a:gd name="T58" fmla="*/ 275 w 395"/>
              <a:gd name="T59" fmla="*/ 77 h 339"/>
              <a:gd name="T60" fmla="*/ 275 w 395"/>
              <a:gd name="T61" fmla="*/ 74 h 339"/>
              <a:gd name="T62" fmla="*/ 254 w 395"/>
              <a:gd name="T63" fmla="*/ 11 h 339"/>
              <a:gd name="T64" fmla="*/ 247 w 395"/>
              <a:gd name="T65" fmla="*/ 4 h 339"/>
              <a:gd name="T66" fmla="*/ 227 w 395"/>
              <a:gd name="T67" fmla="*/ 0 h 339"/>
              <a:gd name="T68" fmla="*/ 227 w 395"/>
              <a:gd name="T69" fmla="*/ 15 h 339"/>
              <a:gd name="T70" fmla="*/ 241 w 395"/>
              <a:gd name="T71" fmla="*/ 18 h 339"/>
              <a:gd name="T72" fmla="*/ 260 w 395"/>
              <a:gd name="T73" fmla="*/ 75 h 339"/>
              <a:gd name="T74" fmla="*/ 248 w 395"/>
              <a:gd name="T75" fmla="*/ 142 h 339"/>
              <a:gd name="T76" fmla="*/ 360 w 395"/>
              <a:gd name="T77" fmla="*/ 142 h 339"/>
              <a:gd name="T78" fmla="*/ 349 w 395"/>
              <a:gd name="T79" fmla="*/ 185 h 339"/>
              <a:gd name="T80" fmla="*/ 337 w 395"/>
              <a:gd name="T81" fmla="*/ 227 h 339"/>
              <a:gd name="T82" fmla="*/ 326 w 395"/>
              <a:gd name="T83" fmla="*/ 270 h 339"/>
              <a:gd name="T84" fmla="*/ 314 w 395"/>
              <a:gd name="T85" fmla="*/ 312 h 339"/>
              <a:gd name="T86" fmla="*/ 175 w 395"/>
              <a:gd name="T87" fmla="*/ 312 h 339"/>
              <a:gd name="T88" fmla="*/ 147 w 395"/>
              <a:gd name="T89" fmla="*/ 300 h 339"/>
              <a:gd name="T90" fmla="*/ 136 w 395"/>
              <a:gd name="T91" fmla="*/ 300 h 339"/>
              <a:gd name="T92" fmla="*/ 136 w 395"/>
              <a:gd name="T93" fmla="*/ 177 h 339"/>
              <a:gd name="T94" fmla="*/ 157 w 395"/>
              <a:gd name="T95" fmla="*/ 162 h 339"/>
              <a:gd name="T96" fmla="*/ 213 w 395"/>
              <a:gd name="T97" fmla="*/ 70 h 339"/>
              <a:gd name="T98" fmla="*/ 212 w 395"/>
              <a:gd name="T99" fmla="*/ 21 h 339"/>
              <a:gd name="T100" fmla="*/ 227 w 395"/>
              <a:gd name="T101" fmla="*/ 15 h 339"/>
              <a:gd name="T102" fmla="*/ 93 w 395"/>
              <a:gd name="T103" fmla="*/ 288 h 339"/>
              <a:gd name="T104" fmla="*/ 104 w 395"/>
              <a:gd name="T105" fmla="*/ 299 h 339"/>
              <a:gd name="T106" fmla="*/ 93 w 395"/>
              <a:gd name="T107" fmla="*/ 310 h 339"/>
              <a:gd name="T108" fmla="*/ 82 w 395"/>
              <a:gd name="T109" fmla="*/ 299 h 339"/>
              <a:gd name="T110" fmla="*/ 93 w 395"/>
              <a:gd name="T111" fmla="*/ 28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5" h="339">
                <a:moveTo>
                  <a:pt x="227" y="0"/>
                </a:moveTo>
                <a:cubicBezTo>
                  <a:pt x="214" y="0"/>
                  <a:pt x="205" y="6"/>
                  <a:pt x="200" y="12"/>
                </a:cubicBezTo>
                <a:cubicBezTo>
                  <a:pt x="198" y="15"/>
                  <a:pt x="197" y="18"/>
                  <a:pt x="197" y="22"/>
                </a:cubicBezTo>
                <a:cubicBezTo>
                  <a:pt x="197" y="22"/>
                  <a:pt x="198" y="58"/>
                  <a:pt x="198" y="69"/>
                </a:cubicBezTo>
                <a:cubicBezTo>
                  <a:pt x="193" y="82"/>
                  <a:pt x="155" y="143"/>
                  <a:pt x="147" y="151"/>
                </a:cubicBezTo>
                <a:cubicBezTo>
                  <a:pt x="144" y="153"/>
                  <a:pt x="139" y="157"/>
                  <a:pt x="134" y="160"/>
                </a:cubicBezTo>
                <a:cubicBezTo>
                  <a:pt x="131" y="155"/>
                  <a:pt x="127" y="152"/>
                  <a:pt x="121" y="152"/>
                </a:cubicBezTo>
                <a:lnTo>
                  <a:pt x="15" y="152"/>
                </a:lnTo>
                <a:cubicBezTo>
                  <a:pt x="11" y="152"/>
                  <a:pt x="7" y="154"/>
                  <a:pt x="4" y="157"/>
                </a:cubicBezTo>
                <a:cubicBezTo>
                  <a:pt x="1" y="160"/>
                  <a:pt x="0" y="165"/>
                  <a:pt x="0" y="169"/>
                </a:cubicBezTo>
                <a:lnTo>
                  <a:pt x="12" y="325"/>
                </a:lnTo>
                <a:cubicBezTo>
                  <a:pt x="13" y="332"/>
                  <a:pt x="20" y="339"/>
                  <a:pt x="28" y="339"/>
                </a:cubicBezTo>
                <a:lnTo>
                  <a:pt x="121" y="339"/>
                </a:lnTo>
                <a:cubicBezTo>
                  <a:pt x="129" y="339"/>
                  <a:pt x="136" y="332"/>
                  <a:pt x="136" y="323"/>
                </a:cubicBezTo>
                <a:lnTo>
                  <a:pt x="136" y="315"/>
                </a:lnTo>
                <a:lnTo>
                  <a:pt x="146" y="315"/>
                </a:lnTo>
                <a:cubicBezTo>
                  <a:pt x="147" y="316"/>
                  <a:pt x="149" y="317"/>
                  <a:pt x="151" y="318"/>
                </a:cubicBezTo>
                <a:cubicBezTo>
                  <a:pt x="157" y="322"/>
                  <a:pt x="165" y="327"/>
                  <a:pt x="175" y="327"/>
                </a:cubicBezTo>
                <a:lnTo>
                  <a:pt x="314" y="327"/>
                </a:lnTo>
                <a:cubicBezTo>
                  <a:pt x="342" y="327"/>
                  <a:pt x="361" y="306"/>
                  <a:pt x="361" y="286"/>
                </a:cubicBezTo>
                <a:cubicBezTo>
                  <a:pt x="361" y="281"/>
                  <a:pt x="360" y="277"/>
                  <a:pt x="358" y="273"/>
                </a:cubicBezTo>
                <a:cubicBezTo>
                  <a:pt x="367" y="265"/>
                  <a:pt x="373" y="254"/>
                  <a:pt x="373" y="243"/>
                </a:cubicBezTo>
                <a:cubicBezTo>
                  <a:pt x="373" y="239"/>
                  <a:pt x="372" y="234"/>
                  <a:pt x="370" y="230"/>
                </a:cubicBezTo>
                <a:cubicBezTo>
                  <a:pt x="379" y="222"/>
                  <a:pt x="384" y="211"/>
                  <a:pt x="384" y="201"/>
                </a:cubicBezTo>
                <a:cubicBezTo>
                  <a:pt x="384" y="196"/>
                  <a:pt x="383" y="192"/>
                  <a:pt x="381" y="188"/>
                </a:cubicBezTo>
                <a:cubicBezTo>
                  <a:pt x="390" y="180"/>
                  <a:pt x="395" y="169"/>
                  <a:pt x="395" y="158"/>
                </a:cubicBezTo>
                <a:cubicBezTo>
                  <a:pt x="395" y="149"/>
                  <a:pt x="392" y="141"/>
                  <a:pt x="385" y="136"/>
                </a:cubicBezTo>
                <a:cubicBezTo>
                  <a:pt x="381" y="132"/>
                  <a:pt x="373" y="127"/>
                  <a:pt x="360" y="127"/>
                </a:cubicBezTo>
                <a:lnTo>
                  <a:pt x="266" y="127"/>
                </a:lnTo>
                <a:cubicBezTo>
                  <a:pt x="270" y="106"/>
                  <a:pt x="274" y="78"/>
                  <a:pt x="275" y="77"/>
                </a:cubicBezTo>
                <a:cubicBezTo>
                  <a:pt x="275" y="76"/>
                  <a:pt x="275" y="75"/>
                  <a:pt x="275" y="74"/>
                </a:cubicBezTo>
                <a:cubicBezTo>
                  <a:pt x="273" y="46"/>
                  <a:pt x="255" y="12"/>
                  <a:pt x="254" y="11"/>
                </a:cubicBezTo>
                <a:cubicBezTo>
                  <a:pt x="253" y="8"/>
                  <a:pt x="250" y="6"/>
                  <a:pt x="247" y="4"/>
                </a:cubicBezTo>
                <a:cubicBezTo>
                  <a:pt x="240" y="1"/>
                  <a:pt x="234" y="0"/>
                  <a:pt x="227" y="0"/>
                </a:cubicBezTo>
                <a:close/>
                <a:moveTo>
                  <a:pt x="227" y="15"/>
                </a:moveTo>
                <a:cubicBezTo>
                  <a:pt x="231" y="15"/>
                  <a:pt x="236" y="16"/>
                  <a:pt x="241" y="18"/>
                </a:cubicBezTo>
                <a:cubicBezTo>
                  <a:pt x="241" y="18"/>
                  <a:pt x="258" y="50"/>
                  <a:pt x="260" y="75"/>
                </a:cubicBezTo>
                <a:cubicBezTo>
                  <a:pt x="260" y="75"/>
                  <a:pt x="252" y="126"/>
                  <a:pt x="248" y="142"/>
                </a:cubicBezTo>
                <a:lnTo>
                  <a:pt x="360" y="142"/>
                </a:lnTo>
                <a:cubicBezTo>
                  <a:pt x="394" y="142"/>
                  <a:pt x="382" y="185"/>
                  <a:pt x="349" y="185"/>
                </a:cubicBezTo>
                <a:cubicBezTo>
                  <a:pt x="382" y="185"/>
                  <a:pt x="371" y="227"/>
                  <a:pt x="337" y="227"/>
                </a:cubicBezTo>
                <a:cubicBezTo>
                  <a:pt x="371" y="227"/>
                  <a:pt x="359" y="270"/>
                  <a:pt x="326" y="270"/>
                </a:cubicBezTo>
                <a:cubicBezTo>
                  <a:pt x="359" y="270"/>
                  <a:pt x="348" y="312"/>
                  <a:pt x="314" y="312"/>
                </a:cubicBezTo>
                <a:lnTo>
                  <a:pt x="175" y="312"/>
                </a:lnTo>
                <a:cubicBezTo>
                  <a:pt x="165" y="312"/>
                  <a:pt x="155" y="300"/>
                  <a:pt x="147" y="300"/>
                </a:cubicBezTo>
                <a:lnTo>
                  <a:pt x="136" y="300"/>
                </a:lnTo>
                <a:lnTo>
                  <a:pt x="136" y="177"/>
                </a:lnTo>
                <a:cubicBezTo>
                  <a:pt x="144" y="172"/>
                  <a:pt x="152" y="167"/>
                  <a:pt x="157" y="162"/>
                </a:cubicBezTo>
                <a:cubicBezTo>
                  <a:pt x="168" y="153"/>
                  <a:pt x="213" y="79"/>
                  <a:pt x="213" y="70"/>
                </a:cubicBezTo>
                <a:cubicBezTo>
                  <a:pt x="213" y="61"/>
                  <a:pt x="212" y="21"/>
                  <a:pt x="212" y="21"/>
                </a:cubicBezTo>
                <a:cubicBezTo>
                  <a:pt x="212" y="21"/>
                  <a:pt x="217" y="15"/>
                  <a:pt x="227" y="15"/>
                </a:cubicBezTo>
                <a:close/>
                <a:moveTo>
                  <a:pt x="93" y="288"/>
                </a:moveTo>
                <a:cubicBezTo>
                  <a:pt x="99" y="288"/>
                  <a:pt x="104" y="293"/>
                  <a:pt x="104" y="299"/>
                </a:cubicBezTo>
                <a:cubicBezTo>
                  <a:pt x="104" y="305"/>
                  <a:pt x="99" y="310"/>
                  <a:pt x="93" y="310"/>
                </a:cubicBezTo>
                <a:cubicBezTo>
                  <a:pt x="87" y="310"/>
                  <a:pt x="82" y="305"/>
                  <a:pt x="82" y="299"/>
                </a:cubicBezTo>
                <a:cubicBezTo>
                  <a:pt x="82" y="293"/>
                  <a:pt x="87" y="288"/>
                  <a:pt x="93" y="288"/>
                </a:cubicBezTo>
                <a:close/>
              </a:path>
            </a:pathLst>
          </a:custGeom>
          <a:solidFill>
            <a:schemeClr val="accent1"/>
          </a:solidFill>
          <a:ln>
            <a:noFill/>
          </a:ln>
          <a:effectLst>
            <a:outerShdw blurRad="508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23" name="Like"/>
          <p:cNvSpPr>
            <a:spLocks noEditPoints="1"/>
          </p:cNvSpPr>
          <p:nvPr/>
        </p:nvSpPr>
        <p:spPr bwMode="auto">
          <a:xfrm rot="10800000">
            <a:off x="8071969" y="2624791"/>
            <a:ext cx="1085424" cy="942292"/>
          </a:xfrm>
          <a:custGeom>
            <a:avLst/>
            <a:gdLst>
              <a:gd name="T0" fmla="*/ 227 w 395"/>
              <a:gd name="T1" fmla="*/ 0 h 339"/>
              <a:gd name="T2" fmla="*/ 200 w 395"/>
              <a:gd name="T3" fmla="*/ 12 h 339"/>
              <a:gd name="T4" fmla="*/ 197 w 395"/>
              <a:gd name="T5" fmla="*/ 22 h 339"/>
              <a:gd name="T6" fmla="*/ 198 w 395"/>
              <a:gd name="T7" fmla="*/ 69 h 339"/>
              <a:gd name="T8" fmla="*/ 147 w 395"/>
              <a:gd name="T9" fmla="*/ 151 h 339"/>
              <a:gd name="T10" fmla="*/ 134 w 395"/>
              <a:gd name="T11" fmla="*/ 160 h 339"/>
              <a:gd name="T12" fmla="*/ 121 w 395"/>
              <a:gd name="T13" fmla="*/ 152 h 339"/>
              <a:gd name="T14" fmla="*/ 15 w 395"/>
              <a:gd name="T15" fmla="*/ 152 h 339"/>
              <a:gd name="T16" fmla="*/ 4 w 395"/>
              <a:gd name="T17" fmla="*/ 157 h 339"/>
              <a:gd name="T18" fmla="*/ 0 w 395"/>
              <a:gd name="T19" fmla="*/ 169 h 339"/>
              <a:gd name="T20" fmla="*/ 12 w 395"/>
              <a:gd name="T21" fmla="*/ 325 h 339"/>
              <a:gd name="T22" fmla="*/ 28 w 395"/>
              <a:gd name="T23" fmla="*/ 339 h 339"/>
              <a:gd name="T24" fmla="*/ 121 w 395"/>
              <a:gd name="T25" fmla="*/ 339 h 339"/>
              <a:gd name="T26" fmla="*/ 136 w 395"/>
              <a:gd name="T27" fmla="*/ 323 h 339"/>
              <a:gd name="T28" fmla="*/ 136 w 395"/>
              <a:gd name="T29" fmla="*/ 315 h 339"/>
              <a:gd name="T30" fmla="*/ 146 w 395"/>
              <a:gd name="T31" fmla="*/ 315 h 339"/>
              <a:gd name="T32" fmla="*/ 151 w 395"/>
              <a:gd name="T33" fmla="*/ 318 h 339"/>
              <a:gd name="T34" fmla="*/ 175 w 395"/>
              <a:gd name="T35" fmla="*/ 327 h 339"/>
              <a:gd name="T36" fmla="*/ 314 w 395"/>
              <a:gd name="T37" fmla="*/ 327 h 339"/>
              <a:gd name="T38" fmla="*/ 361 w 395"/>
              <a:gd name="T39" fmla="*/ 286 h 339"/>
              <a:gd name="T40" fmla="*/ 358 w 395"/>
              <a:gd name="T41" fmla="*/ 273 h 339"/>
              <a:gd name="T42" fmla="*/ 373 w 395"/>
              <a:gd name="T43" fmla="*/ 243 h 339"/>
              <a:gd name="T44" fmla="*/ 370 w 395"/>
              <a:gd name="T45" fmla="*/ 230 h 339"/>
              <a:gd name="T46" fmla="*/ 384 w 395"/>
              <a:gd name="T47" fmla="*/ 201 h 339"/>
              <a:gd name="T48" fmla="*/ 381 w 395"/>
              <a:gd name="T49" fmla="*/ 188 h 339"/>
              <a:gd name="T50" fmla="*/ 395 w 395"/>
              <a:gd name="T51" fmla="*/ 158 h 339"/>
              <a:gd name="T52" fmla="*/ 385 w 395"/>
              <a:gd name="T53" fmla="*/ 136 h 339"/>
              <a:gd name="T54" fmla="*/ 360 w 395"/>
              <a:gd name="T55" fmla="*/ 127 h 339"/>
              <a:gd name="T56" fmla="*/ 266 w 395"/>
              <a:gd name="T57" fmla="*/ 127 h 339"/>
              <a:gd name="T58" fmla="*/ 275 w 395"/>
              <a:gd name="T59" fmla="*/ 77 h 339"/>
              <a:gd name="T60" fmla="*/ 275 w 395"/>
              <a:gd name="T61" fmla="*/ 74 h 339"/>
              <a:gd name="T62" fmla="*/ 254 w 395"/>
              <a:gd name="T63" fmla="*/ 11 h 339"/>
              <a:gd name="T64" fmla="*/ 247 w 395"/>
              <a:gd name="T65" fmla="*/ 4 h 339"/>
              <a:gd name="T66" fmla="*/ 227 w 395"/>
              <a:gd name="T67" fmla="*/ 0 h 339"/>
              <a:gd name="T68" fmla="*/ 227 w 395"/>
              <a:gd name="T69" fmla="*/ 15 h 339"/>
              <a:gd name="T70" fmla="*/ 241 w 395"/>
              <a:gd name="T71" fmla="*/ 18 h 339"/>
              <a:gd name="T72" fmla="*/ 260 w 395"/>
              <a:gd name="T73" fmla="*/ 75 h 339"/>
              <a:gd name="T74" fmla="*/ 248 w 395"/>
              <a:gd name="T75" fmla="*/ 142 h 339"/>
              <a:gd name="T76" fmla="*/ 360 w 395"/>
              <a:gd name="T77" fmla="*/ 142 h 339"/>
              <a:gd name="T78" fmla="*/ 349 w 395"/>
              <a:gd name="T79" fmla="*/ 185 h 339"/>
              <a:gd name="T80" fmla="*/ 337 w 395"/>
              <a:gd name="T81" fmla="*/ 227 h 339"/>
              <a:gd name="T82" fmla="*/ 326 w 395"/>
              <a:gd name="T83" fmla="*/ 270 h 339"/>
              <a:gd name="T84" fmla="*/ 314 w 395"/>
              <a:gd name="T85" fmla="*/ 312 h 339"/>
              <a:gd name="T86" fmla="*/ 175 w 395"/>
              <a:gd name="T87" fmla="*/ 312 h 339"/>
              <a:gd name="T88" fmla="*/ 147 w 395"/>
              <a:gd name="T89" fmla="*/ 300 h 339"/>
              <a:gd name="T90" fmla="*/ 136 w 395"/>
              <a:gd name="T91" fmla="*/ 300 h 339"/>
              <a:gd name="T92" fmla="*/ 136 w 395"/>
              <a:gd name="T93" fmla="*/ 177 h 339"/>
              <a:gd name="T94" fmla="*/ 157 w 395"/>
              <a:gd name="T95" fmla="*/ 162 h 339"/>
              <a:gd name="T96" fmla="*/ 213 w 395"/>
              <a:gd name="T97" fmla="*/ 70 h 339"/>
              <a:gd name="T98" fmla="*/ 212 w 395"/>
              <a:gd name="T99" fmla="*/ 21 h 339"/>
              <a:gd name="T100" fmla="*/ 227 w 395"/>
              <a:gd name="T101" fmla="*/ 15 h 339"/>
              <a:gd name="T102" fmla="*/ 93 w 395"/>
              <a:gd name="T103" fmla="*/ 288 h 339"/>
              <a:gd name="T104" fmla="*/ 104 w 395"/>
              <a:gd name="T105" fmla="*/ 299 h 339"/>
              <a:gd name="T106" fmla="*/ 93 w 395"/>
              <a:gd name="T107" fmla="*/ 310 h 339"/>
              <a:gd name="T108" fmla="*/ 82 w 395"/>
              <a:gd name="T109" fmla="*/ 299 h 339"/>
              <a:gd name="T110" fmla="*/ 93 w 395"/>
              <a:gd name="T111" fmla="*/ 28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5" h="339">
                <a:moveTo>
                  <a:pt x="227" y="0"/>
                </a:moveTo>
                <a:cubicBezTo>
                  <a:pt x="214" y="0"/>
                  <a:pt x="205" y="6"/>
                  <a:pt x="200" y="12"/>
                </a:cubicBezTo>
                <a:cubicBezTo>
                  <a:pt x="198" y="15"/>
                  <a:pt x="197" y="18"/>
                  <a:pt x="197" y="22"/>
                </a:cubicBezTo>
                <a:cubicBezTo>
                  <a:pt x="197" y="22"/>
                  <a:pt x="198" y="58"/>
                  <a:pt x="198" y="69"/>
                </a:cubicBezTo>
                <a:cubicBezTo>
                  <a:pt x="193" y="82"/>
                  <a:pt x="155" y="143"/>
                  <a:pt x="147" y="151"/>
                </a:cubicBezTo>
                <a:cubicBezTo>
                  <a:pt x="144" y="153"/>
                  <a:pt x="139" y="157"/>
                  <a:pt x="134" y="160"/>
                </a:cubicBezTo>
                <a:cubicBezTo>
                  <a:pt x="131" y="155"/>
                  <a:pt x="127" y="152"/>
                  <a:pt x="121" y="152"/>
                </a:cubicBezTo>
                <a:lnTo>
                  <a:pt x="15" y="152"/>
                </a:lnTo>
                <a:cubicBezTo>
                  <a:pt x="11" y="152"/>
                  <a:pt x="7" y="154"/>
                  <a:pt x="4" y="157"/>
                </a:cubicBezTo>
                <a:cubicBezTo>
                  <a:pt x="1" y="160"/>
                  <a:pt x="0" y="165"/>
                  <a:pt x="0" y="169"/>
                </a:cubicBezTo>
                <a:lnTo>
                  <a:pt x="12" y="325"/>
                </a:lnTo>
                <a:cubicBezTo>
                  <a:pt x="13" y="332"/>
                  <a:pt x="20" y="339"/>
                  <a:pt x="28" y="339"/>
                </a:cubicBezTo>
                <a:lnTo>
                  <a:pt x="121" y="339"/>
                </a:lnTo>
                <a:cubicBezTo>
                  <a:pt x="129" y="339"/>
                  <a:pt x="136" y="332"/>
                  <a:pt x="136" y="323"/>
                </a:cubicBezTo>
                <a:lnTo>
                  <a:pt x="136" y="315"/>
                </a:lnTo>
                <a:lnTo>
                  <a:pt x="146" y="315"/>
                </a:lnTo>
                <a:cubicBezTo>
                  <a:pt x="147" y="316"/>
                  <a:pt x="149" y="317"/>
                  <a:pt x="151" y="318"/>
                </a:cubicBezTo>
                <a:cubicBezTo>
                  <a:pt x="157" y="322"/>
                  <a:pt x="165" y="327"/>
                  <a:pt x="175" y="327"/>
                </a:cubicBezTo>
                <a:lnTo>
                  <a:pt x="314" y="327"/>
                </a:lnTo>
                <a:cubicBezTo>
                  <a:pt x="342" y="327"/>
                  <a:pt x="361" y="306"/>
                  <a:pt x="361" y="286"/>
                </a:cubicBezTo>
                <a:cubicBezTo>
                  <a:pt x="361" y="281"/>
                  <a:pt x="360" y="277"/>
                  <a:pt x="358" y="273"/>
                </a:cubicBezTo>
                <a:cubicBezTo>
                  <a:pt x="367" y="265"/>
                  <a:pt x="373" y="254"/>
                  <a:pt x="373" y="243"/>
                </a:cubicBezTo>
                <a:cubicBezTo>
                  <a:pt x="373" y="239"/>
                  <a:pt x="372" y="234"/>
                  <a:pt x="370" y="230"/>
                </a:cubicBezTo>
                <a:cubicBezTo>
                  <a:pt x="379" y="222"/>
                  <a:pt x="384" y="211"/>
                  <a:pt x="384" y="201"/>
                </a:cubicBezTo>
                <a:cubicBezTo>
                  <a:pt x="384" y="196"/>
                  <a:pt x="383" y="192"/>
                  <a:pt x="381" y="188"/>
                </a:cubicBezTo>
                <a:cubicBezTo>
                  <a:pt x="390" y="180"/>
                  <a:pt x="395" y="169"/>
                  <a:pt x="395" y="158"/>
                </a:cubicBezTo>
                <a:cubicBezTo>
                  <a:pt x="395" y="149"/>
                  <a:pt x="392" y="141"/>
                  <a:pt x="385" y="136"/>
                </a:cubicBezTo>
                <a:cubicBezTo>
                  <a:pt x="381" y="132"/>
                  <a:pt x="373" y="127"/>
                  <a:pt x="360" y="127"/>
                </a:cubicBezTo>
                <a:lnTo>
                  <a:pt x="266" y="127"/>
                </a:lnTo>
                <a:cubicBezTo>
                  <a:pt x="270" y="106"/>
                  <a:pt x="274" y="78"/>
                  <a:pt x="275" y="77"/>
                </a:cubicBezTo>
                <a:cubicBezTo>
                  <a:pt x="275" y="76"/>
                  <a:pt x="275" y="75"/>
                  <a:pt x="275" y="74"/>
                </a:cubicBezTo>
                <a:cubicBezTo>
                  <a:pt x="273" y="46"/>
                  <a:pt x="255" y="12"/>
                  <a:pt x="254" y="11"/>
                </a:cubicBezTo>
                <a:cubicBezTo>
                  <a:pt x="253" y="8"/>
                  <a:pt x="250" y="6"/>
                  <a:pt x="247" y="4"/>
                </a:cubicBezTo>
                <a:cubicBezTo>
                  <a:pt x="240" y="1"/>
                  <a:pt x="234" y="0"/>
                  <a:pt x="227" y="0"/>
                </a:cubicBezTo>
                <a:close/>
                <a:moveTo>
                  <a:pt x="227" y="15"/>
                </a:moveTo>
                <a:cubicBezTo>
                  <a:pt x="231" y="15"/>
                  <a:pt x="236" y="16"/>
                  <a:pt x="241" y="18"/>
                </a:cubicBezTo>
                <a:cubicBezTo>
                  <a:pt x="241" y="18"/>
                  <a:pt x="258" y="50"/>
                  <a:pt x="260" y="75"/>
                </a:cubicBezTo>
                <a:cubicBezTo>
                  <a:pt x="260" y="75"/>
                  <a:pt x="252" y="126"/>
                  <a:pt x="248" y="142"/>
                </a:cubicBezTo>
                <a:lnTo>
                  <a:pt x="360" y="142"/>
                </a:lnTo>
                <a:cubicBezTo>
                  <a:pt x="394" y="142"/>
                  <a:pt x="382" y="185"/>
                  <a:pt x="349" y="185"/>
                </a:cubicBezTo>
                <a:cubicBezTo>
                  <a:pt x="382" y="185"/>
                  <a:pt x="371" y="227"/>
                  <a:pt x="337" y="227"/>
                </a:cubicBezTo>
                <a:cubicBezTo>
                  <a:pt x="371" y="227"/>
                  <a:pt x="359" y="270"/>
                  <a:pt x="326" y="270"/>
                </a:cubicBezTo>
                <a:cubicBezTo>
                  <a:pt x="359" y="270"/>
                  <a:pt x="348" y="312"/>
                  <a:pt x="314" y="312"/>
                </a:cubicBezTo>
                <a:lnTo>
                  <a:pt x="175" y="312"/>
                </a:lnTo>
                <a:cubicBezTo>
                  <a:pt x="165" y="312"/>
                  <a:pt x="155" y="300"/>
                  <a:pt x="147" y="300"/>
                </a:cubicBezTo>
                <a:lnTo>
                  <a:pt x="136" y="300"/>
                </a:lnTo>
                <a:lnTo>
                  <a:pt x="136" y="177"/>
                </a:lnTo>
                <a:cubicBezTo>
                  <a:pt x="144" y="172"/>
                  <a:pt x="152" y="167"/>
                  <a:pt x="157" y="162"/>
                </a:cubicBezTo>
                <a:cubicBezTo>
                  <a:pt x="168" y="153"/>
                  <a:pt x="213" y="79"/>
                  <a:pt x="213" y="70"/>
                </a:cubicBezTo>
                <a:cubicBezTo>
                  <a:pt x="213" y="61"/>
                  <a:pt x="212" y="21"/>
                  <a:pt x="212" y="21"/>
                </a:cubicBezTo>
                <a:cubicBezTo>
                  <a:pt x="212" y="21"/>
                  <a:pt x="217" y="15"/>
                  <a:pt x="227" y="15"/>
                </a:cubicBezTo>
                <a:close/>
                <a:moveTo>
                  <a:pt x="93" y="288"/>
                </a:moveTo>
                <a:cubicBezTo>
                  <a:pt x="99" y="288"/>
                  <a:pt x="104" y="293"/>
                  <a:pt x="104" y="299"/>
                </a:cubicBezTo>
                <a:cubicBezTo>
                  <a:pt x="104" y="305"/>
                  <a:pt x="99" y="310"/>
                  <a:pt x="93" y="310"/>
                </a:cubicBezTo>
                <a:cubicBezTo>
                  <a:pt x="87" y="310"/>
                  <a:pt x="82" y="305"/>
                  <a:pt x="82" y="299"/>
                </a:cubicBezTo>
                <a:cubicBezTo>
                  <a:pt x="82" y="293"/>
                  <a:pt x="87" y="288"/>
                  <a:pt x="93" y="288"/>
                </a:cubicBezTo>
                <a:close/>
              </a:path>
            </a:pathLst>
          </a:custGeom>
          <a:solidFill>
            <a:schemeClr val="accent1"/>
          </a:solidFill>
          <a:ln>
            <a:noFill/>
          </a:ln>
          <a:effectLst>
            <a:outerShdw blurRad="508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25" name="文本框 24"/>
          <p:cNvSpPr txBox="1"/>
          <p:nvPr/>
        </p:nvSpPr>
        <p:spPr>
          <a:xfrm>
            <a:off x="477599" y="2631853"/>
            <a:ext cx="2557009" cy="1107996"/>
          </a:xfrm>
          <a:prstGeom prst="rect">
            <a:avLst/>
          </a:prstGeom>
          <a:noFill/>
        </p:spPr>
        <p:txBody>
          <a:bodyPr wrap="square" rtlCol="0">
            <a:spAutoFit/>
          </a:bodyPr>
          <a:lstStyle/>
          <a:p>
            <a:pPr algn="ctr"/>
            <a:r>
              <a:rPr lang="en-US" altLang="zh-CN" sz="6600" dirty="0">
                <a:latin typeface="+mj-ea"/>
                <a:ea typeface="+mj-ea"/>
              </a:rPr>
              <a:t>789</a:t>
            </a:r>
            <a:r>
              <a:rPr lang="zh-CN" altLang="en-US" sz="3600" dirty="0">
                <a:latin typeface="+mj-ea"/>
                <a:ea typeface="+mj-ea"/>
              </a:rPr>
              <a:t>吨</a:t>
            </a:r>
            <a:endParaRPr lang="zh-CN" altLang="en-US" sz="6600" dirty="0">
              <a:latin typeface="+mj-ea"/>
              <a:ea typeface="+mj-ea"/>
            </a:endParaRPr>
          </a:p>
        </p:txBody>
      </p:sp>
      <p:sp>
        <p:nvSpPr>
          <p:cNvPr id="27" name="文本框 26"/>
          <p:cNvSpPr txBox="1"/>
          <p:nvPr/>
        </p:nvSpPr>
        <p:spPr>
          <a:xfrm>
            <a:off x="9157393" y="2631853"/>
            <a:ext cx="2557009" cy="1107996"/>
          </a:xfrm>
          <a:prstGeom prst="rect">
            <a:avLst/>
          </a:prstGeom>
          <a:noFill/>
        </p:spPr>
        <p:txBody>
          <a:bodyPr wrap="square" rtlCol="0">
            <a:spAutoFit/>
          </a:bodyPr>
          <a:lstStyle/>
          <a:p>
            <a:pPr algn="ctr"/>
            <a:r>
              <a:rPr lang="en-US" altLang="zh-CN" sz="6600" dirty="0">
                <a:latin typeface="+mj-ea"/>
                <a:ea typeface="+mj-ea"/>
              </a:rPr>
              <a:t>227</a:t>
            </a:r>
            <a:r>
              <a:rPr lang="zh-CN" altLang="en-US" sz="3600" dirty="0">
                <a:latin typeface="+mj-ea"/>
                <a:ea typeface="+mj-ea"/>
              </a:rPr>
              <a:t>吨</a:t>
            </a:r>
            <a:endParaRPr lang="zh-CN" altLang="en-US" sz="6600" dirty="0">
              <a:latin typeface="+mj-ea"/>
              <a:ea typeface="+mj-ea"/>
            </a:endParaRPr>
          </a:p>
        </p:txBody>
      </p:sp>
      <p:sp>
        <p:nvSpPr>
          <p:cNvPr id="28" name="矩形 27"/>
          <p:cNvSpPr/>
          <p:nvPr/>
        </p:nvSpPr>
        <p:spPr>
          <a:xfrm>
            <a:off x="870916" y="4705904"/>
            <a:ext cx="10450168" cy="1334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176371185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请在此添加您的大标题</a:t>
            </a:r>
            <a:endParaRPr lang="en-US" altLang="zh-CN" dirty="0"/>
          </a:p>
        </p:txBody>
      </p:sp>
      <p:sp>
        <p:nvSpPr>
          <p:cNvPr id="29" name="Freeform 47"/>
          <p:cNvSpPr>
            <a:spLocks/>
          </p:cNvSpPr>
          <p:nvPr/>
        </p:nvSpPr>
        <p:spPr bwMode="auto">
          <a:xfrm>
            <a:off x="1303141" y="2917372"/>
            <a:ext cx="354013" cy="98878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p:spPr>
        <p:txBody>
          <a:bodyPr/>
          <a:lstStyle/>
          <a:p>
            <a:endParaRPr lang="zh-CN" altLang="en-US">
              <a:solidFill>
                <a:schemeClr val="bg2">
                  <a:lumMod val="75000"/>
                </a:schemeClr>
              </a:solidFill>
            </a:endParaRPr>
          </a:p>
        </p:txBody>
      </p:sp>
      <p:sp>
        <p:nvSpPr>
          <p:cNvPr id="34" name="Freeform 48"/>
          <p:cNvSpPr>
            <a:spLocks/>
          </p:cNvSpPr>
          <p:nvPr/>
        </p:nvSpPr>
        <p:spPr bwMode="auto">
          <a:xfrm>
            <a:off x="1720654" y="2917372"/>
            <a:ext cx="355600" cy="98878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p:spPr>
        <p:txBody>
          <a:bodyPr/>
          <a:lstStyle/>
          <a:p>
            <a:endParaRPr lang="zh-CN" altLang="en-US"/>
          </a:p>
        </p:txBody>
      </p:sp>
      <p:sp>
        <p:nvSpPr>
          <p:cNvPr id="35" name="Freeform 49"/>
          <p:cNvSpPr>
            <a:spLocks/>
          </p:cNvSpPr>
          <p:nvPr/>
        </p:nvSpPr>
        <p:spPr bwMode="auto">
          <a:xfrm>
            <a:off x="2139754" y="2917372"/>
            <a:ext cx="355600" cy="98878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p:spPr>
        <p:txBody>
          <a:bodyPr/>
          <a:lstStyle/>
          <a:p>
            <a:endParaRPr lang="zh-CN" altLang="en-US"/>
          </a:p>
        </p:txBody>
      </p:sp>
      <p:sp>
        <p:nvSpPr>
          <p:cNvPr id="36" name="Freeform 50"/>
          <p:cNvSpPr>
            <a:spLocks/>
          </p:cNvSpPr>
          <p:nvPr/>
        </p:nvSpPr>
        <p:spPr bwMode="auto">
          <a:xfrm>
            <a:off x="2558854" y="2917372"/>
            <a:ext cx="355600" cy="98878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p:spPr>
        <p:txBody>
          <a:bodyPr/>
          <a:lstStyle/>
          <a:p>
            <a:endParaRPr lang="zh-CN" altLang="en-US"/>
          </a:p>
        </p:txBody>
      </p:sp>
      <p:sp>
        <p:nvSpPr>
          <p:cNvPr id="37" name="Freeform 55"/>
          <p:cNvSpPr>
            <a:spLocks/>
          </p:cNvSpPr>
          <p:nvPr/>
        </p:nvSpPr>
        <p:spPr bwMode="auto">
          <a:xfrm>
            <a:off x="1303141" y="3902982"/>
            <a:ext cx="600075" cy="471487"/>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solidFill>
            <a:schemeClr val="accent1">
              <a:lumMod val="75000"/>
            </a:schemeClr>
          </a:solidFill>
          <a:ln>
            <a:noFill/>
          </a:ln>
          <a:extLst/>
        </p:spPr>
        <p:txBody>
          <a:bodyPr/>
          <a:lstStyle/>
          <a:p>
            <a:endParaRPr lang="zh-CN" altLang="en-US"/>
          </a:p>
        </p:txBody>
      </p:sp>
      <p:sp>
        <p:nvSpPr>
          <p:cNvPr id="38" name="Freeform 56"/>
          <p:cNvSpPr>
            <a:spLocks/>
          </p:cNvSpPr>
          <p:nvPr/>
        </p:nvSpPr>
        <p:spPr bwMode="auto">
          <a:xfrm>
            <a:off x="1720654" y="3902982"/>
            <a:ext cx="387350" cy="471487"/>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solidFill>
            <a:schemeClr val="accent1">
              <a:lumMod val="75000"/>
            </a:schemeClr>
          </a:solidFill>
          <a:ln>
            <a:noFill/>
          </a:ln>
          <a:extLst/>
        </p:spPr>
        <p:txBody>
          <a:bodyPr/>
          <a:lstStyle/>
          <a:p>
            <a:endParaRPr lang="zh-CN" altLang="en-US"/>
          </a:p>
        </p:txBody>
      </p:sp>
      <p:sp>
        <p:nvSpPr>
          <p:cNvPr id="45" name="Freeform 57"/>
          <p:cNvSpPr>
            <a:spLocks/>
          </p:cNvSpPr>
          <p:nvPr/>
        </p:nvSpPr>
        <p:spPr bwMode="auto">
          <a:xfrm>
            <a:off x="2108004" y="3902982"/>
            <a:ext cx="387350" cy="471487"/>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solidFill>
            <a:schemeClr val="accent1">
              <a:lumMod val="75000"/>
            </a:schemeClr>
          </a:solidFill>
          <a:ln>
            <a:noFill/>
          </a:ln>
          <a:extLst/>
        </p:spPr>
        <p:txBody>
          <a:bodyPr/>
          <a:lstStyle/>
          <a:p>
            <a:endParaRPr lang="zh-CN" altLang="en-US"/>
          </a:p>
        </p:txBody>
      </p:sp>
      <p:sp>
        <p:nvSpPr>
          <p:cNvPr id="46" name="Freeform 58"/>
          <p:cNvSpPr>
            <a:spLocks/>
          </p:cNvSpPr>
          <p:nvPr/>
        </p:nvSpPr>
        <p:spPr bwMode="auto">
          <a:xfrm>
            <a:off x="2314379" y="3902982"/>
            <a:ext cx="600075" cy="471487"/>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solidFill>
            <a:schemeClr val="accent1">
              <a:lumMod val="75000"/>
            </a:schemeClr>
          </a:solidFill>
          <a:ln>
            <a:noFill/>
          </a:ln>
          <a:extLst/>
        </p:spPr>
        <p:txBody>
          <a:bodyPr/>
          <a:lstStyle/>
          <a:p>
            <a:endParaRPr lang="zh-CN" altLang="en-US"/>
          </a:p>
        </p:txBody>
      </p:sp>
      <p:sp>
        <p:nvSpPr>
          <p:cNvPr id="47" name="矩形 46"/>
          <p:cNvSpPr/>
          <p:nvPr/>
        </p:nvSpPr>
        <p:spPr>
          <a:xfrm>
            <a:off x="525181" y="6100672"/>
            <a:ext cx="3129752" cy="67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801072" y="4469406"/>
            <a:ext cx="2637448" cy="1438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dirty="0">
              <a:solidFill>
                <a:schemeClr val="tx1"/>
              </a:solidFill>
              <a:latin typeface="幼圆" panose="02010509060101010101" pitchFamily="49" charset="-122"/>
              <a:ea typeface="幼圆" panose="02010509060101010101" pitchFamily="49" charset="-122"/>
            </a:endParaRPr>
          </a:p>
        </p:txBody>
      </p:sp>
      <p:sp>
        <p:nvSpPr>
          <p:cNvPr id="49" name="圆角矩形 34"/>
          <p:cNvSpPr/>
          <p:nvPr/>
        </p:nvSpPr>
        <p:spPr>
          <a:xfrm>
            <a:off x="495889" y="2619829"/>
            <a:ext cx="3217364" cy="595086"/>
          </a:xfrm>
          <a:prstGeom prst="roundRect">
            <a:avLst>
              <a:gd name="adj" fmla="val 50000"/>
            </a:avLst>
          </a:prstGeom>
          <a:solidFill>
            <a:srgbClr val="FEFFFF"/>
          </a:solidFill>
          <a:ln>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accent1"/>
                </a:solidFill>
                <a:latin typeface="+mj-ea"/>
                <a:ea typeface="+mj-ea"/>
              </a:rPr>
              <a:t>请在此输入您的小标题</a:t>
            </a:r>
            <a:endParaRPr lang="zh-CN" altLang="zh-CN" sz="2000" dirty="0">
              <a:solidFill>
                <a:schemeClr val="accent1"/>
              </a:solidFill>
              <a:latin typeface="+mj-ea"/>
              <a:ea typeface="+mj-ea"/>
            </a:endParaRPr>
          </a:p>
        </p:txBody>
      </p:sp>
      <p:sp>
        <p:nvSpPr>
          <p:cNvPr id="50" name="Freeform 47"/>
          <p:cNvSpPr>
            <a:spLocks/>
          </p:cNvSpPr>
          <p:nvPr/>
        </p:nvSpPr>
        <p:spPr bwMode="auto">
          <a:xfrm>
            <a:off x="5294570" y="2917372"/>
            <a:ext cx="354013" cy="98878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p:spPr>
        <p:txBody>
          <a:bodyPr/>
          <a:lstStyle/>
          <a:p>
            <a:endParaRPr lang="zh-CN" altLang="en-US">
              <a:solidFill>
                <a:schemeClr val="bg2">
                  <a:lumMod val="75000"/>
                </a:schemeClr>
              </a:solidFill>
            </a:endParaRPr>
          </a:p>
        </p:txBody>
      </p:sp>
      <p:sp>
        <p:nvSpPr>
          <p:cNvPr id="51" name="Freeform 48"/>
          <p:cNvSpPr>
            <a:spLocks/>
          </p:cNvSpPr>
          <p:nvPr/>
        </p:nvSpPr>
        <p:spPr bwMode="auto">
          <a:xfrm>
            <a:off x="5712083" y="2917372"/>
            <a:ext cx="355600" cy="98878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p:spPr>
        <p:txBody>
          <a:bodyPr/>
          <a:lstStyle/>
          <a:p>
            <a:endParaRPr lang="zh-CN" altLang="en-US"/>
          </a:p>
        </p:txBody>
      </p:sp>
      <p:sp>
        <p:nvSpPr>
          <p:cNvPr id="52" name="Freeform 49"/>
          <p:cNvSpPr>
            <a:spLocks/>
          </p:cNvSpPr>
          <p:nvPr/>
        </p:nvSpPr>
        <p:spPr bwMode="auto">
          <a:xfrm>
            <a:off x="6131183" y="2917372"/>
            <a:ext cx="355600" cy="98878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p:spPr>
        <p:txBody>
          <a:bodyPr/>
          <a:lstStyle/>
          <a:p>
            <a:endParaRPr lang="zh-CN" altLang="en-US"/>
          </a:p>
        </p:txBody>
      </p:sp>
      <p:sp>
        <p:nvSpPr>
          <p:cNvPr id="53" name="Freeform 50"/>
          <p:cNvSpPr>
            <a:spLocks/>
          </p:cNvSpPr>
          <p:nvPr/>
        </p:nvSpPr>
        <p:spPr bwMode="auto">
          <a:xfrm>
            <a:off x="6550283" y="2917372"/>
            <a:ext cx="355600" cy="98878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p:spPr>
        <p:txBody>
          <a:bodyPr/>
          <a:lstStyle/>
          <a:p>
            <a:endParaRPr lang="zh-CN" altLang="en-US"/>
          </a:p>
        </p:txBody>
      </p:sp>
      <p:sp>
        <p:nvSpPr>
          <p:cNvPr id="54" name="Freeform 55"/>
          <p:cNvSpPr>
            <a:spLocks/>
          </p:cNvSpPr>
          <p:nvPr/>
        </p:nvSpPr>
        <p:spPr bwMode="auto">
          <a:xfrm>
            <a:off x="5294570" y="3902982"/>
            <a:ext cx="600075" cy="471487"/>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solidFill>
            <a:schemeClr val="accent1">
              <a:lumMod val="75000"/>
            </a:schemeClr>
          </a:solidFill>
          <a:ln>
            <a:noFill/>
          </a:ln>
          <a:extLst/>
        </p:spPr>
        <p:txBody>
          <a:bodyPr/>
          <a:lstStyle/>
          <a:p>
            <a:endParaRPr lang="zh-CN" altLang="en-US"/>
          </a:p>
        </p:txBody>
      </p:sp>
      <p:sp>
        <p:nvSpPr>
          <p:cNvPr id="55" name="Freeform 56"/>
          <p:cNvSpPr>
            <a:spLocks/>
          </p:cNvSpPr>
          <p:nvPr/>
        </p:nvSpPr>
        <p:spPr bwMode="auto">
          <a:xfrm>
            <a:off x="5712083" y="3902982"/>
            <a:ext cx="387350" cy="471487"/>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solidFill>
            <a:schemeClr val="accent1">
              <a:lumMod val="75000"/>
            </a:schemeClr>
          </a:solidFill>
          <a:ln>
            <a:noFill/>
          </a:ln>
          <a:extLst/>
        </p:spPr>
        <p:txBody>
          <a:bodyPr/>
          <a:lstStyle/>
          <a:p>
            <a:endParaRPr lang="zh-CN" altLang="en-US"/>
          </a:p>
        </p:txBody>
      </p:sp>
      <p:sp>
        <p:nvSpPr>
          <p:cNvPr id="56" name="Freeform 57"/>
          <p:cNvSpPr>
            <a:spLocks/>
          </p:cNvSpPr>
          <p:nvPr/>
        </p:nvSpPr>
        <p:spPr bwMode="auto">
          <a:xfrm>
            <a:off x="6099433" y="3902982"/>
            <a:ext cx="387350" cy="471487"/>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solidFill>
            <a:schemeClr val="accent1">
              <a:lumMod val="75000"/>
            </a:schemeClr>
          </a:solidFill>
          <a:ln>
            <a:noFill/>
          </a:ln>
          <a:extLst/>
        </p:spPr>
        <p:txBody>
          <a:bodyPr/>
          <a:lstStyle/>
          <a:p>
            <a:endParaRPr lang="zh-CN" altLang="en-US"/>
          </a:p>
        </p:txBody>
      </p:sp>
      <p:sp>
        <p:nvSpPr>
          <p:cNvPr id="57" name="Freeform 58"/>
          <p:cNvSpPr>
            <a:spLocks/>
          </p:cNvSpPr>
          <p:nvPr/>
        </p:nvSpPr>
        <p:spPr bwMode="auto">
          <a:xfrm>
            <a:off x="6305808" y="3902982"/>
            <a:ext cx="600075" cy="471487"/>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solidFill>
            <a:schemeClr val="accent1">
              <a:lumMod val="75000"/>
            </a:schemeClr>
          </a:solidFill>
          <a:ln>
            <a:noFill/>
          </a:ln>
          <a:extLst/>
        </p:spPr>
        <p:txBody>
          <a:bodyPr/>
          <a:lstStyle/>
          <a:p>
            <a:endParaRPr lang="zh-CN" altLang="en-US"/>
          </a:p>
        </p:txBody>
      </p:sp>
      <p:sp>
        <p:nvSpPr>
          <p:cNvPr id="58" name="矩形 57"/>
          <p:cNvSpPr/>
          <p:nvPr/>
        </p:nvSpPr>
        <p:spPr>
          <a:xfrm>
            <a:off x="4516610" y="6100672"/>
            <a:ext cx="3129752" cy="67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4792501" y="4469406"/>
            <a:ext cx="2637448" cy="1438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dirty="0">
              <a:solidFill>
                <a:schemeClr val="tx1"/>
              </a:solidFill>
              <a:latin typeface="幼圆" panose="02010509060101010101" pitchFamily="49" charset="-122"/>
              <a:ea typeface="幼圆" panose="02010509060101010101" pitchFamily="49" charset="-122"/>
            </a:endParaRPr>
          </a:p>
        </p:txBody>
      </p:sp>
      <p:sp>
        <p:nvSpPr>
          <p:cNvPr id="60" name="圆角矩形 76"/>
          <p:cNvSpPr/>
          <p:nvPr/>
        </p:nvSpPr>
        <p:spPr>
          <a:xfrm>
            <a:off x="4487318" y="2619829"/>
            <a:ext cx="3217364" cy="595086"/>
          </a:xfrm>
          <a:prstGeom prst="roundRect">
            <a:avLst>
              <a:gd name="adj" fmla="val 50000"/>
            </a:avLst>
          </a:prstGeom>
          <a:solidFill>
            <a:srgbClr val="FEFFFF"/>
          </a:solidFill>
          <a:ln>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accent1"/>
                </a:solidFill>
                <a:latin typeface="+mj-ea"/>
                <a:ea typeface="+mj-ea"/>
              </a:rPr>
              <a:t>请在此输入您的小标题</a:t>
            </a:r>
            <a:endParaRPr lang="zh-CN" altLang="zh-CN" sz="2000" dirty="0">
              <a:solidFill>
                <a:schemeClr val="accent1"/>
              </a:solidFill>
              <a:latin typeface="+mj-ea"/>
              <a:ea typeface="+mj-ea"/>
            </a:endParaRPr>
          </a:p>
        </p:txBody>
      </p:sp>
      <p:sp>
        <p:nvSpPr>
          <p:cNvPr id="61" name="Freeform 47"/>
          <p:cNvSpPr>
            <a:spLocks/>
          </p:cNvSpPr>
          <p:nvPr/>
        </p:nvSpPr>
        <p:spPr bwMode="auto">
          <a:xfrm>
            <a:off x="9285999" y="2917372"/>
            <a:ext cx="354013" cy="98878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p:spPr>
        <p:txBody>
          <a:bodyPr/>
          <a:lstStyle/>
          <a:p>
            <a:endParaRPr lang="zh-CN" altLang="en-US">
              <a:solidFill>
                <a:schemeClr val="bg2">
                  <a:lumMod val="75000"/>
                </a:schemeClr>
              </a:solidFill>
            </a:endParaRPr>
          </a:p>
        </p:txBody>
      </p:sp>
      <p:sp>
        <p:nvSpPr>
          <p:cNvPr id="62" name="Freeform 48"/>
          <p:cNvSpPr>
            <a:spLocks/>
          </p:cNvSpPr>
          <p:nvPr/>
        </p:nvSpPr>
        <p:spPr bwMode="auto">
          <a:xfrm>
            <a:off x="9703512" y="2917372"/>
            <a:ext cx="355600" cy="98878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p:spPr>
        <p:txBody>
          <a:bodyPr/>
          <a:lstStyle/>
          <a:p>
            <a:endParaRPr lang="zh-CN" altLang="en-US"/>
          </a:p>
        </p:txBody>
      </p:sp>
      <p:sp>
        <p:nvSpPr>
          <p:cNvPr id="63" name="Freeform 49"/>
          <p:cNvSpPr>
            <a:spLocks/>
          </p:cNvSpPr>
          <p:nvPr/>
        </p:nvSpPr>
        <p:spPr bwMode="auto">
          <a:xfrm>
            <a:off x="10122612" y="2917372"/>
            <a:ext cx="355600" cy="98878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p:spPr>
        <p:txBody>
          <a:bodyPr/>
          <a:lstStyle/>
          <a:p>
            <a:endParaRPr lang="zh-CN" altLang="en-US"/>
          </a:p>
        </p:txBody>
      </p:sp>
      <p:sp>
        <p:nvSpPr>
          <p:cNvPr id="64" name="Freeform 50"/>
          <p:cNvSpPr>
            <a:spLocks/>
          </p:cNvSpPr>
          <p:nvPr/>
        </p:nvSpPr>
        <p:spPr bwMode="auto">
          <a:xfrm>
            <a:off x="10541712" y="2917372"/>
            <a:ext cx="355600" cy="98878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p:spPr>
        <p:txBody>
          <a:bodyPr/>
          <a:lstStyle/>
          <a:p>
            <a:endParaRPr lang="zh-CN" altLang="en-US"/>
          </a:p>
        </p:txBody>
      </p:sp>
      <p:sp>
        <p:nvSpPr>
          <p:cNvPr id="65" name="Freeform 55"/>
          <p:cNvSpPr>
            <a:spLocks/>
          </p:cNvSpPr>
          <p:nvPr/>
        </p:nvSpPr>
        <p:spPr bwMode="auto">
          <a:xfrm>
            <a:off x="9285999" y="3902982"/>
            <a:ext cx="600075" cy="471487"/>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solidFill>
            <a:schemeClr val="accent1">
              <a:lumMod val="75000"/>
            </a:schemeClr>
          </a:solidFill>
          <a:ln>
            <a:noFill/>
          </a:ln>
          <a:extLst/>
        </p:spPr>
        <p:txBody>
          <a:bodyPr/>
          <a:lstStyle/>
          <a:p>
            <a:endParaRPr lang="zh-CN" altLang="en-US"/>
          </a:p>
        </p:txBody>
      </p:sp>
      <p:sp>
        <p:nvSpPr>
          <p:cNvPr id="66" name="Freeform 56"/>
          <p:cNvSpPr>
            <a:spLocks/>
          </p:cNvSpPr>
          <p:nvPr/>
        </p:nvSpPr>
        <p:spPr bwMode="auto">
          <a:xfrm>
            <a:off x="9703512" y="3902982"/>
            <a:ext cx="387350" cy="471487"/>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solidFill>
            <a:schemeClr val="accent1">
              <a:lumMod val="75000"/>
            </a:schemeClr>
          </a:solidFill>
          <a:ln>
            <a:noFill/>
          </a:ln>
          <a:extLst/>
        </p:spPr>
        <p:txBody>
          <a:bodyPr/>
          <a:lstStyle/>
          <a:p>
            <a:endParaRPr lang="zh-CN" altLang="en-US"/>
          </a:p>
        </p:txBody>
      </p:sp>
      <p:sp>
        <p:nvSpPr>
          <p:cNvPr id="67" name="Freeform 57"/>
          <p:cNvSpPr>
            <a:spLocks/>
          </p:cNvSpPr>
          <p:nvPr/>
        </p:nvSpPr>
        <p:spPr bwMode="auto">
          <a:xfrm>
            <a:off x="10090862" y="3902982"/>
            <a:ext cx="387350" cy="471487"/>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solidFill>
            <a:schemeClr val="accent1">
              <a:lumMod val="75000"/>
            </a:schemeClr>
          </a:solidFill>
          <a:ln>
            <a:noFill/>
          </a:ln>
          <a:extLst/>
        </p:spPr>
        <p:txBody>
          <a:bodyPr/>
          <a:lstStyle/>
          <a:p>
            <a:endParaRPr lang="zh-CN" altLang="en-US"/>
          </a:p>
        </p:txBody>
      </p:sp>
      <p:sp>
        <p:nvSpPr>
          <p:cNvPr id="68" name="Freeform 58"/>
          <p:cNvSpPr>
            <a:spLocks/>
          </p:cNvSpPr>
          <p:nvPr/>
        </p:nvSpPr>
        <p:spPr bwMode="auto">
          <a:xfrm>
            <a:off x="10297237" y="3902982"/>
            <a:ext cx="600075" cy="471487"/>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solidFill>
            <a:schemeClr val="accent1">
              <a:lumMod val="75000"/>
            </a:schemeClr>
          </a:solidFill>
          <a:ln>
            <a:noFill/>
          </a:ln>
          <a:extLst/>
        </p:spPr>
        <p:txBody>
          <a:bodyPr/>
          <a:lstStyle/>
          <a:p>
            <a:endParaRPr lang="zh-CN" altLang="en-US"/>
          </a:p>
        </p:txBody>
      </p:sp>
      <p:sp>
        <p:nvSpPr>
          <p:cNvPr id="69" name="矩形 68"/>
          <p:cNvSpPr/>
          <p:nvPr/>
        </p:nvSpPr>
        <p:spPr>
          <a:xfrm>
            <a:off x="8508039" y="6100672"/>
            <a:ext cx="3129752" cy="67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8783930" y="4469406"/>
            <a:ext cx="2637448" cy="1438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dirty="0">
              <a:solidFill>
                <a:schemeClr val="tx1"/>
              </a:solidFill>
              <a:latin typeface="幼圆" panose="02010509060101010101" pitchFamily="49" charset="-122"/>
              <a:ea typeface="幼圆" panose="02010509060101010101" pitchFamily="49" charset="-122"/>
            </a:endParaRPr>
          </a:p>
        </p:txBody>
      </p:sp>
      <p:sp>
        <p:nvSpPr>
          <p:cNvPr id="71" name="圆角矩形 88"/>
          <p:cNvSpPr/>
          <p:nvPr/>
        </p:nvSpPr>
        <p:spPr>
          <a:xfrm>
            <a:off x="8478747" y="2619829"/>
            <a:ext cx="3217364" cy="595086"/>
          </a:xfrm>
          <a:prstGeom prst="roundRect">
            <a:avLst>
              <a:gd name="adj" fmla="val 50000"/>
            </a:avLst>
          </a:prstGeom>
          <a:solidFill>
            <a:srgbClr val="FEFFFF"/>
          </a:solidFill>
          <a:ln>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accent1"/>
                </a:solidFill>
                <a:latin typeface="+mj-ea"/>
                <a:ea typeface="+mj-ea"/>
              </a:rPr>
              <a:t>请在此输入您的小标题</a:t>
            </a:r>
            <a:endParaRPr lang="zh-CN" altLang="zh-CN" sz="2000" dirty="0">
              <a:solidFill>
                <a:schemeClr val="accent1"/>
              </a:solidFill>
              <a:latin typeface="+mj-ea"/>
              <a:ea typeface="+mj-ea"/>
            </a:endParaRPr>
          </a:p>
        </p:txBody>
      </p:sp>
    </p:spTree>
    <p:extLst>
      <p:ext uri="{BB962C8B-B14F-4D97-AF65-F5344CB8AC3E}">
        <p14:creationId xmlns:p14="http://schemas.microsoft.com/office/powerpoint/2010/main" val="2716179406"/>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H" val="20161106142030"/>
  <p:tag name="MH_LIBRARY" val="GRAPHIC"/>
  <p:tag name="MH_ORDER" val="Rectangle 2"/>
</p:tagLst>
</file>

<file path=ppt/tags/tag2.xml><?xml version="1.0" encoding="utf-8"?>
<p:tagLst xmlns:a="http://schemas.openxmlformats.org/drawingml/2006/main" xmlns:r="http://schemas.openxmlformats.org/officeDocument/2006/relationships" xmlns:p="http://schemas.openxmlformats.org/presentationml/2006/main">
  <p:tag name="MH" val="20161106142030"/>
  <p:tag name="MH_LIBRARY" val="GRAPHIC"/>
  <p:tag name="MH_ORDER" val="Straight Connector 4"/>
</p:tagLst>
</file>

<file path=ppt/tags/tag3.xml><?xml version="1.0" encoding="utf-8"?>
<p:tagLst xmlns:a="http://schemas.openxmlformats.org/drawingml/2006/main" xmlns:r="http://schemas.openxmlformats.org/officeDocument/2006/relationships" xmlns:p="http://schemas.openxmlformats.org/presentationml/2006/main">
  <p:tag name="MH" val="20161106142030"/>
  <p:tag name="MH_LIBRARY" val="GRAPHIC"/>
  <p:tag name="MH_ORDER" val="Straight Connector 8"/>
</p:tagLst>
</file>

<file path=ppt/tags/tag4.xml><?xml version="1.0" encoding="utf-8"?>
<p:tagLst xmlns:a="http://schemas.openxmlformats.org/drawingml/2006/main" xmlns:r="http://schemas.openxmlformats.org/officeDocument/2006/relationships" xmlns:p="http://schemas.openxmlformats.org/presentationml/2006/main">
  <p:tag name="MH" val="20161106142030"/>
  <p:tag name="MH_LIBRARY" val="GRAPHIC"/>
  <p:tag name="MH_ORDER" val="Rectangle 13"/>
</p:tagLst>
</file>

<file path=ppt/tags/tag5.xml><?xml version="1.0" encoding="utf-8"?>
<p:tagLst xmlns:a="http://schemas.openxmlformats.org/drawingml/2006/main" xmlns:r="http://schemas.openxmlformats.org/officeDocument/2006/relationships" xmlns:p="http://schemas.openxmlformats.org/presentationml/2006/main">
  <p:tag name="MH" val="20161106142030"/>
  <p:tag name="MH_LIBRARY" val="GRAPHIC"/>
  <p:tag name="MH_ORDER" val="TextBox 15"/>
</p:tagLst>
</file>

<file path=ppt/tags/tag6.xml><?xml version="1.0" encoding="utf-8"?>
<p:tagLst xmlns:a="http://schemas.openxmlformats.org/drawingml/2006/main" xmlns:r="http://schemas.openxmlformats.org/officeDocument/2006/relationships" xmlns:p="http://schemas.openxmlformats.org/presentationml/2006/main">
  <p:tag name="MH" val="20161106142030"/>
  <p:tag name="MH_LIBRARY" val="GRAPHIC"/>
  <p:tag name="MH_ORDER" val="Straight Connector 8"/>
</p:tagLst>
</file>

<file path=ppt/theme/theme1.xml><?xml version="1.0" encoding="utf-8"?>
<a:theme xmlns:a="http://schemas.openxmlformats.org/drawingml/2006/main" name="A000120141119A01PPBG">
  <a:themeElements>
    <a:clrScheme name="空间">
      <a:dk1>
        <a:srgbClr val="FFFFFF"/>
      </a:dk1>
      <a:lt1>
        <a:srgbClr val="4D4D4D"/>
      </a:lt1>
      <a:dk2>
        <a:srgbClr val="FFFFFF"/>
      </a:dk2>
      <a:lt2>
        <a:srgbClr val="4D4D4D"/>
      </a:lt2>
      <a:accent1>
        <a:srgbClr val="3DB7CF"/>
      </a:accent1>
      <a:accent2>
        <a:srgbClr val="6CBCBC"/>
      </a:accent2>
      <a:accent3>
        <a:srgbClr val="77C662"/>
      </a:accent3>
      <a:accent4>
        <a:srgbClr val="E676A9"/>
      </a:accent4>
      <a:accent5>
        <a:srgbClr val="BAB65E"/>
      </a:accent5>
      <a:accent6>
        <a:srgbClr val="FFB14A"/>
      </a:accent6>
      <a:hlink>
        <a:srgbClr val="EF342B"/>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毕业答辩博士帽模板</Template>
  <TotalTime>409</TotalTime>
  <Words>2240</Words>
  <PresentationFormat>宽屏</PresentationFormat>
  <Paragraphs>217</Paragraphs>
  <Slides>31</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31</vt:i4>
      </vt:variant>
    </vt:vector>
  </HeadingPairs>
  <TitlesOfParts>
    <vt:vector size="47" baseType="lpstr">
      <vt:lpstr>HanWangWCL10</vt:lpstr>
      <vt:lpstr>等线</vt:lpstr>
      <vt:lpstr>等线 Light</vt:lpstr>
      <vt:lpstr>华文彩云</vt:lpstr>
      <vt:lpstr>宋体</vt:lpstr>
      <vt:lpstr>微软雅黑</vt:lpstr>
      <vt:lpstr>幼圆</vt:lpstr>
      <vt:lpstr>Arial</vt:lpstr>
      <vt:lpstr>Bernard MT Condensed</vt:lpstr>
      <vt:lpstr>Britannic Bold</vt:lpstr>
      <vt:lpstr>Brush Script MT</vt:lpstr>
      <vt:lpstr>Calibri</vt:lpstr>
      <vt:lpstr>Impact</vt:lpstr>
      <vt:lpstr>Tempus Sans ITC</vt:lpstr>
      <vt:lpstr>Wingdings</vt:lpstr>
      <vt:lpstr>A000120141119A01PPBG</vt:lpstr>
      <vt:lpstr>欧美城市夜景商务通用模板</vt:lpstr>
      <vt:lpstr>PowerPoint 演示文稿</vt:lpstr>
      <vt:lpstr>01：请输入第一节标题</vt:lpstr>
      <vt:lpstr>请在此添加您的大标题</vt:lpstr>
      <vt:lpstr>请在此添加您的大标题</vt:lpstr>
      <vt:lpstr>请在此添加您的大标题</vt:lpstr>
      <vt:lpstr>请在此添加您的大标题</vt:lpstr>
      <vt:lpstr>请在此添加您的大标题</vt:lpstr>
      <vt:lpstr>请在此添加您的大标题</vt:lpstr>
      <vt:lpstr>02：请输入第二节标题</vt:lpstr>
      <vt:lpstr>请在此添加您的大标题</vt:lpstr>
      <vt:lpstr>请在此添加您的大标题</vt:lpstr>
      <vt:lpstr>请在此添加您的大标题</vt:lpstr>
      <vt:lpstr>请在此添加您的大标题</vt:lpstr>
      <vt:lpstr>请在此添加您的大标题</vt:lpstr>
      <vt:lpstr>请在此添加您的大标题</vt:lpstr>
      <vt:lpstr>03：请输入第三节标题</vt:lpstr>
      <vt:lpstr>请在此添加您的大标题</vt:lpstr>
      <vt:lpstr>请在此添加您的大标题</vt:lpstr>
      <vt:lpstr>请在此添加您的大标题</vt:lpstr>
      <vt:lpstr>请在此添加您的大标题</vt:lpstr>
      <vt:lpstr>请在此添加您的大标题</vt:lpstr>
      <vt:lpstr>请在此添加您的大标题</vt:lpstr>
      <vt:lpstr>04：请输入第四节标题</vt:lpstr>
      <vt:lpstr>请在此添加您的大标题</vt:lpstr>
      <vt:lpstr>请在此添加您的大标题</vt:lpstr>
      <vt:lpstr>请在此添加您的大标题</vt:lpstr>
      <vt:lpstr>请在此添加您的大标题</vt:lpstr>
      <vt:lpstr>请在此添加您的大标题</vt:lpstr>
      <vt:lpstr>请在此添加您的大标题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2016-05-29T13:38:30Z</dcterms:created>
  <dcterms:modified xsi:type="dcterms:W3CDTF">2016-11-06T07:52:42Z</dcterms:modified>
</cp:coreProperties>
</file>