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58" r:id="rId4"/>
    <p:sldId id="259" r:id="rId5"/>
    <p:sldId id="275" r:id="rId6"/>
    <p:sldId id="272" r:id="rId7"/>
    <p:sldId id="273" r:id="rId8"/>
    <p:sldId id="278" r:id="rId9"/>
    <p:sldId id="263" r:id="rId10"/>
    <p:sldId id="274" r:id="rId11"/>
    <p:sldId id="268" r:id="rId12"/>
    <p:sldId id="279" r:id="rId13"/>
    <p:sldId id="271" r:id="rId14"/>
    <p:sldId id="265" r:id="rId15"/>
    <p:sldId id="277" r:id="rId16"/>
    <p:sldId id="280" r:id="rId17"/>
    <p:sldId id="276" r:id="rId18"/>
    <p:sldId id="264" r:id="rId19"/>
    <p:sldId id="266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DD9"/>
    <a:srgbClr val="0E0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255"/>
  </p:normalViewPr>
  <p:slideViewPr>
    <p:cSldViewPr snapToGrid="0" snapToObjects="1">
      <p:cViewPr varScale="1">
        <p:scale>
          <a:sx n="74" d="100"/>
          <a:sy n="74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ADD9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0E23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ADD9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0E23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837888"/>
        <c:axId val="1865217136"/>
      </c:barChart>
      <c:catAx>
        <c:axId val="186483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zh-CN"/>
          </a:p>
        </c:txPr>
        <c:crossAx val="1865217136"/>
        <c:crosses val="autoZero"/>
        <c:auto val="1"/>
        <c:lblAlgn val="ctr"/>
        <c:lblOffset val="100"/>
        <c:noMultiLvlLbl val="0"/>
      </c:catAx>
      <c:valAx>
        <c:axId val="186521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zh-CN"/>
          </a:p>
        </c:txPr>
        <c:crossAx val="186483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 i="0">
          <a:latin typeface="Montserrat" charset="0"/>
          <a:ea typeface="Montserrat" charset="0"/>
          <a:cs typeface="Montserrat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51ADD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4B-4FF9-93F3-59079A18E93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4B-4FF9-93F3-59079A18E93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4B-4FF9-93F3-59079A18E9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ED-4486-A251-3B45B2E2B1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ED-4486-A251-3B45B2E2B19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4B-4FF9-93F3-59079A18E9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dPt>
            <c:idx val="0"/>
            <c:bubble3D val="0"/>
            <c:spPr>
              <a:solidFill>
                <a:srgbClr val="0E0E2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ED-4486-A251-3B45B2E2B19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4B-4FF9-93F3-59079A18E93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4B-4FF9-93F3-59079A18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1ADD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E0E2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51ADD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E0E2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latin typeface="Poppins Light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E0E2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1ADD9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E0E2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985904"/>
        <c:axId val="-2086010736"/>
      </c:areaChart>
      <c:catAx>
        <c:axId val="-208598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86010736"/>
        <c:crosses val="autoZero"/>
        <c:auto val="1"/>
        <c:lblAlgn val="ctr"/>
        <c:lblOffset val="100"/>
        <c:noMultiLvlLbl val="0"/>
      </c:catAx>
      <c:valAx>
        <c:axId val="-208601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85985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A2F91-C070-724B-80C5-21C2D65EC54C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87DDB-0EFE-2C45-8844-3648BBA177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281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003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573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861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336989" y="0"/>
            <a:ext cx="485501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 noGrp="1"/>
          </p:cNvSpPr>
          <p:nvPr>
            <p:ph type="pic" sz="quarter" idx="10"/>
          </p:nvPr>
        </p:nvSpPr>
        <p:spPr>
          <a:xfrm>
            <a:off x="951357" y="1487864"/>
            <a:ext cx="1504580" cy="1504188"/>
          </a:xfrm>
          <a:custGeom>
            <a:avLst/>
            <a:gdLst>
              <a:gd name="connsiteX0" fmla="*/ 1504188 w 3008376"/>
              <a:gd name="connsiteY0" fmla="*/ 0 h 3008376"/>
              <a:gd name="connsiteX1" fmla="*/ 3008376 w 3008376"/>
              <a:gd name="connsiteY1" fmla="*/ 1504188 h 3008376"/>
              <a:gd name="connsiteX2" fmla="*/ 1504188 w 3008376"/>
              <a:gd name="connsiteY2" fmla="*/ 3008376 h 3008376"/>
              <a:gd name="connsiteX3" fmla="*/ 0 w 3008376"/>
              <a:gd name="connsiteY3" fmla="*/ 1504188 h 3008376"/>
              <a:gd name="connsiteX4" fmla="*/ 1504188 w 3008376"/>
              <a:gd name="connsiteY4" fmla="*/ 0 h 300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376" h="3008376">
                <a:moveTo>
                  <a:pt x="1504188" y="0"/>
                </a:moveTo>
                <a:cubicBezTo>
                  <a:pt x="2334928" y="0"/>
                  <a:pt x="3008376" y="673448"/>
                  <a:pt x="3008376" y="1504188"/>
                </a:cubicBezTo>
                <a:cubicBezTo>
                  <a:pt x="3008376" y="2334928"/>
                  <a:pt x="2334928" y="3008376"/>
                  <a:pt x="1504188" y="3008376"/>
                </a:cubicBezTo>
                <a:cubicBezTo>
                  <a:pt x="673448" y="3008376"/>
                  <a:pt x="0" y="2334928"/>
                  <a:pt x="0" y="1504188"/>
                </a:cubicBezTo>
                <a:cubicBezTo>
                  <a:pt x="0" y="673448"/>
                  <a:pt x="673448" y="0"/>
                  <a:pt x="15041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272690" y="0"/>
            <a:ext cx="4417575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2"/>
          </p:nvPr>
        </p:nvSpPr>
        <p:spPr>
          <a:xfrm>
            <a:off x="7766486" y="0"/>
            <a:ext cx="4417575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5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46375" y="1280161"/>
            <a:ext cx="2835378" cy="4297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04661"/>
            <a:ext cx="12192001" cy="369563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8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7700855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82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437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958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227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830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698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33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755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4A24-99B6-E34C-8D2A-81DE4A22C7B7}" type="datetimeFigureOut">
              <a:rPr kumimoji="1" lang="zh-CN" altLang="en-US" smtClean="0"/>
              <a:t>17/2/12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B9C5-241A-4445-87D8-3A0D5B2A7E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9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90716" y="493851"/>
            <a:ext cx="4666389" cy="230832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2017</a:t>
            </a:r>
          </a:p>
          <a:p>
            <a:r>
              <a:rPr lang="zh-CN" altLang="en-US" sz="4800" dirty="0" smtClean="0">
                <a:ln w="19050">
                  <a:solidFill>
                    <a:schemeClr val="bg1"/>
                  </a:solidFill>
                </a:ln>
                <a:noFill/>
                <a:latin typeface="Microsoft YaHei" charset="0"/>
                <a:ea typeface="Microsoft YaHei" charset="0"/>
                <a:cs typeface="Microsoft YaHei" charset="0"/>
              </a:rPr>
              <a:t>商业计划书</a:t>
            </a:r>
            <a:endParaRPr lang="en-US" altLang="zh-CN" sz="4800" dirty="0" smtClean="0">
              <a:ln w="19050">
                <a:solidFill>
                  <a:schemeClr val="bg1"/>
                </a:solidFill>
              </a:ln>
              <a:noFill/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lang="en-US" altLang="zh-CN" sz="4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POWERPOINT</a:t>
            </a:r>
            <a:r>
              <a:rPr lang="en-US" altLang="zh-CN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endParaRPr lang="zh-CN" altLang="en-US" sz="48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2156" y="3301519"/>
            <a:ext cx="1152128" cy="43204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ANTTIME</a:t>
            </a:r>
            <a:endParaRPr lang="zh-CN" altLang="en-US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92612" y="3301519"/>
            <a:ext cx="16561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 smtClean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ANYWHERE  &gt;</a:t>
            </a:r>
            <a:endParaRPr lang="zh-CN" altLang="en-US" sz="1200" b="1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86546" y="4361862"/>
            <a:ext cx="672783" cy="6727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Freeform 13"/>
          <p:cNvSpPr>
            <a:spLocks noChangeAspect="1"/>
          </p:cNvSpPr>
          <p:nvPr/>
        </p:nvSpPr>
        <p:spPr bwMode="auto">
          <a:xfrm>
            <a:off x="1043153" y="4557819"/>
            <a:ext cx="560231" cy="388706"/>
          </a:xfrm>
          <a:custGeom>
            <a:avLst/>
            <a:gdLst>
              <a:gd name="T0" fmla="*/ 368 w 369"/>
              <a:gd name="T1" fmla="*/ 13 h 256"/>
              <a:gd name="T2" fmla="*/ 366 w 369"/>
              <a:gd name="T3" fmla="*/ 9 h 256"/>
              <a:gd name="T4" fmla="*/ 363 w 369"/>
              <a:gd name="T5" fmla="*/ 5 h 256"/>
              <a:gd name="T6" fmla="*/ 359 w 369"/>
              <a:gd name="T7" fmla="*/ 2 h 256"/>
              <a:gd name="T8" fmla="*/ 356 w 369"/>
              <a:gd name="T9" fmla="*/ 1 h 256"/>
              <a:gd name="T10" fmla="*/ 351 w 369"/>
              <a:gd name="T11" fmla="*/ 0 h 256"/>
              <a:gd name="T12" fmla="*/ 239 w 369"/>
              <a:gd name="T13" fmla="*/ 0 h 256"/>
              <a:gd name="T14" fmla="*/ 234 w 369"/>
              <a:gd name="T15" fmla="*/ 1 h 256"/>
              <a:gd name="T16" fmla="*/ 229 w 369"/>
              <a:gd name="T17" fmla="*/ 3 h 256"/>
              <a:gd name="T18" fmla="*/ 226 w 369"/>
              <a:gd name="T19" fmla="*/ 6 h 256"/>
              <a:gd name="T20" fmla="*/ 223 w 369"/>
              <a:gd name="T21" fmla="*/ 10 h 256"/>
              <a:gd name="T22" fmla="*/ 194 w 369"/>
              <a:gd name="T23" fmla="*/ 68 h 256"/>
              <a:gd name="T24" fmla="*/ 46 w 369"/>
              <a:gd name="T25" fmla="*/ 36 h 256"/>
              <a:gd name="T26" fmla="*/ 179 w 369"/>
              <a:gd name="T27" fmla="*/ 77 h 256"/>
              <a:gd name="T28" fmla="*/ 146 w 369"/>
              <a:gd name="T29" fmla="*/ 10 h 256"/>
              <a:gd name="T30" fmla="*/ 143 w 369"/>
              <a:gd name="T31" fmla="*/ 6 h 256"/>
              <a:gd name="T32" fmla="*/ 140 w 369"/>
              <a:gd name="T33" fmla="*/ 3 h 256"/>
              <a:gd name="T34" fmla="*/ 135 w 369"/>
              <a:gd name="T35" fmla="*/ 1 h 256"/>
              <a:gd name="T36" fmla="*/ 130 w 369"/>
              <a:gd name="T37" fmla="*/ 0 h 256"/>
              <a:gd name="T38" fmla="*/ 17 w 369"/>
              <a:gd name="T39" fmla="*/ 0 h 256"/>
              <a:gd name="T40" fmla="*/ 13 w 369"/>
              <a:gd name="T41" fmla="*/ 1 h 256"/>
              <a:gd name="T42" fmla="*/ 10 w 369"/>
              <a:gd name="T43" fmla="*/ 2 h 256"/>
              <a:gd name="T44" fmla="*/ 6 w 369"/>
              <a:gd name="T45" fmla="*/ 5 h 256"/>
              <a:gd name="T46" fmla="*/ 3 w 369"/>
              <a:gd name="T47" fmla="*/ 9 h 256"/>
              <a:gd name="T48" fmla="*/ 1 w 369"/>
              <a:gd name="T49" fmla="*/ 13 h 256"/>
              <a:gd name="T50" fmla="*/ 0 w 369"/>
              <a:gd name="T51" fmla="*/ 18 h 256"/>
              <a:gd name="T52" fmla="*/ 0 w 369"/>
              <a:gd name="T53" fmla="*/ 22 h 256"/>
              <a:gd name="T54" fmla="*/ 2 w 369"/>
              <a:gd name="T55" fmla="*/ 26 h 256"/>
              <a:gd name="T56" fmla="*/ 120 w 369"/>
              <a:gd name="T57" fmla="*/ 254 h 256"/>
              <a:gd name="T58" fmla="*/ 125 w 369"/>
              <a:gd name="T59" fmla="*/ 256 h 256"/>
              <a:gd name="T60" fmla="*/ 130 w 369"/>
              <a:gd name="T61" fmla="*/ 256 h 256"/>
              <a:gd name="T62" fmla="*/ 134 w 369"/>
              <a:gd name="T63" fmla="*/ 255 h 256"/>
              <a:gd name="T64" fmla="*/ 184 w 369"/>
              <a:gd name="T65" fmla="*/ 165 h 256"/>
              <a:gd name="T66" fmla="*/ 217 w 369"/>
              <a:gd name="T67" fmla="*/ 100 h 256"/>
              <a:gd name="T68" fmla="*/ 241 w 369"/>
              <a:gd name="T69" fmla="*/ 199 h 256"/>
              <a:gd name="T70" fmla="*/ 224 w 369"/>
              <a:gd name="T71" fmla="*/ 245 h 256"/>
              <a:gd name="T72" fmla="*/ 235 w 369"/>
              <a:gd name="T73" fmla="*/ 255 h 256"/>
              <a:gd name="T74" fmla="*/ 241 w 369"/>
              <a:gd name="T75" fmla="*/ 256 h 256"/>
              <a:gd name="T76" fmla="*/ 246 w 369"/>
              <a:gd name="T77" fmla="*/ 255 h 256"/>
              <a:gd name="T78" fmla="*/ 257 w 369"/>
              <a:gd name="T79" fmla="*/ 245 h 256"/>
              <a:gd name="T80" fmla="*/ 368 w 369"/>
              <a:gd name="T81" fmla="*/ 24 h 256"/>
              <a:gd name="T82" fmla="*/ 369 w 369"/>
              <a:gd name="T83" fmla="*/ 1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9" h="256">
                <a:moveTo>
                  <a:pt x="369" y="17"/>
                </a:moveTo>
                <a:cubicBezTo>
                  <a:pt x="369" y="16"/>
                  <a:pt x="369" y="16"/>
                  <a:pt x="369" y="15"/>
                </a:cubicBezTo>
                <a:cubicBezTo>
                  <a:pt x="369" y="15"/>
                  <a:pt x="368" y="14"/>
                  <a:pt x="368" y="13"/>
                </a:cubicBezTo>
                <a:cubicBezTo>
                  <a:pt x="368" y="13"/>
                  <a:pt x="368" y="12"/>
                  <a:pt x="368" y="12"/>
                </a:cubicBezTo>
                <a:cubicBezTo>
                  <a:pt x="368" y="11"/>
                  <a:pt x="367" y="11"/>
                  <a:pt x="367" y="10"/>
                </a:cubicBezTo>
                <a:cubicBezTo>
                  <a:pt x="367" y="10"/>
                  <a:pt x="367" y="9"/>
                  <a:pt x="366" y="9"/>
                </a:cubicBezTo>
                <a:cubicBezTo>
                  <a:pt x="366" y="8"/>
                  <a:pt x="366" y="8"/>
                  <a:pt x="365" y="7"/>
                </a:cubicBezTo>
                <a:cubicBezTo>
                  <a:pt x="365" y="7"/>
                  <a:pt x="365" y="7"/>
                  <a:pt x="364" y="6"/>
                </a:cubicBezTo>
                <a:cubicBezTo>
                  <a:pt x="364" y="6"/>
                  <a:pt x="363" y="5"/>
                  <a:pt x="363" y="5"/>
                </a:cubicBezTo>
                <a:cubicBezTo>
                  <a:pt x="363" y="4"/>
                  <a:pt x="362" y="4"/>
                  <a:pt x="362" y="4"/>
                </a:cubicBezTo>
                <a:cubicBezTo>
                  <a:pt x="361" y="3"/>
                  <a:pt x="361" y="3"/>
                  <a:pt x="360" y="3"/>
                </a:cubicBezTo>
                <a:cubicBezTo>
                  <a:pt x="360" y="3"/>
                  <a:pt x="359" y="2"/>
                  <a:pt x="359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8" y="2"/>
                  <a:pt x="357" y="2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4" y="1"/>
                </a:cubicBezTo>
                <a:cubicBezTo>
                  <a:pt x="353" y="1"/>
                  <a:pt x="352" y="0"/>
                  <a:pt x="352" y="0"/>
                </a:cubicBezTo>
                <a:cubicBezTo>
                  <a:pt x="352" y="0"/>
                  <a:pt x="352" y="0"/>
                  <a:pt x="351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8" y="0"/>
                  <a:pt x="238" y="1"/>
                  <a:pt x="237" y="1"/>
                </a:cubicBezTo>
                <a:cubicBezTo>
                  <a:pt x="237" y="1"/>
                  <a:pt x="236" y="1"/>
                  <a:pt x="236" y="1"/>
                </a:cubicBezTo>
                <a:cubicBezTo>
                  <a:pt x="235" y="1"/>
                  <a:pt x="235" y="1"/>
                  <a:pt x="234" y="1"/>
                </a:cubicBezTo>
                <a:cubicBezTo>
                  <a:pt x="234" y="1"/>
                  <a:pt x="233" y="1"/>
                  <a:pt x="232" y="2"/>
                </a:cubicBezTo>
                <a:cubicBezTo>
                  <a:pt x="232" y="2"/>
                  <a:pt x="231" y="2"/>
                  <a:pt x="231" y="2"/>
                </a:cubicBezTo>
                <a:cubicBezTo>
                  <a:pt x="230" y="3"/>
                  <a:pt x="230" y="3"/>
                  <a:pt x="229" y="3"/>
                </a:cubicBezTo>
                <a:cubicBezTo>
                  <a:pt x="229" y="3"/>
                  <a:pt x="229" y="4"/>
                  <a:pt x="228" y="4"/>
                </a:cubicBezTo>
                <a:cubicBezTo>
                  <a:pt x="228" y="4"/>
                  <a:pt x="227" y="5"/>
                  <a:pt x="227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25" y="7"/>
                  <a:pt x="225" y="7"/>
                  <a:pt x="224" y="8"/>
                </a:cubicBezTo>
                <a:cubicBezTo>
                  <a:pt x="224" y="8"/>
                  <a:pt x="224" y="8"/>
                  <a:pt x="224" y="9"/>
                </a:cubicBezTo>
                <a:cubicBezTo>
                  <a:pt x="223" y="9"/>
                  <a:pt x="223" y="10"/>
                  <a:pt x="223" y="10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28" y="199"/>
                  <a:pt x="128" y="199"/>
                  <a:pt x="128" y="199"/>
                </a:cubicBezTo>
                <a:cubicBezTo>
                  <a:pt x="46" y="36"/>
                  <a:pt x="46" y="36"/>
                  <a:pt x="46" y="36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5" y="9"/>
                  <a:pt x="145" y="9"/>
                </a:cubicBezTo>
                <a:cubicBezTo>
                  <a:pt x="145" y="8"/>
                  <a:pt x="145" y="8"/>
                  <a:pt x="144" y="8"/>
                </a:cubicBezTo>
                <a:cubicBezTo>
                  <a:pt x="144" y="7"/>
                  <a:pt x="143" y="7"/>
                  <a:pt x="143" y="6"/>
                </a:cubicBezTo>
                <a:cubicBezTo>
                  <a:pt x="143" y="6"/>
                  <a:pt x="143" y="6"/>
                  <a:pt x="142" y="5"/>
                </a:cubicBezTo>
                <a:cubicBezTo>
                  <a:pt x="142" y="5"/>
                  <a:pt x="141" y="4"/>
                  <a:pt x="140" y="4"/>
                </a:cubicBezTo>
                <a:cubicBezTo>
                  <a:pt x="140" y="4"/>
                  <a:pt x="140" y="3"/>
                  <a:pt x="140" y="3"/>
                </a:cubicBezTo>
                <a:cubicBezTo>
                  <a:pt x="139" y="3"/>
                  <a:pt x="138" y="2"/>
                  <a:pt x="138" y="2"/>
                </a:cubicBezTo>
                <a:cubicBezTo>
                  <a:pt x="137" y="2"/>
                  <a:pt x="137" y="2"/>
                  <a:pt x="136" y="2"/>
                </a:cubicBezTo>
                <a:cubicBezTo>
                  <a:pt x="136" y="1"/>
                  <a:pt x="135" y="1"/>
                  <a:pt x="135" y="1"/>
                </a:cubicBezTo>
                <a:cubicBezTo>
                  <a:pt x="134" y="1"/>
                  <a:pt x="134" y="1"/>
                  <a:pt x="133" y="1"/>
                </a:cubicBezTo>
                <a:cubicBezTo>
                  <a:pt x="132" y="1"/>
                  <a:pt x="132" y="1"/>
                  <a:pt x="131" y="1"/>
                </a:cubicBezTo>
                <a:cubicBezTo>
                  <a:pt x="131" y="0"/>
                  <a:pt x="131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1"/>
                  <a:pt x="15" y="1"/>
                </a:cubicBezTo>
                <a:cubicBezTo>
                  <a:pt x="15" y="1"/>
                  <a:pt x="14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7" y="4"/>
                </a:cubicBezTo>
                <a:cubicBezTo>
                  <a:pt x="7" y="4"/>
                  <a:pt x="6" y="5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4" y="6"/>
                  <a:pt x="4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2" y="9"/>
                  <a:pt x="2" y="10"/>
                  <a:pt x="2" y="10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12" y="245"/>
                  <a:pt x="112" y="245"/>
                  <a:pt x="112" y="245"/>
                </a:cubicBezTo>
                <a:cubicBezTo>
                  <a:pt x="113" y="249"/>
                  <a:pt x="116" y="252"/>
                  <a:pt x="120" y="254"/>
                </a:cubicBezTo>
                <a:cubicBezTo>
                  <a:pt x="121" y="254"/>
                  <a:pt x="122" y="255"/>
                  <a:pt x="122" y="255"/>
                </a:cubicBezTo>
                <a:cubicBezTo>
                  <a:pt x="122" y="255"/>
                  <a:pt x="123" y="255"/>
                  <a:pt x="123" y="255"/>
                </a:cubicBezTo>
                <a:cubicBezTo>
                  <a:pt x="123" y="255"/>
                  <a:pt x="124" y="256"/>
                  <a:pt x="125" y="256"/>
                </a:cubicBezTo>
                <a:cubicBezTo>
                  <a:pt x="126" y="256"/>
                  <a:pt x="126" y="256"/>
                  <a:pt x="126" y="256"/>
                </a:cubicBezTo>
                <a:cubicBezTo>
                  <a:pt x="127" y="256"/>
                  <a:pt x="127" y="256"/>
                  <a:pt x="128" y="256"/>
                </a:cubicBezTo>
                <a:cubicBezTo>
                  <a:pt x="129" y="256"/>
                  <a:pt x="129" y="256"/>
                  <a:pt x="130" y="256"/>
                </a:cubicBezTo>
                <a:cubicBezTo>
                  <a:pt x="130" y="256"/>
                  <a:pt x="131" y="256"/>
                  <a:pt x="131" y="256"/>
                </a:cubicBezTo>
                <a:cubicBezTo>
                  <a:pt x="132" y="255"/>
                  <a:pt x="133" y="255"/>
                  <a:pt x="133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35" y="255"/>
                  <a:pt x="135" y="254"/>
                  <a:pt x="136" y="254"/>
                </a:cubicBezTo>
                <a:cubicBezTo>
                  <a:pt x="140" y="252"/>
                  <a:pt x="143" y="249"/>
                  <a:pt x="144" y="24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49" y="36"/>
                  <a:pt x="249" y="36"/>
                  <a:pt x="249" y="36"/>
                </a:cubicBezTo>
                <a:cubicBezTo>
                  <a:pt x="323" y="36"/>
                  <a:pt x="323" y="36"/>
                  <a:pt x="323" y="36"/>
                </a:cubicBezTo>
                <a:cubicBezTo>
                  <a:pt x="241" y="199"/>
                  <a:pt x="241" y="199"/>
                  <a:pt x="241" y="199"/>
                </a:cubicBezTo>
                <a:cubicBezTo>
                  <a:pt x="209" y="136"/>
                  <a:pt x="209" y="136"/>
                  <a:pt x="209" y="136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224" y="245"/>
                  <a:pt x="224" y="245"/>
                  <a:pt x="224" y="245"/>
                </a:cubicBezTo>
                <a:cubicBezTo>
                  <a:pt x="226" y="249"/>
                  <a:pt x="229" y="252"/>
                  <a:pt x="233" y="254"/>
                </a:cubicBezTo>
                <a:cubicBezTo>
                  <a:pt x="234" y="254"/>
                  <a:pt x="234" y="255"/>
                  <a:pt x="235" y="255"/>
                </a:cubicBezTo>
                <a:cubicBezTo>
                  <a:pt x="235" y="255"/>
                  <a:pt x="235" y="255"/>
                  <a:pt x="235" y="255"/>
                </a:cubicBezTo>
                <a:cubicBezTo>
                  <a:pt x="236" y="255"/>
                  <a:pt x="237" y="256"/>
                  <a:pt x="238" y="256"/>
                </a:cubicBezTo>
                <a:cubicBezTo>
                  <a:pt x="238" y="256"/>
                  <a:pt x="239" y="256"/>
                  <a:pt x="239" y="256"/>
                </a:cubicBezTo>
                <a:cubicBezTo>
                  <a:pt x="240" y="256"/>
                  <a:pt x="240" y="256"/>
                  <a:pt x="241" y="256"/>
                </a:cubicBezTo>
                <a:cubicBezTo>
                  <a:pt x="241" y="256"/>
                  <a:pt x="242" y="256"/>
                  <a:pt x="243" y="256"/>
                </a:cubicBezTo>
                <a:cubicBezTo>
                  <a:pt x="243" y="256"/>
                  <a:pt x="243" y="256"/>
                  <a:pt x="244" y="256"/>
                </a:cubicBezTo>
                <a:cubicBezTo>
                  <a:pt x="245" y="255"/>
                  <a:pt x="245" y="255"/>
                  <a:pt x="246" y="255"/>
                </a:cubicBezTo>
                <a:cubicBezTo>
                  <a:pt x="246" y="255"/>
                  <a:pt x="246" y="255"/>
                  <a:pt x="247" y="255"/>
                </a:cubicBezTo>
                <a:cubicBezTo>
                  <a:pt x="247" y="255"/>
                  <a:pt x="248" y="254"/>
                  <a:pt x="249" y="254"/>
                </a:cubicBezTo>
                <a:cubicBezTo>
                  <a:pt x="253" y="252"/>
                  <a:pt x="256" y="249"/>
                  <a:pt x="257" y="245"/>
                </a:cubicBezTo>
                <a:cubicBezTo>
                  <a:pt x="367" y="26"/>
                  <a:pt x="367" y="26"/>
                  <a:pt x="367" y="26"/>
                </a:cubicBezTo>
                <a:cubicBezTo>
                  <a:pt x="367" y="26"/>
                  <a:pt x="367" y="25"/>
                  <a:pt x="367" y="25"/>
                </a:cubicBezTo>
                <a:cubicBezTo>
                  <a:pt x="368" y="25"/>
                  <a:pt x="368" y="24"/>
                  <a:pt x="368" y="24"/>
                </a:cubicBezTo>
                <a:cubicBezTo>
                  <a:pt x="368" y="23"/>
                  <a:pt x="368" y="23"/>
                  <a:pt x="368" y="22"/>
                </a:cubicBezTo>
                <a:cubicBezTo>
                  <a:pt x="369" y="21"/>
                  <a:pt x="369" y="21"/>
                  <a:pt x="369" y="20"/>
                </a:cubicBezTo>
                <a:cubicBezTo>
                  <a:pt x="369" y="20"/>
                  <a:pt x="369" y="19"/>
                  <a:pt x="369" y="19"/>
                </a:cubicBezTo>
                <a:cubicBezTo>
                  <a:pt x="369" y="18"/>
                  <a:pt x="369" y="18"/>
                  <a:pt x="369" y="18"/>
                </a:cubicBezTo>
                <a:cubicBezTo>
                  <a:pt x="369" y="18"/>
                  <a:pt x="369" y="17"/>
                  <a:pt x="369" y="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3580" y="2760369"/>
            <a:ext cx="462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创业计划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策划方案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商业规划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市场分析</a:t>
            </a:r>
            <a:endParaRPr kumimoji="1" lang="zh-CN" altLang="en-US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3347" y="3910170"/>
            <a:ext cx="349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部门：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WPS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  汇报人：稻壳儿</a:t>
            </a:r>
            <a:endParaRPr kumimoji="1" lang="zh-CN" altLang="en-US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0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93448293"/>
              </p:ext>
            </p:extLst>
          </p:nvPr>
        </p:nvGraphicFramePr>
        <p:xfrm>
          <a:off x="1026834" y="1839810"/>
          <a:ext cx="4225448" cy="349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1748369" y="2210328"/>
            <a:ext cx="2754199" cy="2754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TextBox 25"/>
          <p:cNvSpPr txBox="1"/>
          <p:nvPr/>
        </p:nvSpPr>
        <p:spPr>
          <a:xfrm>
            <a:off x="2279453" y="3041395"/>
            <a:ext cx="1829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dirty="0">
                <a:solidFill>
                  <a:schemeClr val="tx2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57%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9795886" y="3584854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68097" y="3238718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2</a:t>
            </a:r>
          </a:p>
        </p:txBody>
      </p:sp>
      <p:sp>
        <p:nvSpPr>
          <p:cNvPr id="29" name="Oval 28"/>
          <p:cNvSpPr/>
          <p:nvPr/>
        </p:nvSpPr>
        <p:spPr>
          <a:xfrm>
            <a:off x="8933118" y="3270829"/>
            <a:ext cx="561144" cy="561144"/>
          </a:xfrm>
          <a:prstGeom prst="ellipse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6977818" y="3584854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0029" y="3238718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1</a:t>
            </a:r>
          </a:p>
        </p:txBody>
      </p:sp>
      <p:sp>
        <p:nvSpPr>
          <p:cNvPr id="33" name="Oval 32"/>
          <p:cNvSpPr/>
          <p:nvPr/>
        </p:nvSpPr>
        <p:spPr>
          <a:xfrm>
            <a:off x="6115050" y="3270829"/>
            <a:ext cx="561144" cy="561144"/>
          </a:xfrm>
          <a:prstGeom prst="ellipse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Shape 2579"/>
          <p:cNvSpPr/>
          <p:nvPr/>
        </p:nvSpPr>
        <p:spPr>
          <a:xfrm>
            <a:off x="6265084" y="340029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29"/>
          <p:cNvSpPr/>
          <p:nvPr/>
        </p:nvSpPr>
        <p:spPr>
          <a:xfrm>
            <a:off x="9078777" y="342301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9795886" y="4867244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68097" y="4521108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4</a:t>
            </a:r>
          </a:p>
        </p:txBody>
      </p:sp>
      <p:sp>
        <p:nvSpPr>
          <p:cNvPr id="38" name="Oval 37"/>
          <p:cNvSpPr/>
          <p:nvPr/>
        </p:nvSpPr>
        <p:spPr>
          <a:xfrm>
            <a:off x="8933118" y="4553219"/>
            <a:ext cx="561144" cy="561144"/>
          </a:xfrm>
          <a:prstGeom prst="ellipse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6977818" y="4867244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50029" y="4521108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3</a:t>
            </a:r>
          </a:p>
        </p:txBody>
      </p:sp>
      <p:sp>
        <p:nvSpPr>
          <p:cNvPr id="44" name="Oval 43"/>
          <p:cNvSpPr/>
          <p:nvPr/>
        </p:nvSpPr>
        <p:spPr>
          <a:xfrm>
            <a:off x="6115050" y="4553219"/>
            <a:ext cx="561144" cy="561144"/>
          </a:xfrm>
          <a:prstGeom prst="ellipse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Shape 2633"/>
          <p:cNvSpPr/>
          <p:nvPr/>
        </p:nvSpPr>
        <p:spPr>
          <a:xfrm>
            <a:off x="6265084" y="47164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840"/>
          <p:cNvSpPr/>
          <p:nvPr/>
        </p:nvSpPr>
        <p:spPr>
          <a:xfrm>
            <a:off x="9074026" y="4706824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TextBox 58"/>
          <p:cNvSpPr txBox="1"/>
          <p:nvPr/>
        </p:nvSpPr>
        <p:spPr>
          <a:xfrm>
            <a:off x="6093431" y="1607323"/>
            <a:ext cx="63350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Analysis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0412" y="276609"/>
            <a:ext cx="4185761" cy="82330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5250" b="1" spc="100" dirty="0">
                <a:solidFill>
                  <a:srgbClr val="51ADD9"/>
                </a:solidFill>
                <a:latin typeface="Montserrat Semi" charset="0"/>
                <a:ea typeface="Montserrat Semi" charset="0"/>
                <a:cs typeface="Montserrat Semi" charset="0"/>
              </a:rPr>
              <a:t>Charts Slides</a:t>
            </a:r>
          </a:p>
        </p:txBody>
      </p:sp>
      <p:sp>
        <p:nvSpPr>
          <p:cNvPr id="24" name="矩形 23"/>
          <p:cNvSpPr/>
          <p:nvPr/>
        </p:nvSpPr>
        <p:spPr>
          <a:xfrm>
            <a:off x="6051892" y="1959027"/>
            <a:ext cx="462761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7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0205" y="1762850"/>
            <a:ext cx="2182585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0" b="1" dirty="0">
                <a:solidFill>
                  <a:srgbClr val="51ADD9"/>
                </a:solidFill>
                <a:latin typeface="Microsoft YaHei" charset="0"/>
                <a:ea typeface="Microsoft YaHei" charset="0"/>
                <a:cs typeface="Microsoft YaHei" charset="0"/>
              </a:rPr>
              <a:t>YOUR 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0205" y="2934825"/>
            <a:ext cx="2183611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0" b="1" dirty="0">
                <a:solidFill>
                  <a:srgbClr val="51ADD9"/>
                </a:solidFill>
                <a:latin typeface="Microsoft YaHei" charset="0"/>
                <a:ea typeface="Microsoft YaHei" charset="0"/>
                <a:cs typeface="Microsoft YaHei" charset="0"/>
              </a:rPr>
              <a:t>ANOTHER QUOTE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0205" y="4106800"/>
            <a:ext cx="290348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0" b="1" dirty="0">
                <a:solidFill>
                  <a:srgbClr val="51ADD9"/>
                </a:solidFill>
                <a:latin typeface="Microsoft YaHei" charset="0"/>
                <a:ea typeface="Microsoft YaHei" charset="0"/>
                <a:cs typeface="Microsoft YaHei" charset="0"/>
              </a:rPr>
              <a:t>SOMETHING AWESOME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9554" y="5278774"/>
            <a:ext cx="262039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0" b="1" dirty="0">
                <a:solidFill>
                  <a:srgbClr val="51ADD9"/>
                </a:solidFill>
                <a:latin typeface="Microsoft YaHei" charset="0"/>
                <a:ea typeface="Microsoft YaHei" charset="0"/>
                <a:cs typeface="Microsoft YaHei" charset="0"/>
              </a:rPr>
              <a:t>AN IMPRESSIVE TEXT</a:t>
            </a:r>
          </a:p>
        </p:txBody>
      </p:sp>
      <p:sp>
        <p:nvSpPr>
          <p:cNvPr id="18" name="Shape 2937"/>
          <p:cNvSpPr/>
          <p:nvPr/>
        </p:nvSpPr>
        <p:spPr>
          <a:xfrm>
            <a:off x="1126537" y="1801153"/>
            <a:ext cx="398203" cy="398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Shape 2943"/>
          <p:cNvSpPr/>
          <p:nvPr/>
        </p:nvSpPr>
        <p:spPr>
          <a:xfrm>
            <a:off x="1151549" y="4125564"/>
            <a:ext cx="325803" cy="398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0" name="Shape 2955"/>
          <p:cNvSpPr/>
          <p:nvPr/>
        </p:nvSpPr>
        <p:spPr>
          <a:xfrm>
            <a:off x="1126537" y="2934825"/>
            <a:ext cx="398203" cy="398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1" name="Shape 2964"/>
          <p:cNvSpPr/>
          <p:nvPr/>
        </p:nvSpPr>
        <p:spPr>
          <a:xfrm>
            <a:off x="1134077" y="5316303"/>
            <a:ext cx="398203" cy="289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6537" y="666322"/>
            <a:ext cx="3826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1ADD9"/>
                </a:solidFill>
                <a:latin typeface="Microsoft YaHei" charset="0"/>
                <a:ea typeface="Microsoft YaHei" charset="0"/>
                <a:cs typeface="Microsoft YaHei" charset="0"/>
              </a:rPr>
              <a:t>YOUR TITLE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r="26408"/>
          <a:stretch>
            <a:fillRect/>
          </a:stretch>
        </p:blipFill>
        <p:spPr/>
      </p:pic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1630205" y="2185411"/>
            <a:ext cx="4825689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1630205" y="3333028"/>
            <a:ext cx="4825689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1630205" y="4607379"/>
            <a:ext cx="4825689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630205" y="5779353"/>
            <a:ext cx="4825689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27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72512"/>
          </a:xfrm>
          <a:prstGeom prst="rect">
            <a:avLst/>
          </a:prstGeom>
          <a:solidFill>
            <a:srgbClr val="0E0E23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/>
        </p:nvCxnSpPr>
        <p:spPr>
          <a:xfrm>
            <a:off x="0" y="2864674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9138249" y="2824458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 13"/>
          <p:cNvGrpSpPr/>
          <p:nvPr/>
        </p:nvGrpSpPr>
        <p:grpSpPr>
          <a:xfrm>
            <a:off x="5328636" y="2053237"/>
            <a:ext cx="1588169" cy="1639829"/>
            <a:chOff x="4294147" y="3128611"/>
            <a:chExt cx="1588169" cy="1639829"/>
          </a:xfrm>
        </p:grpSpPr>
        <p:sp>
          <p:nvSpPr>
            <p:cNvPr id="15" name="椭圆 14"/>
            <p:cNvSpPr/>
            <p:nvPr/>
          </p:nvSpPr>
          <p:spPr>
            <a:xfrm>
              <a:off x="4294147" y="3128611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04556" y="4060554"/>
              <a:ext cx="9516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3</a:t>
              </a:r>
              <a:endPara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  <a:p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7" name="Freeform 5"/>
            <p:cNvSpPr>
              <a:spLocks noEditPoints="1" noChangeArrowheads="1"/>
            </p:cNvSpPr>
            <p:nvPr/>
          </p:nvSpPr>
          <p:spPr bwMode="auto">
            <a:xfrm>
              <a:off x="4733737" y="3303931"/>
              <a:ext cx="725334" cy="799348"/>
            </a:xfrm>
            <a:custGeom>
              <a:avLst/>
              <a:gdLst>
                <a:gd name="T0" fmla="*/ 59 w 111"/>
                <a:gd name="T1" fmla="*/ 0 h 123"/>
                <a:gd name="T2" fmla="*/ 53 w 111"/>
                <a:gd name="T3" fmla="*/ 18 h 123"/>
                <a:gd name="T4" fmla="*/ 111 w 111"/>
                <a:gd name="T5" fmla="*/ 52 h 123"/>
                <a:gd name="T6" fmla="*/ 93 w 111"/>
                <a:gd name="T7" fmla="*/ 59 h 123"/>
                <a:gd name="T8" fmla="*/ 111 w 111"/>
                <a:gd name="T9" fmla="*/ 52 h 123"/>
                <a:gd name="T10" fmla="*/ 106 w 111"/>
                <a:gd name="T11" fmla="*/ 30 h 123"/>
                <a:gd name="T12" fmla="*/ 86 w 111"/>
                <a:gd name="T13" fmla="*/ 34 h 123"/>
                <a:gd name="T14" fmla="*/ 81 w 111"/>
                <a:gd name="T15" fmla="*/ 5 h 123"/>
                <a:gd name="T16" fmla="*/ 78 w 111"/>
                <a:gd name="T17" fmla="*/ 25 h 123"/>
                <a:gd name="T18" fmla="*/ 81 w 111"/>
                <a:gd name="T19" fmla="*/ 5 h 123"/>
                <a:gd name="T20" fmla="*/ 0 w 111"/>
                <a:gd name="T21" fmla="*/ 52 h 123"/>
                <a:gd name="T22" fmla="*/ 19 w 111"/>
                <a:gd name="T23" fmla="*/ 59 h 123"/>
                <a:gd name="T24" fmla="*/ 6 w 111"/>
                <a:gd name="T25" fmla="*/ 30 h 123"/>
                <a:gd name="T26" fmla="*/ 26 w 111"/>
                <a:gd name="T27" fmla="*/ 34 h 123"/>
                <a:gd name="T28" fmla="*/ 6 w 111"/>
                <a:gd name="T29" fmla="*/ 30 h 123"/>
                <a:gd name="T30" fmla="*/ 35 w 111"/>
                <a:gd name="T31" fmla="*/ 25 h 123"/>
                <a:gd name="T32" fmla="*/ 31 w 111"/>
                <a:gd name="T33" fmla="*/ 5 h 123"/>
                <a:gd name="T34" fmla="*/ 56 w 111"/>
                <a:gd name="T35" fmla="*/ 27 h 123"/>
                <a:gd name="T36" fmla="*/ 86 w 111"/>
                <a:gd name="T37" fmla="*/ 56 h 123"/>
                <a:gd name="T38" fmla="*/ 72 w 111"/>
                <a:gd name="T39" fmla="*/ 81 h 123"/>
                <a:gd name="T40" fmla="*/ 73 w 111"/>
                <a:gd name="T41" fmla="*/ 84 h 123"/>
                <a:gd name="T42" fmla="*/ 76 w 111"/>
                <a:gd name="T43" fmla="*/ 86 h 123"/>
                <a:gd name="T44" fmla="*/ 76 w 111"/>
                <a:gd name="T45" fmla="*/ 96 h 123"/>
                <a:gd name="T46" fmla="*/ 76 w 111"/>
                <a:gd name="T47" fmla="*/ 97 h 123"/>
                <a:gd name="T48" fmla="*/ 76 w 111"/>
                <a:gd name="T49" fmla="*/ 107 h 123"/>
                <a:gd name="T50" fmla="*/ 74 w 111"/>
                <a:gd name="T51" fmla="*/ 109 h 123"/>
                <a:gd name="T52" fmla="*/ 38 w 111"/>
                <a:gd name="T53" fmla="*/ 112 h 123"/>
                <a:gd name="T54" fmla="*/ 36 w 111"/>
                <a:gd name="T55" fmla="*/ 105 h 123"/>
                <a:gd name="T56" fmla="*/ 37 w 111"/>
                <a:gd name="T57" fmla="*/ 99 h 123"/>
                <a:gd name="T58" fmla="*/ 36 w 111"/>
                <a:gd name="T59" fmla="*/ 94 h 123"/>
                <a:gd name="T60" fmla="*/ 38 w 111"/>
                <a:gd name="T61" fmla="*/ 87 h 123"/>
                <a:gd name="T62" fmla="*/ 41 w 111"/>
                <a:gd name="T63" fmla="*/ 87 h 123"/>
                <a:gd name="T64" fmla="*/ 31 w 111"/>
                <a:gd name="T65" fmla="*/ 71 h 123"/>
                <a:gd name="T66" fmla="*/ 35 w 111"/>
                <a:gd name="T67" fmla="*/ 35 h 123"/>
                <a:gd name="T68" fmla="*/ 65 w 111"/>
                <a:gd name="T69" fmla="*/ 114 h 123"/>
                <a:gd name="T70" fmla="*/ 56 w 111"/>
                <a:gd name="T71" fmla="*/ 123 h 123"/>
                <a:gd name="T72" fmla="*/ 65 w 111"/>
                <a:gd name="T73" fmla="*/ 114 h 123"/>
                <a:gd name="T74" fmla="*/ 42 w 111"/>
                <a:gd name="T75" fmla="*/ 104 h 123"/>
                <a:gd name="T76" fmla="*/ 42 w 111"/>
                <a:gd name="T77" fmla="*/ 105 h 123"/>
                <a:gd name="T78" fmla="*/ 71 w 111"/>
                <a:gd name="T79" fmla="*/ 102 h 123"/>
                <a:gd name="T80" fmla="*/ 71 w 111"/>
                <a:gd name="T81" fmla="*/ 90 h 123"/>
                <a:gd name="T82" fmla="*/ 42 w 111"/>
                <a:gd name="T83" fmla="*/ 94 h 123"/>
                <a:gd name="T84" fmla="*/ 71 w 111"/>
                <a:gd name="T85" fmla="*/ 92 h 123"/>
                <a:gd name="T86" fmla="*/ 71 w 111"/>
                <a:gd name="T87" fmla="*/ 90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1"/>
                <a:gd name="T133" fmla="*/ 0 h 123"/>
                <a:gd name="T134" fmla="*/ 111 w 111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1" h="123">
                  <a:moveTo>
                    <a:pt x="5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111" y="52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11" y="52"/>
                    <a:pt x="111" y="52"/>
                    <a:pt x="111" y="52"/>
                  </a:cubicBezTo>
                  <a:close/>
                  <a:moveTo>
                    <a:pt x="102" y="25"/>
                  </a:moveTo>
                  <a:cubicBezTo>
                    <a:pt x="106" y="30"/>
                    <a:pt x="106" y="30"/>
                    <a:pt x="106" y="3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102" y="25"/>
                    <a:pt x="102" y="25"/>
                    <a:pt x="102" y="25"/>
                  </a:cubicBezTo>
                  <a:close/>
                  <a:moveTo>
                    <a:pt x="81" y="5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0" y="5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6" y="30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25" y="9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56" y="27"/>
                  </a:moveTo>
                  <a:cubicBezTo>
                    <a:pt x="63" y="27"/>
                    <a:pt x="72" y="30"/>
                    <a:pt x="77" y="35"/>
                  </a:cubicBezTo>
                  <a:cubicBezTo>
                    <a:pt x="82" y="41"/>
                    <a:pt x="86" y="48"/>
                    <a:pt x="86" y="56"/>
                  </a:cubicBezTo>
                  <a:cubicBezTo>
                    <a:pt x="86" y="62"/>
                    <a:pt x="84" y="67"/>
                    <a:pt x="82" y="71"/>
                  </a:cubicBezTo>
                  <a:cubicBezTo>
                    <a:pt x="79" y="75"/>
                    <a:pt x="76" y="79"/>
                    <a:pt x="72" y="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7" y="88"/>
                    <a:pt x="77" y="89"/>
                    <a:pt x="77" y="91"/>
                  </a:cubicBezTo>
                  <a:cubicBezTo>
                    <a:pt x="77" y="93"/>
                    <a:pt x="77" y="94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7" y="99"/>
                    <a:pt x="77" y="100"/>
                    <a:pt x="77" y="102"/>
                  </a:cubicBezTo>
                  <a:cubicBezTo>
                    <a:pt x="77" y="104"/>
                    <a:pt x="77" y="105"/>
                    <a:pt x="76" y="10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6" y="108"/>
                    <a:pt x="36" y="107"/>
                    <a:pt x="36" y="105"/>
                  </a:cubicBezTo>
                  <a:cubicBezTo>
                    <a:pt x="36" y="103"/>
                    <a:pt x="36" y="102"/>
                    <a:pt x="37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7"/>
                    <a:pt x="36" y="96"/>
                    <a:pt x="36" y="94"/>
                  </a:cubicBezTo>
                  <a:cubicBezTo>
                    <a:pt x="36" y="92"/>
                    <a:pt x="36" y="91"/>
                    <a:pt x="37" y="8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7" y="79"/>
                    <a:pt x="33" y="76"/>
                    <a:pt x="31" y="71"/>
                  </a:cubicBezTo>
                  <a:cubicBezTo>
                    <a:pt x="28" y="67"/>
                    <a:pt x="27" y="62"/>
                    <a:pt x="27" y="56"/>
                  </a:cubicBezTo>
                  <a:cubicBezTo>
                    <a:pt x="27" y="48"/>
                    <a:pt x="30" y="41"/>
                    <a:pt x="35" y="35"/>
                  </a:cubicBezTo>
                  <a:cubicBezTo>
                    <a:pt x="41" y="30"/>
                    <a:pt x="48" y="27"/>
                    <a:pt x="56" y="27"/>
                  </a:cubicBezTo>
                  <a:close/>
                  <a:moveTo>
                    <a:pt x="65" y="114"/>
                  </a:moveTo>
                  <a:cubicBezTo>
                    <a:pt x="65" y="114"/>
                    <a:pt x="65" y="114"/>
                    <a:pt x="65" y="114"/>
                  </a:cubicBezTo>
                  <a:cubicBezTo>
                    <a:pt x="65" y="119"/>
                    <a:pt x="61" y="123"/>
                    <a:pt x="56" y="123"/>
                  </a:cubicBezTo>
                  <a:cubicBezTo>
                    <a:pt x="52" y="123"/>
                    <a:pt x="49" y="120"/>
                    <a:pt x="48" y="115"/>
                  </a:cubicBezTo>
                  <a:cubicBezTo>
                    <a:pt x="65" y="114"/>
                    <a:pt x="65" y="114"/>
                    <a:pt x="65" y="114"/>
                  </a:cubicBezTo>
                  <a:close/>
                  <a:moveTo>
                    <a:pt x="71" y="101"/>
                  </a:move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2"/>
                    <a:pt x="71" y="102"/>
                  </a:cubicBezTo>
                  <a:cubicBezTo>
                    <a:pt x="71" y="102"/>
                    <a:pt x="71" y="102"/>
                    <a:pt x="71" y="101"/>
                  </a:cubicBezTo>
                  <a:close/>
                  <a:moveTo>
                    <a:pt x="71" y="90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宋体" charset="0"/>
              </a:endParaRPr>
            </a:p>
          </p:txBody>
        </p:sp>
      </p:grpSp>
      <p:grpSp>
        <p:nvGrpSpPr>
          <p:cNvPr id="18" name="组合 82"/>
          <p:cNvGrpSpPr>
            <a:grpSpLocks/>
          </p:cNvGrpSpPr>
          <p:nvPr/>
        </p:nvGrpSpPr>
        <p:grpSpPr bwMode="auto">
          <a:xfrm>
            <a:off x="4220584" y="3773184"/>
            <a:ext cx="3952095" cy="1470640"/>
            <a:chOff x="-59377" y="-69950"/>
            <a:chExt cx="2261776" cy="1471146"/>
          </a:xfrm>
        </p:grpSpPr>
        <p:sp>
          <p:nvSpPr>
            <p:cNvPr id="19" name="文本框 67"/>
            <p:cNvSpPr txBox="1">
              <a:spLocks noChangeArrowheads="1"/>
            </p:cNvSpPr>
            <p:nvPr/>
          </p:nvSpPr>
          <p:spPr bwMode="auto">
            <a:xfrm>
              <a:off x="-59377" y="-69950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实施计划</a:t>
              </a:r>
              <a:endParaRPr lang="zh-CN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0" name="矩形 71"/>
            <p:cNvSpPr>
              <a:spLocks noChangeArrowheads="1"/>
            </p:cNvSpPr>
            <p:nvPr/>
          </p:nvSpPr>
          <p:spPr bwMode="auto">
            <a:xfrm>
              <a:off x="-40555" y="385184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57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481121" y="4929966"/>
            <a:ext cx="1218603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11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SEO ANALYSIS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023517" y="528588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87084" y="4929966"/>
            <a:ext cx="1428597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11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GRAPHIC DESIGN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434475" y="528588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355498" y="4929966"/>
            <a:ext cx="647934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11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VIDEO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612558" y="528588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98756" y="2679690"/>
            <a:ext cx="1183337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11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ADVERTISING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23517" y="3035607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15512" y="2679690"/>
            <a:ext cx="971741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11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RESEARCH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434475" y="3035607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201609" y="2679690"/>
            <a:ext cx="955711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11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BRANDING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9612558" y="3035607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05926" y="1397333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59799" y="492095"/>
            <a:ext cx="32724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spc="400" dirty="0">
                <a:solidFill>
                  <a:srgbClr val="0E0E23"/>
                </a:solidFill>
                <a:latin typeface="Lato Black" panose="020F0502020204030203" charset="0"/>
                <a:ea typeface="Lato Black" panose="020F0502020204030203" charset="0"/>
                <a:cs typeface="Lato Black" panose="020F0502020204030203" charset="0"/>
              </a:rPr>
              <a:t>SERVICES</a:t>
            </a:r>
          </a:p>
        </p:txBody>
      </p:sp>
      <p:sp>
        <p:nvSpPr>
          <p:cNvPr id="85" name="Oval 84"/>
          <p:cNvSpPr/>
          <p:nvPr/>
        </p:nvSpPr>
        <p:spPr>
          <a:xfrm>
            <a:off x="9300675" y="1778349"/>
            <a:ext cx="741178" cy="741178"/>
          </a:xfrm>
          <a:prstGeom prst="ellipse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7" name="Oval 86"/>
          <p:cNvSpPr/>
          <p:nvPr/>
        </p:nvSpPr>
        <p:spPr>
          <a:xfrm>
            <a:off x="2129656" y="1778349"/>
            <a:ext cx="741178" cy="741178"/>
          </a:xfrm>
          <a:prstGeom prst="ellipse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9" name="Oval 88"/>
          <p:cNvSpPr/>
          <p:nvPr/>
        </p:nvSpPr>
        <p:spPr>
          <a:xfrm>
            <a:off x="5742648" y="1778349"/>
            <a:ext cx="741178" cy="741178"/>
          </a:xfrm>
          <a:prstGeom prst="ellipse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2" name="Oval 91"/>
          <p:cNvSpPr/>
          <p:nvPr/>
        </p:nvSpPr>
        <p:spPr>
          <a:xfrm>
            <a:off x="9300675" y="4052163"/>
            <a:ext cx="741178" cy="741178"/>
          </a:xfrm>
          <a:prstGeom prst="ellipse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4" name="Oval 93"/>
          <p:cNvSpPr/>
          <p:nvPr/>
        </p:nvSpPr>
        <p:spPr>
          <a:xfrm>
            <a:off x="2129656" y="4052163"/>
            <a:ext cx="741178" cy="741178"/>
          </a:xfrm>
          <a:prstGeom prst="ellipse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6" name="Oval 95"/>
          <p:cNvSpPr/>
          <p:nvPr/>
        </p:nvSpPr>
        <p:spPr>
          <a:xfrm>
            <a:off x="5742648" y="4052163"/>
            <a:ext cx="741178" cy="741178"/>
          </a:xfrm>
          <a:prstGeom prst="ellipse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8" name="Shape 2588"/>
          <p:cNvSpPr/>
          <p:nvPr/>
        </p:nvSpPr>
        <p:spPr>
          <a:xfrm>
            <a:off x="2335494" y="4262004"/>
            <a:ext cx="351804" cy="31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41"/>
          <p:cNvSpPr/>
          <p:nvPr/>
        </p:nvSpPr>
        <p:spPr>
          <a:xfrm>
            <a:off x="9503159" y="4301609"/>
            <a:ext cx="354725" cy="225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88"/>
          <p:cNvSpPr/>
          <p:nvPr/>
        </p:nvSpPr>
        <p:spPr>
          <a:xfrm>
            <a:off x="5967487" y="20022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571"/>
          <p:cNvSpPr/>
          <p:nvPr/>
        </p:nvSpPr>
        <p:spPr>
          <a:xfrm>
            <a:off x="2345172" y="2000819"/>
            <a:ext cx="345875" cy="34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33"/>
          <p:cNvSpPr/>
          <p:nvPr/>
        </p:nvSpPr>
        <p:spPr>
          <a:xfrm>
            <a:off x="9539800" y="203214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85"/>
          <p:cNvSpPr/>
          <p:nvPr/>
        </p:nvSpPr>
        <p:spPr>
          <a:xfrm>
            <a:off x="5990064" y="4307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矩形 6"/>
          <p:cNvSpPr>
            <a:spLocks noChangeArrowheads="1"/>
          </p:cNvSpPr>
          <p:nvPr/>
        </p:nvSpPr>
        <p:spPr bwMode="auto">
          <a:xfrm>
            <a:off x="1185291" y="3083865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35" name="矩形 6"/>
          <p:cNvSpPr>
            <a:spLocks noChangeArrowheads="1"/>
          </p:cNvSpPr>
          <p:nvPr/>
        </p:nvSpPr>
        <p:spPr bwMode="auto">
          <a:xfrm>
            <a:off x="1185291" y="5382756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38" name="矩形 6"/>
          <p:cNvSpPr>
            <a:spLocks noChangeArrowheads="1"/>
          </p:cNvSpPr>
          <p:nvPr/>
        </p:nvSpPr>
        <p:spPr bwMode="auto">
          <a:xfrm>
            <a:off x="4746453" y="3083865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4769268" y="5385830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42" name="矩形 6"/>
          <p:cNvSpPr>
            <a:spLocks noChangeArrowheads="1"/>
          </p:cNvSpPr>
          <p:nvPr/>
        </p:nvSpPr>
        <p:spPr bwMode="auto">
          <a:xfrm>
            <a:off x="8363374" y="3083562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43" name="矩形 6"/>
          <p:cNvSpPr>
            <a:spLocks noChangeArrowheads="1"/>
          </p:cNvSpPr>
          <p:nvPr/>
        </p:nvSpPr>
        <p:spPr bwMode="auto">
          <a:xfrm>
            <a:off x="8353245" y="5382756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3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61808"/>
            <a:ext cx="12192000" cy="1696192"/>
          </a:xfrm>
          <a:prstGeom prst="rect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5434" y="5271626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>
                <a:solidFill>
                  <a:srgbClr val="FFFFFF"/>
                </a:solidFill>
              </a:rPr>
              <a:t>EXAMPLE</a:t>
            </a:r>
            <a:r>
              <a:rPr lang="zh-CN" altLang="en-US" sz="1600" b="1" dirty="0">
                <a:solidFill>
                  <a:srgbClr val="FFFFFF"/>
                </a:solidFill>
              </a:rPr>
              <a:t> </a:t>
            </a:r>
            <a:r>
              <a:rPr lang="en-US" altLang="zh-CN" sz="16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4" name="矩形 3"/>
          <p:cNvSpPr/>
          <p:nvPr/>
        </p:nvSpPr>
        <p:spPr>
          <a:xfrm>
            <a:off x="2949676" y="5271626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>
                <a:solidFill>
                  <a:srgbClr val="FFFFFF"/>
                </a:solidFill>
              </a:rPr>
              <a:t>EXAMPLE</a:t>
            </a:r>
            <a:r>
              <a:rPr lang="zh-CN" altLang="en-US" sz="1600" b="1" dirty="0">
                <a:solidFill>
                  <a:srgbClr val="FFFFFF"/>
                </a:solidFill>
              </a:rPr>
              <a:t> </a:t>
            </a:r>
            <a:r>
              <a:rPr lang="en-US" altLang="zh-CN" sz="16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5" name="矩形 4"/>
          <p:cNvSpPr/>
          <p:nvPr/>
        </p:nvSpPr>
        <p:spPr>
          <a:xfrm>
            <a:off x="5462723" y="5271626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>
                <a:solidFill>
                  <a:srgbClr val="FFFFFF"/>
                </a:solidFill>
              </a:rPr>
              <a:t>EXAMPLE</a:t>
            </a:r>
            <a:r>
              <a:rPr lang="zh-CN" altLang="en-US" sz="1600" b="1" dirty="0">
                <a:solidFill>
                  <a:srgbClr val="FFFFFF"/>
                </a:solidFill>
              </a:rPr>
              <a:t> </a:t>
            </a:r>
            <a:r>
              <a:rPr lang="en-US" altLang="zh-CN" sz="1600" b="1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6" name="矩形 5"/>
          <p:cNvSpPr/>
          <p:nvPr/>
        </p:nvSpPr>
        <p:spPr>
          <a:xfrm>
            <a:off x="7975770" y="5271626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>
                <a:solidFill>
                  <a:srgbClr val="FFFFFF"/>
                </a:solidFill>
              </a:rPr>
              <a:t>EXAMPLE</a:t>
            </a:r>
            <a:r>
              <a:rPr lang="zh-CN" altLang="en-US" sz="1600" b="1" dirty="0">
                <a:solidFill>
                  <a:srgbClr val="FFFFFF"/>
                </a:solidFill>
              </a:rPr>
              <a:t> </a:t>
            </a:r>
            <a:r>
              <a:rPr lang="en-US" altLang="zh-CN" sz="1600" b="1" dirty="0">
                <a:solidFill>
                  <a:srgbClr val="FFFFFF"/>
                </a:solidFill>
              </a:rPr>
              <a:t>TEXT</a:t>
            </a:r>
          </a:p>
        </p:txBody>
      </p:sp>
      <p:cxnSp>
        <p:nvCxnSpPr>
          <p:cNvPr id="7" name="直线连接符 6"/>
          <p:cNvCxnSpPr/>
          <p:nvPr/>
        </p:nvCxnSpPr>
        <p:spPr>
          <a:xfrm flipV="1">
            <a:off x="1258482" y="1563756"/>
            <a:ext cx="0" cy="1351722"/>
          </a:xfrm>
          <a:prstGeom prst="line">
            <a:avLst/>
          </a:prstGeom>
          <a:ln w="12700">
            <a:solidFill>
              <a:srgbClr val="0E0E23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403103" y="1379089"/>
            <a:ext cx="2003498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YOUR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TITLE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03103" y="1752605"/>
            <a:ext cx="2085977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顶部“开始”面板中可以对字体、字号、颜色、行距等进行修改。</a:t>
            </a:r>
          </a:p>
        </p:txBody>
      </p:sp>
      <p:cxnSp>
        <p:nvCxnSpPr>
          <p:cNvPr id="10" name="直线连接符 9"/>
          <p:cNvCxnSpPr/>
          <p:nvPr/>
        </p:nvCxnSpPr>
        <p:spPr>
          <a:xfrm flipV="1">
            <a:off x="3761611" y="2509263"/>
            <a:ext cx="0" cy="1351723"/>
          </a:xfrm>
          <a:prstGeom prst="line">
            <a:avLst/>
          </a:prstGeom>
          <a:ln w="12700">
            <a:solidFill>
              <a:srgbClr val="0E0E23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906233" y="2324596"/>
            <a:ext cx="2003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YOUR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TITLE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HERE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3906232" y="2698113"/>
            <a:ext cx="208597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顶部</a:t>
            </a:r>
            <a:r>
              <a:rPr lang="zh-CN" altLang="en-US" sz="1333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“开始”面板中可以对字体、字号、颜色、行距等进行修改。</a:t>
            </a:r>
          </a:p>
        </p:txBody>
      </p:sp>
      <p:cxnSp>
        <p:nvCxnSpPr>
          <p:cNvPr id="13" name="直线连接符 12"/>
          <p:cNvCxnSpPr/>
          <p:nvPr/>
        </p:nvCxnSpPr>
        <p:spPr>
          <a:xfrm flipV="1">
            <a:off x="6267644" y="2025420"/>
            <a:ext cx="0" cy="1351723"/>
          </a:xfrm>
          <a:prstGeom prst="line">
            <a:avLst/>
          </a:prstGeom>
          <a:ln w="12700">
            <a:solidFill>
              <a:srgbClr val="0E0E23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412266" y="1840754"/>
            <a:ext cx="2003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YOUR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TITLE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HERE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412265" y="2214270"/>
            <a:ext cx="208597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顶部</a:t>
            </a:r>
            <a:r>
              <a:rPr lang="zh-CN" altLang="en-US" sz="1333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“开始”面板中可以对字体、字号、颜色、行距等进行修改。</a:t>
            </a:r>
          </a:p>
        </p:txBody>
      </p:sp>
      <p:cxnSp>
        <p:nvCxnSpPr>
          <p:cNvPr id="16" name="直线连接符 15"/>
          <p:cNvCxnSpPr/>
          <p:nvPr/>
        </p:nvCxnSpPr>
        <p:spPr>
          <a:xfrm flipV="1">
            <a:off x="8782179" y="1484315"/>
            <a:ext cx="0" cy="1351723"/>
          </a:xfrm>
          <a:prstGeom prst="line">
            <a:avLst/>
          </a:prstGeom>
          <a:ln w="12700">
            <a:solidFill>
              <a:srgbClr val="0E0E23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926801" y="1299648"/>
            <a:ext cx="2003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YOUR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TITLE</a:t>
            </a:r>
            <a:r>
              <a:rPr lang="zh-CN" altLang="en-US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6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HERE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8926800" y="1673165"/>
            <a:ext cx="208597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顶部</a:t>
            </a:r>
            <a:r>
              <a:rPr lang="zh-CN" altLang="en-US" sz="1333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rPr>
              <a:t>“开始”面板中可以对字体、字号、颜色、行距等进行修改。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115455" y="2915478"/>
            <a:ext cx="2289398" cy="2246330"/>
            <a:chOff x="331071" y="2915478"/>
            <a:chExt cx="1831618" cy="2246330"/>
          </a:xfrm>
        </p:grpSpPr>
        <p:sp>
          <p:nvSpPr>
            <p:cNvPr id="20" name="直角三角形 19"/>
            <p:cNvSpPr/>
            <p:nvPr/>
          </p:nvSpPr>
          <p:spPr>
            <a:xfrm>
              <a:off x="1246683" y="2915478"/>
              <a:ext cx="916006" cy="2246330"/>
            </a:xfrm>
            <a:prstGeom prst="rtTriangl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flipH="1">
              <a:off x="331071" y="2915478"/>
              <a:ext cx="916006" cy="2246330"/>
            </a:xfrm>
            <a:prstGeom prst="rtTriangle">
              <a:avLst/>
            </a:prstGeom>
            <a:solidFill>
              <a:srgbClr val="0E0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2618583" y="3895948"/>
            <a:ext cx="2289398" cy="1284879"/>
            <a:chOff x="331071" y="2915478"/>
            <a:chExt cx="1831618" cy="2246330"/>
          </a:xfrm>
        </p:grpSpPr>
        <p:sp>
          <p:nvSpPr>
            <p:cNvPr id="23" name="直角三角形 22"/>
            <p:cNvSpPr/>
            <p:nvPr/>
          </p:nvSpPr>
          <p:spPr>
            <a:xfrm>
              <a:off x="1246683" y="2915478"/>
              <a:ext cx="916006" cy="2246330"/>
            </a:xfrm>
            <a:prstGeom prst="rtTriangl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H="1">
              <a:off x="331071" y="2915478"/>
              <a:ext cx="916006" cy="2246330"/>
            </a:xfrm>
            <a:prstGeom prst="rtTriangle">
              <a:avLst/>
            </a:prstGeom>
            <a:solidFill>
              <a:srgbClr val="0E0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5121711" y="3377143"/>
            <a:ext cx="2289398" cy="1807649"/>
            <a:chOff x="331071" y="2915478"/>
            <a:chExt cx="1831618" cy="2246330"/>
          </a:xfrm>
        </p:grpSpPr>
        <p:sp>
          <p:nvSpPr>
            <p:cNvPr id="26" name="直角三角形 25"/>
            <p:cNvSpPr/>
            <p:nvPr/>
          </p:nvSpPr>
          <p:spPr>
            <a:xfrm>
              <a:off x="1246683" y="2915478"/>
              <a:ext cx="916006" cy="2246330"/>
            </a:xfrm>
            <a:prstGeom prst="rtTriangl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直角三角形 26"/>
            <p:cNvSpPr/>
            <p:nvPr/>
          </p:nvSpPr>
          <p:spPr>
            <a:xfrm flipH="1">
              <a:off x="331071" y="2915478"/>
              <a:ext cx="916006" cy="2246330"/>
            </a:xfrm>
            <a:prstGeom prst="rtTriangle">
              <a:avLst/>
            </a:prstGeom>
            <a:solidFill>
              <a:srgbClr val="0E0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7639151" y="2871000"/>
            <a:ext cx="2289398" cy="2309827"/>
            <a:chOff x="331071" y="2915478"/>
            <a:chExt cx="1831618" cy="2246330"/>
          </a:xfrm>
        </p:grpSpPr>
        <p:sp>
          <p:nvSpPr>
            <p:cNvPr id="29" name="直角三角形 28"/>
            <p:cNvSpPr/>
            <p:nvPr/>
          </p:nvSpPr>
          <p:spPr>
            <a:xfrm>
              <a:off x="1246683" y="2915478"/>
              <a:ext cx="916006" cy="2246330"/>
            </a:xfrm>
            <a:prstGeom prst="rtTriangl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直角三角形 29"/>
            <p:cNvSpPr/>
            <p:nvPr/>
          </p:nvSpPr>
          <p:spPr>
            <a:xfrm flipH="1">
              <a:off x="331071" y="2915478"/>
              <a:ext cx="916006" cy="2246330"/>
            </a:xfrm>
            <a:prstGeom prst="rtTriangle">
              <a:avLst/>
            </a:prstGeom>
            <a:solidFill>
              <a:srgbClr val="0E0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861500" y="4366449"/>
            <a:ext cx="795411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91%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198" y="4816181"/>
            <a:ext cx="1361270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61500" y="976364"/>
            <a:ext cx="795411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31%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9198" y="1426096"/>
            <a:ext cx="1361270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1500" y="2660312"/>
            <a:ext cx="795411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89%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39198" y="3110044"/>
            <a:ext cx="1361270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6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5049"/>
          <a:stretch>
            <a:fillRect/>
          </a:stretch>
        </p:blipFill>
        <p:spPr/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8839198" y="1756407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8861500" y="3462544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8839198" y="5135877"/>
            <a:ext cx="268793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03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72512"/>
          </a:xfrm>
          <a:prstGeom prst="rect">
            <a:avLst/>
          </a:prstGeom>
          <a:solidFill>
            <a:srgbClr val="0E0E23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/>
        </p:nvCxnSpPr>
        <p:spPr>
          <a:xfrm>
            <a:off x="0" y="2864674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9138249" y="2824458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 13"/>
          <p:cNvGrpSpPr/>
          <p:nvPr/>
        </p:nvGrpSpPr>
        <p:grpSpPr>
          <a:xfrm>
            <a:off x="5308121" y="1892850"/>
            <a:ext cx="1588169" cy="1588169"/>
            <a:chOff x="6296613" y="3120189"/>
            <a:chExt cx="1588169" cy="1588169"/>
          </a:xfrm>
        </p:grpSpPr>
        <p:sp>
          <p:nvSpPr>
            <p:cNvPr id="15" name="椭圆 14"/>
            <p:cNvSpPr/>
            <p:nvPr/>
          </p:nvSpPr>
          <p:spPr>
            <a:xfrm>
              <a:off x="6296613" y="3120189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24368" y="4068012"/>
              <a:ext cx="951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4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804947" y="3303586"/>
              <a:ext cx="571500" cy="673100"/>
            </a:xfrm>
            <a:custGeom>
              <a:avLst/>
              <a:gdLst>
                <a:gd name="T0" fmla="*/ 2147483647 w 171"/>
                <a:gd name="T1" fmla="*/ 2147483647 h 201"/>
                <a:gd name="T2" fmla="*/ 2147483647 w 171"/>
                <a:gd name="T3" fmla="*/ 2147483647 h 201"/>
                <a:gd name="T4" fmla="*/ 2147483647 w 171"/>
                <a:gd name="T5" fmla="*/ 2147483647 h 201"/>
                <a:gd name="T6" fmla="*/ 2147483647 w 171"/>
                <a:gd name="T7" fmla="*/ 2147483647 h 201"/>
                <a:gd name="T8" fmla="*/ 2147483647 w 171"/>
                <a:gd name="T9" fmla="*/ 2147483647 h 201"/>
                <a:gd name="T10" fmla="*/ 2147483647 w 171"/>
                <a:gd name="T11" fmla="*/ 2147483647 h 201"/>
                <a:gd name="T12" fmla="*/ 2147483647 w 171"/>
                <a:gd name="T13" fmla="*/ 2147483647 h 201"/>
                <a:gd name="T14" fmla="*/ 2147483647 w 171"/>
                <a:gd name="T15" fmla="*/ 2147483647 h 201"/>
                <a:gd name="T16" fmla="*/ 2147483647 w 171"/>
                <a:gd name="T17" fmla="*/ 2147483647 h 201"/>
                <a:gd name="T18" fmla="*/ 2147483647 w 171"/>
                <a:gd name="T19" fmla="*/ 2147483647 h 201"/>
                <a:gd name="T20" fmla="*/ 2147483647 w 171"/>
                <a:gd name="T21" fmla="*/ 2147483647 h 201"/>
                <a:gd name="T22" fmla="*/ 2147483647 w 171"/>
                <a:gd name="T23" fmla="*/ 2147483647 h 201"/>
                <a:gd name="T24" fmla="*/ 2147483647 w 171"/>
                <a:gd name="T25" fmla="*/ 2147483647 h 201"/>
                <a:gd name="T26" fmla="*/ 2147483647 w 171"/>
                <a:gd name="T27" fmla="*/ 2147483647 h 201"/>
                <a:gd name="T28" fmla="*/ 2147483647 w 171"/>
                <a:gd name="T29" fmla="*/ 2147483647 h 201"/>
                <a:gd name="T30" fmla="*/ 0 w 171"/>
                <a:gd name="T31" fmla="*/ 2147483647 h 201"/>
                <a:gd name="T32" fmla="*/ 0 w 171"/>
                <a:gd name="T33" fmla="*/ 2147483647 h 201"/>
                <a:gd name="T34" fmla="*/ 2147483647 w 171"/>
                <a:gd name="T35" fmla="*/ 2147483647 h 201"/>
                <a:gd name="T36" fmla="*/ 2147483647 w 171"/>
                <a:gd name="T37" fmla="*/ 2147483647 h 201"/>
                <a:gd name="T38" fmla="*/ 2147483647 w 171"/>
                <a:gd name="T39" fmla="*/ 2147483647 h 201"/>
                <a:gd name="T40" fmla="*/ 2147483647 w 171"/>
                <a:gd name="T41" fmla="*/ 2147483647 h 201"/>
                <a:gd name="T42" fmla="*/ 2147483647 w 171"/>
                <a:gd name="T43" fmla="*/ 2147483647 h 201"/>
                <a:gd name="T44" fmla="*/ 2147483647 w 171"/>
                <a:gd name="T45" fmla="*/ 2147483647 h 201"/>
                <a:gd name="T46" fmla="*/ 2147483647 w 171"/>
                <a:gd name="T47" fmla="*/ 2147483647 h 201"/>
                <a:gd name="T48" fmla="*/ 2147483647 w 171"/>
                <a:gd name="T49" fmla="*/ 2147483647 h 201"/>
                <a:gd name="T50" fmla="*/ 2147483647 w 171"/>
                <a:gd name="T51" fmla="*/ 2147483647 h 201"/>
                <a:gd name="T52" fmla="*/ 2147483647 w 171"/>
                <a:gd name="T53" fmla="*/ 2147483647 h 201"/>
                <a:gd name="T54" fmla="*/ 2147483647 w 171"/>
                <a:gd name="T55" fmla="*/ 2147483647 h 201"/>
                <a:gd name="T56" fmla="*/ 2147483647 w 171"/>
                <a:gd name="T57" fmla="*/ 2147483647 h 201"/>
                <a:gd name="T58" fmla="*/ 2147483647 w 171"/>
                <a:gd name="T59" fmla="*/ 2147483647 h 201"/>
                <a:gd name="T60" fmla="*/ 2147483647 w 171"/>
                <a:gd name="T61" fmla="*/ 2147483647 h 201"/>
                <a:gd name="T62" fmla="*/ 2147483647 w 171"/>
                <a:gd name="T63" fmla="*/ 2147483647 h 201"/>
                <a:gd name="T64" fmla="*/ 2147483647 w 171"/>
                <a:gd name="T65" fmla="*/ 2147483647 h 201"/>
                <a:gd name="T66" fmla="*/ 2147483647 w 171"/>
                <a:gd name="T67" fmla="*/ 2147483647 h 201"/>
                <a:gd name="T68" fmla="*/ 2147483647 w 171"/>
                <a:gd name="T69" fmla="*/ 2147483647 h 201"/>
                <a:gd name="T70" fmla="*/ 2147483647 w 171"/>
                <a:gd name="T71" fmla="*/ 2147483647 h 201"/>
                <a:gd name="T72" fmla="*/ 2147483647 w 171"/>
                <a:gd name="T73" fmla="*/ 2147483647 h 201"/>
                <a:gd name="T74" fmla="*/ 2147483647 w 171"/>
                <a:gd name="T75" fmla="*/ 2147483647 h 201"/>
                <a:gd name="T76" fmla="*/ 2147483647 w 171"/>
                <a:gd name="T77" fmla="*/ 2147483647 h 201"/>
                <a:gd name="T78" fmla="*/ 2147483647 w 171"/>
                <a:gd name="T79" fmla="*/ 2147483647 h 2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1" h="201">
                  <a:moveTo>
                    <a:pt x="61" y="46"/>
                  </a:moveTo>
                  <a:cubicBezTo>
                    <a:pt x="64" y="46"/>
                    <a:pt x="82" y="39"/>
                    <a:pt x="104" y="47"/>
                  </a:cubicBezTo>
                  <a:cubicBezTo>
                    <a:pt x="101" y="32"/>
                    <a:pt x="109" y="24"/>
                    <a:pt x="109" y="19"/>
                  </a:cubicBezTo>
                  <a:cubicBezTo>
                    <a:pt x="108" y="7"/>
                    <a:pt x="104" y="15"/>
                    <a:pt x="97" y="9"/>
                  </a:cubicBezTo>
                  <a:cubicBezTo>
                    <a:pt x="97" y="11"/>
                    <a:pt x="100" y="21"/>
                    <a:pt x="92" y="30"/>
                  </a:cubicBezTo>
                  <a:cubicBezTo>
                    <a:pt x="97" y="17"/>
                    <a:pt x="92" y="0"/>
                    <a:pt x="92" y="2"/>
                  </a:cubicBezTo>
                  <a:cubicBezTo>
                    <a:pt x="86" y="9"/>
                    <a:pt x="79" y="1"/>
                    <a:pt x="76" y="10"/>
                  </a:cubicBezTo>
                  <a:cubicBezTo>
                    <a:pt x="75" y="13"/>
                    <a:pt x="82" y="22"/>
                    <a:pt x="76" y="35"/>
                  </a:cubicBezTo>
                  <a:cubicBezTo>
                    <a:pt x="75" y="19"/>
                    <a:pt x="72" y="14"/>
                    <a:pt x="72" y="16"/>
                  </a:cubicBezTo>
                  <a:cubicBezTo>
                    <a:pt x="68" y="26"/>
                    <a:pt x="59" y="12"/>
                    <a:pt x="59" y="28"/>
                  </a:cubicBezTo>
                  <a:cubicBezTo>
                    <a:pt x="59" y="30"/>
                    <a:pt x="66" y="35"/>
                    <a:pt x="61" y="46"/>
                  </a:cubicBezTo>
                  <a:close/>
                  <a:moveTo>
                    <a:pt x="91" y="133"/>
                  </a:moveTo>
                  <a:cubicBezTo>
                    <a:pt x="91" y="153"/>
                    <a:pt x="91" y="153"/>
                    <a:pt x="91" y="153"/>
                  </a:cubicBezTo>
                  <a:cubicBezTo>
                    <a:pt x="95" y="152"/>
                    <a:pt x="95" y="151"/>
                    <a:pt x="96" y="149"/>
                  </a:cubicBezTo>
                  <a:cubicBezTo>
                    <a:pt x="98" y="147"/>
                    <a:pt x="99" y="145"/>
                    <a:pt x="99" y="143"/>
                  </a:cubicBezTo>
                  <a:cubicBezTo>
                    <a:pt x="99" y="141"/>
                    <a:pt x="98" y="139"/>
                    <a:pt x="97" y="137"/>
                  </a:cubicBezTo>
                  <a:cubicBezTo>
                    <a:pt x="95" y="136"/>
                    <a:pt x="95" y="134"/>
                    <a:pt x="91" y="133"/>
                  </a:cubicBezTo>
                  <a:close/>
                  <a:moveTo>
                    <a:pt x="74" y="95"/>
                  </a:moveTo>
                  <a:cubicBezTo>
                    <a:pt x="73" y="96"/>
                    <a:pt x="72" y="97"/>
                    <a:pt x="72" y="99"/>
                  </a:cubicBezTo>
                  <a:cubicBezTo>
                    <a:pt x="72" y="101"/>
                    <a:pt x="73" y="103"/>
                    <a:pt x="74" y="104"/>
                  </a:cubicBezTo>
                  <a:cubicBezTo>
                    <a:pt x="75" y="105"/>
                    <a:pt x="76" y="106"/>
                    <a:pt x="79" y="107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6" y="92"/>
                    <a:pt x="75" y="93"/>
                    <a:pt x="74" y="95"/>
                  </a:cubicBezTo>
                  <a:close/>
                  <a:moveTo>
                    <a:pt x="171" y="179"/>
                  </a:moveTo>
                  <a:cubicBezTo>
                    <a:pt x="163" y="72"/>
                    <a:pt x="125" y="59"/>
                    <a:pt x="115" y="54"/>
                  </a:cubicBezTo>
                  <a:cubicBezTo>
                    <a:pt x="108" y="51"/>
                    <a:pt x="96" y="49"/>
                    <a:pt x="84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1" y="49"/>
                    <a:pt x="80" y="49"/>
                    <a:pt x="80" y="49"/>
                  </a:cubicBezTo>
                  <a:cubicBezTo>
                    <a:pt x="78" y="49"/>
                    <a:pt x="77" y="49"/>
                    <a:pt x="75" y="49"/>
                  </a:cubicBezTo>
                  <a:cubicBezTo>
                    <a:pt x="72" y="49"/>
                    <a:pt x="69" y="50"/>
                    <a:pt x="66" y="50"/>
                  </a:cubicBezTo>
                  <a:cubicBezTo>
                    <a:pt x="61" y="51"/>
                    <a:pt x="55" y="52"/>
                    <a:pt x="51" y="54"/>
                  </a:cubicBezTo>
                  <a:cubicBezTo>
                    <a:pt x="25" y="64"/>
                    <a:pt x="11" y="68"/>
                    <a:pt x="0" y="179"/>
                  </a:cubicBezTo>
                  <a:cubicBezTo>
                    <a:pt x="0" y="179"/>
                    <a:pt x="0" y="180"/>
                    <a:pt x="0" y="180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0" y="182"/>
                  </a:cubicBezTo>
                  <a:cubicBezTo>
                    <a:pt x="1" y="183"/>
                    <a:pt x="1" y="184"/>
                    <a:pt x="1" y="185"/>
                  </a:cubicBezTo>
                  <a:cubicBezTo>
                    <a:pt x="2" y="187"/>
                    <a:pt x="4" y="189"/>
                    <a:pt x="6" y="190"/>
                  </a:cubicBezTo>
                  <a:cubicBezTo>
                    <a:pt x="26" y="197"/>
                    <a:pt x="63" y="200"/>
                    <a:pt x="84" y="201"/>
                  </a:cubicBezTo>
                  <a:cubicBezTo>
                    <a:pt x="85" y="201"/>
                    <a:pt x="86" y="201"/>
                    <a:pt x="87" y="201"/>
                  </a:cubicBezTo>
                  <a:cubicBezTo>
                    <a:pt x="89" y="201"/>
                    <a:pt x="89" y="201"/>
                    <a:pt x="91" y="201"/>
                  </a:cubicBezTo>
                  <a:cubicBezTo>
                    <a:pt x="93" y="201"/>
                    <a:pt x="96" y="201"/>
                    <a:pt x="99" y="200"/>
                  </a:cubicBezTo>
                  <a:cubicBezTo>
                    <a:pt x="104" y="200"/>
                    <a:pt x="129" y="200"/>
                    <a:pt x="134" y="199"/>
                  </a:cubicBezTo>
                  <a:cubicBezTo>
                    <a:pt x="145" y="197"/>
                    <a:pt x="155" y="194"/>
                    <a:pt x="165" y="190"/>
                  </a:cubicBezTo>
                  <a:cubicBezTo>
                    <a:pt x="167" y="189"/>
                    <a:pt x="169" y="188"/>
                    <a:pt x="169" y="186"/>
                  </a:cubicBezTo>
                  <a:cubicBezTo>
                    <a:pt x="170" y="185"/>
                    <a:pt x="170" y="183"/>
                    <a:pt x="171" y="182"/>
                  </a:cubicBezTo>
                  <a:cubicBezTo>
                    <a:pt x="171" y="182"/>
                    <a:pt x="171" y="181"/>
                    <a:pt x="171" y="181"/>
                  </a:cubicBezTo>
                  <a:cubicBezTo>
                    <a:pt x="171" y="180"/>
                    <a:pt x="171" y="180"/>
                    <a:pt x="171" y="180"/>
                  </a:cubicBezTo>
                  <a:cubicBezTo>
                    <a:pt x="171" y="180"/>
                    <a:pt x="171" y="179"/>
                    <a:pt x="171" y="179"/>
                  </a:cubicBezTo>
                  <a:close/>
                  <a:moveTo>
                    <a:pt x="119" y="152"/>
                  </a:moveTo>
                  <a:cubicBezTo>
                    <a:pt x="117" y="156"/>
                    <a:pt x="115" y="159"/>
                    <a:pt x="112" y="161"/>
                  </a:cubicBezTo>
                  <a:cubicBezTo>
                    <a:pt x="108" y="164"/>
                    <a:pt x="105" y="166"/>
                    <a:pt x="102" y="167"/>
                  </a:cubicBezTo>
                  <a:cubicBezTo>
                    <a:pt x="98" y="168"/>
                    <a:pt x="96" y="169"/>
                    <a:pt x="91" y="169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3" y="168"/>
                    <a:pt x="68" y="167"/>
                    <a:pt x="65" y="166"/>
                  </a:cubicBezTo>
                  <a:cubicBezTo>
                    <a:pt x="61" y="165"/>
                    <a:pt x="59" y="163"/>
                    <a:pt x="56" y="160"/>
                  </a:cubicBezTo>
                  <a:cubicBezTo>
                    <a:pt x="53" y="158"/>
                    <a:pt x="50" y="155"/>
                    <a:pt x="48" y="152"/>
                  </a:cubicBezTo>
                  <a:cubicBezTo>
                    <a:pt x="47" y="149"/>
                    <a:pt x="46" y="150"/>
                    <a:pt x="45" y="146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71" y="142"/>
                    <a:pt x="72" y="145"/>
                    <a:pt x="73" y="147"/>
                  </a:cubicBezTo>
                  <a:cubicBezTo>
                    <a:pt x="75" y="149"/>
                    <a:pt x="76" y="151"/>
                    <a:pt x="79" y="152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1" y="128"/>
                    <a:pt x="65" y="126"/>
                    <a:pt x="62" y="124"/>
                  </a:cubicBezTo>
                  <a:cubicBezTo>
                    <a:pt x="58" y="122"/>
                    <a:pt x="55" y="120"/>
                    <a:pt x="53" y="116"/>
                  </a:cubicBezTo>
                  <a:cubicBezTo>
                    <a:pt x="50" y="112"/>
                    <a:pt x="49" y="107"/>
                    <a:pt x="49" y="102"/>
                  </a:cubicBezTo>
                  <a:cubicBezTo>
                    <a:pt x="49" y="95"/>
                    <a:pt x="51" y="88"/>
                    <a:pt x="56" y="83"/>
                  </a:cubicBezTo>
                  <a:cubicBezTo>
                    <a:pt x="62" y="78"/>
                    <a:pt x="69" y="76"/>
                    <a:pt x="79" y="75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101" y="76"/>
                    <a:pt x="105" y="78"/>
                    <a:pt x="110" y="82"/>
                  </a:cubicBezTo>
                  <a:cubicBezTo>
                    <a:pt x="115" y="86"/>
                    <a:pt x="118" y="91"/>
                    <a:pt x="120" y="97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98"/>
                    <a:pt x="94" y="96"/>
                    <a:pt x="93" y="95"/>
                  </a:cubicBezTo>
                  <a:cubicBezTo>
                    <a:pt x="92" y="94"/>
                    <a:pt x="93" y="93"/>
                    <a:pt x="91" y="9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4" y="113"/>
                    <a:pt x="110" y="117"/>
                    <a:pt x="114" y="120"/>
                  </a:cubicBezTo>
                  <a:cubicBezTo>
                    <a:pt x="120" y="125"/>
                    <a:pt x="122" y="132"/>
                    <a:pt x="122" y="139"/>
                  </a:cubicBezTo>
                  <a:cubicBezTo>
                    <a:pt x="122" y="144"/>
                    <a:pt x="121" y="148"/>
                    <a:pt x="119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grpSp>
        <p:nvGrpSpPr>
          <p:cNvPr id="18" name="组合 83"/>
          <p:cNvGrpSpPr>
            <a:grpSpLocks/>
          </p:cNvGrpSpPr>
          <p:nvPr/>
        </p:nvGrpSpPr>
        <p:grpSpPr bwMode="auto">
          <a:xfrm>
            <a:off x="4405772" y="3689552"/>
            <a:ext cx="3491916" cy="1554272"/>
            <a:chOff x="-18822" y="-205074"/>
            <a:chExt cx="2261776" cy="1554806"/>
          </a:xfrm>
        </p:grpSpPr>
        <p:sp>
          <p:nvSpPr>
            <p:cNvPr id="19" name="文本框 68"/>
            <p:cNvSpPr txBox="1">
              <a:spLocks noChangeArrowheads="1"/>
            </p:cNvSpPr>
            <p:nvPr/>
          </p:nvSpPr>
          <p:spPr bwMode="auto">
            <a:xfrm>
              <a:off x="-18822" y="-205074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阶段计划</a:t>
              </a:r>
              <a:endParaRPr lang="zh-CN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0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07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8162" y="632290"/>
            <a:ext cx="618105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900" b="1" dirty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AREA GRAPH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48606747"/>
              </p:ext>
            </p:extLst>
          </p:nvPr>
        </p:nvGraphicFramePr>
        <p:xfrm>
          <a:off x="846138" y="1672829"/>
          <a:ext cx="10507662" cy="285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6466" y="5035519"/>
            <a:ext cx="22905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WRITE A TITLE </a:t>
            </a:r>
          </a:p>
        </p:txBody>
      </p:sp>
      <p:sp>
        <p:nvSpPr>
          <p:cNvPr id="11" name="Text Placeholder 33"/>
          <p:cNvSpPr txBox="1">
            <a:spLocks/>
          </p:cNvSpPr>
          <p:nvPr/>
        </p:nvSpPr>
        <p:spPr>
          <a:xfrm>
            <a:off x="1227390" y="5094932"/>
            <a:ext cx="696245" cy="54784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4200" dirty="0">
                <a:latin typeface="Microsoft YaHei" charset="0"/>
                <a:ea typeface="Microsoft YaHei" charset="0"/>
                <a:cs typeface="Microsoft YaHei" charset="0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4136" y="5035519"/>
            <a:ext cx="2416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WRITE A TITLE </a:t>
            </a:r>
          </a:p>
        </p:txBody>
      </p:sp>
      <p:sp>
        <p:nvSpPr>
          <p:cNvPr id="14" name="Text Placeholder 33"/>
          <p:cNvSpPr txBox="1">
            <a:spLocks/>
          </p:cNvSpPr>
          <p:nvPr/>
        </p:nvSpPr>
        <p:spPr>
          <a:xfrm>
            <a:off x="4515059" y="5094932"/>
            <a:ext cx="696245" cy="54784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4200" dirty="0">
                <a:solidFill>
                  <a:srgbClr val="51ADD9"/>
                </a:solidFill>
                <a:latin typeface="Microsoft YaHei" charset="0"/>
                <a:ea typeface="Microsoft YaHei" charset="0"/>
                <a:cs typeface="Microsoft YaHei" charset="0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7468" y="5035519"/>
            <a:ext cx="23533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WRITE A </a:t>
            </a:r>
            <a:r>
              <a:rPr lang="en-US" sz="1400" b="1" dirty="0" smtClean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TITLE</a:t>
            </a:r>
            <a:endParaRPr lang="en-US" sz="1200" b="1" dirty="0">
              <a:solidFill>
                <a:schemeClr val="tx2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6" name="Text Placeholder 33"/>
          <p:cNvSpPr txBox="1">
            <a:spLocks/>
          </p:cNvSpPr>
          <p:nvPr/>
        </p:nvSpPr>
        <p:spPr>
          <a:xfrm>
            <a:off x="7928392" y="5094932"/>
            <a:ext cx="696245" cy="54784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4200" dirty="0">
                <a:latin typeface="Microsoft YaHei" charset="0"/>
                <a:ea typeface="Microsoft YaHei" charset="0"/>
                <a:cs typeface="Microsoft YaHei" charset="0"/>
              </a:rPr>
              <a:t>03</a:t>
            </a: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1986466" y="5503435"/>
            <a:ext cx="2067949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5274136" y="5642774"/>
            <a:ext cx="2067949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8687468" y="5642774"/>
            <a:ext cx="2067949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68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8" y="1359219"/>
            <a:ext cx="10698480" cy="3255264"/>
          </a:xfrm>
          <a:prstGeom prst="rect">
            <a:avLst/>
          </a:prstGeom>
        </p:spPr>
      </p:pic>
      <p:sp>
        <p:nvSpPr>
          <p:cNvPr id="19461" name="Block Arc 51"/>
          <p:cNvSpPr>
            <a:spLocks/>
          </p:cNvSpPr>
          <p:nvPr/>
        </p:nvSpPr>
        <p:spPr bwMode="auto">
          <a:xfrm>
            <a:off x="2578742" y="4601146"/>
            <a:ext cx="1617662" cy="1617663"/>
          </a:xfrm>
          <a:custGeom>
            <a:avLst/>
            <a:gdLst>
              <a:gd name="T0" fmla="*/ 0 w 1618211"/>
              <a:gd name="T1" fmla="*/ 808010 h 1618211"/>
              <a:gd name="T2" fmla="*/ 404005 w 1618211"/>
              <a:gd name="T3" fmla="*/ 108252 h 1618211"/>
              <a:gd name="T4" fmla="*/ 1212013 w 1618211"/>
              <a:gd name="T5" fmla="*/ 108252 h 1618211"/>
              <a:gd name="T6" fmla="*/ 1616017 w 1618211"/>
              <a:gd name="T7" fmla="*/ 808011 h 1618211"/>
              <a:gd name="T8" fmla="*/ 1368910 w 1618211"/>
              <a:gd name="T9" fmla="*/ 808010 h 1618211"/>
              <a:gd name="T10" fmla="*/ 1088459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51ADD9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2" name="Block Arc 52"/>
          <p:cNvSpPr>
            <a:spLocks/>
          </p:cNvSpPr>
          <p:nvPr/>
        </p:nvSpPr>
        <p:spPr bwMode="auto">
          <a:xfrm rot="10800000">
            <a:off x="3947167" y="4599558"/>
            <a:ext cx="1617662" cy="1617662"/>
          </a:xfrm>
          <a:custGeom>
            <a:avLst/>
            <a:gdLst>
              <a:gd name="T0" fmla="*/ 0 w 1618211"/>
              <a:gd name="T1" fmla="*/ 808009 h 1618211"/>
              <a:gd name="T2" fmla="*/ 404005 w 1618211"/>
              <a:gd name="T3" fmla="*/ 108252 h 1618211"/>
              <a:gd name="T4" fmla="*/ 1212013 w 1618211"/>
              <a:gd name="T5" fmla="*/ 108252 h 1618211"/>
              <a:gd name="T6" fmla="*/ 1616017 w 1618211"/>
              <a:gd name="T7" fmla="*/ 808010 h 1618211"/>
              <a:gd name="T8" fmla="*/ 1368910 w 1618211"/>
              <a:gd name="T9" fmla="*/ 808009 h 1618211"/>
              <a:gd name="T10" fmla="*/ 1088459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09 h 1618211"/>
              <a:gd name="T16" fmla="*/ 0 w 1618211"/>
              <a:gd name="T17" fmla="*/ 808009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0E0E23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3" name="Block Arc 53"/>
          <p:cNvSpPr>
            <a:spLocks/>
          </p:cNvSpPr>
          <p:nvPr/>
        </p:nvSpPr>
        <p:spPr bwMode="auto">
          <a:xfrm>
            <a:off x="5317180" y="4601146"/>
            <a:ext cx="1617663" cy="1617663"/>
          </a:xfrm>
          <a:custGeom>
            <a:avLst/>
            <a:gdLst>
              <a:gd name="T0" fmla="*/ 0 w 1618211"/>
              <a:gd name="T1" fmla="*/ 808010 h 1618211"/>
              <a:gd name="T2" fmla="*/ 404005 w 1618211"/>
              <a:gd name="T3" fmla="*/ 108252 h 1618211"/>
              <a:gd name="T4" fmla="*/ 1212015 w 1618211"/>
              <a:gd name="T5" fmla="*/ 108252 h 1618211"/>
              <a:gd name="T6" fmla="*/ 1616021 w 1618211"/>
              <a:gd name="T7" fmla="*/ 808011 h 1618211"/>
              <a:gd name="T8" fmla="*/ 1368914 w 1618211"/>
              <a:gd name="T9" fmla="*/ 808010 h 1618211"/>
              <a:gd name="T10" fmla="*/ 1088462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51ADD9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4" name="Block Arc 54"/>
          <p:cNvSpPr>
            <a:spLocks/>
          </p:cNvSpPr>
          <p:nvPr/>
        </p:nvSpPr>
        <p:spPr bwMode="auto">
          <a:xfrm rot="10800000">
            <a:off x="6685604" y="4599558"/>
            <a:ext cx="1619250" cy="1617662"/>
          </a:xfrm>
          <a:custGeom>
            <a:avLst/>
            <a:gdLst>
              <a:gd name="T0" fmla="*/ 0 w 1618211"/>
              <a:gd name="T1" fmla="*/ 808009 h 1618211"/>
              <a:gd name="T2" fmla="*/ 405593 w 1618211"/>
              <a:gd name="T3" fmla="*/ 108252 h 1618211"/>
              <a:gd name="T4" fmla="*/ 1216779 w 1618211"/>
              <a:gd name="T5" fmla="*/ 108252 h 1618211"/>
              <a:gd name="T6" fmla="*/ 1622372 w 1618211"/>
              <a:gd name="T7" fmla="*/ 808010 h 1618211"/>
              <a:gd name="T8" fmla="*/ 1374294 w 1618211"/>
              <a:gd name="T9" fmla="*/ 808009 h 1618211"/>
              <a:gd name="T10" fmla="*/ 1092740 w 1618211"/>
              <a:gd name="T11" fmla="*/ 322254 h 1618211"/>
              <a:gd name="T12" fmla="*/ 529631 w 1618211"/>
              <a:gd name="T13" fmla="*/ 322254 h 1618211"/>
              <a:gd name="T14" fmla="*/ 248076 w 1618211"/>
              <a:gd name="T15" fmla="*/ 808009 h 1618211"/>
              <a:gd name="T16" fmla="*/ 0 w 1618211"/>
              <a:gd name="T17" fmla="*/ 808009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0E0E23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5" name="Block Arc 55"/>
          <p:cNvSpPr>
            <a:spLocks/>
          </p:cNvSpPr>
          <p:nvPr/>
        </p:nvSpPr>
        <p:spPr bwMode="auto">
          <a:xfrm>
            <a:off x="8055617" y="4601146"/>
            <a:ext cx="1619250" cy="1617663"/>
          </a:xfrm>
          <a:custGeom>
            <a:avLst/>
            <a:gdLst>
              <a:gd name="T0" fmla="*/ 0 w 1618211"/>
              <a:gd name="T1" fmla="*/ 808010 h 1618211"/>
              <a:gd name="T2" fmla="*/ 405593 w 1618211"/>
              <a:gd name="T3" fmla="*/ 108252 h 1618211"/>
              <a:gd name="T4" fmla="*/ 1216779 w 1618211"/>
              <a:gd name="T5" fmla="*/ 108252 h 1618211"/>
              <a:gd name="T6" fmla="*/ 1622372 w 1618211"/>
              <a:gd name="T7" fmla="*/ 808011 h 1618211"/>
              <a:gd name="T8" fmla="*/ 1374294 w 1618211"/>
              <a:gd name="T9" fmla="*/ 808010 h 1618211"/>
              <a:gd name="T10" fmla="*/ 1092740 w 1618211"/>
              <a:gd name="T11" fmla="*/ 322254 h 1618211"/>
              <a:gd name="T12" fmla="*/ 529631 w 1618211"/>
              <a:gd name="T13" fmla="*/ 322254 h 1618211"/>
              <a:gd name="T14" fmla="*/ 248076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51ADD9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6" name="Freeform 62"/>
          <p:cNvSpPr>
            <a:spLocks/>
          </p:cNvSpPr>
          <p:nvPr/>
        </p:nvSpPr>
        <p:spPr bwMode="auto">
          <a:xfrm>
            <a:off x="2921642" y="4956745"/>
            <a:ext cx="939800" cy="939800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1</a:t>
            </a:r>
          </a:p>
        </p:txBody>
      </p:sp>
      <p:sp>
        <p:nvSpPr>
          <p:cNvPr id="19467" name="Freeform 63"/>
          <p:cNvSpPr>
            <a:spLocks/>
          </p:cNvSpPr>
          <p:nvPr/>
        </p:nvSpPr>
        <p:spPr bwMode="auto">
          <a:xfrm>
            <a:off x="4293242" y="4956745"/>
            <a:ext cx="939800" cy="939800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</a:t>
            </a:r>
          </a:p>
        </p:txBody>
      </p:sp>
      <p:sp>
        <p:nvSpPr>
          <p:cNvPr id="19468" name="Freeform 64"/>
          <p:cNvSpPr>
            <a:spLocks/>
          </p:cNvSpPr>
          <p:nvPr/>
        </p:nvSpPr>
        <p:spPr bwMode="auto">
          <a:xfrm>
            <a:off x="5664842" y="4956745"/>
            <a:ext cx="939800" cy="939800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3</a:t>
            </a:r>
          </a:p>
        </p:txBody>
      </p:sp>
      <p:sp>
        <p:nvSpPr>
          <p:cNvPr id="19469" name="Freeform 65"/>
          <p:cNvSpPr>
            <a:spLocks/>
          </p:cNvSpPr>
          <p:nvPr/>
        </p:nvSpPr>
        <p:spPr bwMode="auto">
          <a:xfrm>
            <a:off x="7036443" y="4956745"/>
            <a:ext cx="941387" cy="939800"/>
          </a:xfrm>
          <a:custGeom>
            <a:avLst/>
            <a:gdLst>
              <a:gd name="T0" fmla="*/ 0 w 905504"/>
              <a:gd name="T1" fmla="*/ 545581 h 905504"/>
              <a:gd name="T2" fmla="*/ 160878 w 905504"/>
              <a:gd name="T3" fmla="*/ 159797 h 905504"/>
              <a:gd name="T4" fmla="*/ 549276 w 905504"/>
              <a:gd name="T5" fmla="*/ 0 h 905504"/>
              <a:gd name="T6" fmla="*/ 937673 w 905504"/>
              <a:gd name="T7" fmla="*/ 159797 h 905504"/>
              <a:gd name="T8" fmla="*/ 1098553 w 905504"/>
              <a:gd name="T9" fmla="*/ 545581 h 905504"/>
              <a:gd name="T10" fmla="*/ 937673 w 905504"/>
              <a:gd name="T11" fmla="*/ 931366 h 905504"/>
              <a:gd name="T12" fmla="*/ 549276 w 905504"/>
              <a:gd name="T13" fmla="*/ 1091163 h 905504"/>
              <a:gd name="T14" fmla="*/ 160878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4</a:t>
            </a:r>
          </a:p>
        </p:txBody>
      </p:sp>
      <p:sp>
        <p:nvSpPr>
          <p:cNvPr id="19470" name="Freeform 66"/>
          <p:cNvSpPr>
            <a:spLocks/>
          </p:cNvSpPr>
          <p:nvPr/>
        </p:nvSpPr>
        <p:spPr bwMode="auto">
          <a:xfrm>
            <a:off x="8408043" y="4956745"/>
            <a:ext cx="941387" cy="939800"/>
          </a:xfrm>
          <a:custGeom>
            <a:avLst/>
            <a:gdLst>
              <a:gd name="T0" fmla="*/ 0 w 905504"/>
              <a:gd name="T1" fmla="*/ 545581 h 905504"/>
              <a:gd name="T2" fmla="*/ 160878 w 905504"/>
              <a:gd name="T3" fmla="*/ 159797 h 905504"/>
              <a:gd name="T4" fmla="*/ 549276 w 905504"/>
              <a:gd name="T5" fmla="*/ 0 h 905504"/>
              <a:gd name="T6" fmla="*/ 937673 w 905504"/>
              <a:gd name="T7" fmla="*/ 159797 h 905504"/>
              <a:gd name="T8" fmla="*/ 1098553 w 905504"/>
              <a:gd name="T9" fmla="*/ 545581 h 905504"/>
              <a:gd name="T10" fmla="*/ 937673 w 905504"/>
              <a:gd name="T11" fmla="*/ 931366 h 905504"/>
              <a:gd name="T12" fmla="*/ 549276 w 905504"/>
              <a:gd name="T13" fmla="*/ 1091163 h 905504"/>
              <a:gd name="T14" fmla="*/ 160878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5</a:t>
            </a:r>
          </a:p>
        </p:txBody>
      </p:sp>
      <p:sp>
        <p:nvSpPr>
          <p:cNvPr id="19471" name="TextBox 75"/>
          <p:cNvSpPr txBox="1">
            <a:spLocks noChangeArrowheads="1"/>
          </p:cNvSpPr>
          <p:nvPr/>
        </p:nvSpPr>
        <p:spPr bwMode="auto">
          <a:xfrm>
            <a:off x="3029465" y="6038725"/>
            <a:ext cx="682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2006</a:t>
            </a:r>
          </a:p>
        </p:txBody>
      </p:sp>
      <p:sp>
        <p:nvSpPr>
          <p:cNvPr id="19472" name="TextBox 77"/>
          <p:cNvSpPr txBox="1">
            <a:spLocks noChangeArrowheads="1"/>
          </p:cNvSpPr>
          <p:nvPr/>
        </p:nvSpPr>
        <p:spPr bwMode="auto">
          <a:xfrm>
            <a:off x="4349463" y="4479800"/>
            <a:ext cx="684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2009</a:t>
            </a:r>
          </a:p>
        </p:txBody>
      </p:sp>
      <p:sp>
        <p:nvSpPr>
          <p:cNvPr id="19473" name="TextBox 78"/>
          <p:cNvSpPr txBox="1">
            <a:spLocks noChangeArrowheads="1"/>
          </p:cNvSpPr>
          <p:nvPr/>
        </p:nvSpPr>
        <p:spPr bwMode="auto">
          <a:xfrm>
            <a:off x="5793287" y="6038725"/>
            <a:ext cx="686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2008</a:t>
            </a:r>
          </a:p>
        </p:txBody>
      </p:sp>
      <p:sp>
        <p:nvSpPr>
          <p:cNvPr id="19474" name="TextBox 81"/>
          <p:cNvSpPr txBox="1">
            <a:spLocks noChangeArrowheads="1"/>
          </p:cNvSpPr>
          <p:nvPr/>
        </p:nvSpPr>
        <p:spPr bwMode="auto">
          <a:xfrm>
            <a:off x="7142055" y="4479800"/>
            <a:ext cx="647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2010</a:t>
            </a:r>
          </a:p>
        </p:txBody>
      </p:sp>
      <p:sp>
        <p:nvSpPr>
          <p:cNvPr id="19475" name="TextBox 82"/>
          <p:cNvSpPr txBox="1">
            <a:spLocks noChangeArrowheads="1"/>
          </p:cNvSpPr>
          <p:nvPr/>
        </p:nvSpPr>
        <p:spPr bwMode="auto">
          <a:xfrm>
            <a:off x="8581154" y="6038725"/>
            <a:ext cx="641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2012</a:t>
            </a: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2634305" y="6502970"/>
            <a:ext cx="14652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2666055" y="6717283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3947167" y="3770883"/>
            <a:ext cx="14652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3978918" y="3985196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0" name="TextBox 13"/>
          <p:cNvSpPr txBox="1">
            <a:spLocks noChangeArrowheads="1"/>
          </p:cNvSpPr>
          <p:nvPr/>
        </p:nvSpPr>
        <p:spPr bwMode="auto">
          <a:xfrm>
            <a:off x="6780855" y="3770883"/>
            <a:ext cx="14636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1" name="TextBox 13"/>
          <p:cNvSpPr txBox="1">
            <a:spLocks noChangeArrowheads="1"/>
          </p:cNvSpPr>
          <p:nvPr/>
        </p:nvSpPr>
        <p:spPr bwMode="auto">
          <a:xfrm>
            <a:off x="6812605" y="3985196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2" name="TextBox 13"/>
          <p:cNvSpPr txBox="1">
            <a:spLocks noChangeArrowheads="1"/>
          </p:cNvSpPr>
          <p:nvPr/>
        </p:nvSpPr>
        <p:spPr bwMode="auto">
          <a:xfrm>
            <a:off x="5418780" y="6502970"/>
            <a:ext cx="14652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3" name="TextBox 13"/>
          <p:cNvSpPr txBox="1">
            <a:spLocks noChangeArrowheads="1"/>
          </p:cNvSpPr>
          <p:nvPr/>
        </p:nvSpPr>
        <p:spPr bwMode="auto">
          <a:xfrm>
            <a:off x="5450530" y="6717283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4" name="TextBox 13"/>
          <p:cNvSpPr txBox="1">
            <a:spLocks noChangeArrowheads="1"/>
          </p:cNvSpPr>
          <p:nvPr/>
        </p:nvSpPr>
        <p:spPr bwMode="auto">
          <a:xfrm>
            <a:off x="8168330" y="6502970"/>
            <a:ext cx="14652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5" name="TextBox 13"/>
          <p:cNvSpPr txBox="1">
            <a:spLocks noChangeArrowheads="1"/>
          </p:cNvSpPr>
          <p:nvPr/>
        </p:nvSpPr>
        <p:spPr bwMode="auto">
          <a:xfrm>
            <a:off x="8201668" y="6717283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rgbClr val="0E0E23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rgbClr val="0E0E23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grpSp>
        <p:nvGrpSpPr>
          <p:cNvPr id="27" name="Group 468"/>
          <p:cNvGrpSpPr/>
          <p:nvPr/>
        </p:nvGrpSpPr>
        <p:grpSpPr>
          <a:xfrm>
            <a:off x="3846757" y="229143"/>
            <a:ext cx="5054600" cy="1116519"/>
            <a:chOff x="3568700" y="186058"/>
            <a:chExt cx="5054600" cy="1116519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3600" dirty="0" smtClean="0">
                  <a:solidFill>
                    <a:srgbClr val="0E0E2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Lantinghei SC Demibold" charset="-122"/>
                  <a:ea typeface="Lantinghei SC Demibold" charset="-122"/>
                  <a:cs typeface="Lantinghei SC Demibold" charset="-122"/>
                </a:rPr>
                <a:t>SLIDE MAIN TITLE</a:t>
              </a:r>
              <a:endParaRPr lang="en-US" altLang="ko-KR" sz="3600" dirty="0">
                <a:solidFill>
                  <a:srgbClr val="0E0E2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050">
                  <a:solidFill>
                    <a:srgbClr val="0E0E23"/>
                  </a:solidFill>
                  <a:effectLst/>
                  <a:latin typeface="Lantinghei SC Demibold" charset="-122"/>
                  <a:ea typeface="Lantinghei SC Demibold" charset="-122"/>
                  <a:cs typeface="Lantinghei SC Demibold" charset="-122"/>
                </a:rPr>
                <a:t>Our user-friendly and functional search engine helps you locate the right templates, effectively saving your </a:t>
              </a:r>
              <a:r>
                <a:rPr lang="en-US" altLang="ko-KR" sz="1050" smtClean="0">
                  <a:solidFill>
                    <a:srgbClr val="0E0E23"/>
                  </a:solidFill>
                  <a:effectLst/>
                  <a:latin typeface="Lantinghei SC Demibold" charset="-122"/>
                  <a:ea typeface="Lantinghei SC Demibold" charset="-122"/>
                  <a:cs typeface="Lantinghei SC Demibold" charset="-122"/>
                </a:rPr>
                <a:t>time</a:t>
              </a:r>
              <a:endParaRPr lang="en-US" altLang="ko-KR" sz="1050">
                <a:solidFill>
                  <a:srgbClr val="0E0E23"/>
                </a:solidFill>
                <a:effectLst/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grpSp>
          <p:nvGrpSpPr>
            <p:cNvPr id="30" name="Group 4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1" name="Straight Connector 4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061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形状 2"/>
          <p:cNvSpPr/>
          <p:nvPr/>
        </p:nvSpPr>
        <p:spPr>
          <a:xfrm>
            <a:off x="5383609" y="2716608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0E0E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24" tIns="248024" rIns="248024" bIns="248024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100" kern="120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4" name="任意形状 3"/>
          <p:cNvSpPr/>
          <p:nvPr/>
        </p:nvSpPr>
        <p:spPr>
          <a:xfrm rot="18900000">
            <a:off x="6644100" y="2487854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51ADD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5" name="任意形状 4"/>
          <p:cNvSpPr/>
          <p:nvPr/>
        </p:nvSpPr>
        <p:spPr>
          <a:xfrm>
            <a:off x="6793546" y="1306671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0E0E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24" tIns="248024" rIns="248024" bIns="248024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6000" b="1" kern="1200" dirty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B</a:t>
            </a:r>
            <a:endParaRPr lang="zh-CN" altLang="en-US" sz="6000" b="1" kern="12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6" name="任意形状 5"/>
          <p:cNvSpPr/>
          <p:nvPr/>
        </p:nvSpPr>
        <p:spPr>
          <a:xfrm rot="2700000">
            <a:off x="6644101" y="3885718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0E0E2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90498" bIns="9688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7" name="任意形状 6"/>
          <p:cNvSpPr/>
          <p:nvPr/>
        </p:nvSpPr>
        <p:spPr>
          <a:xfrm>
            <a:off x="6793546" y="412654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51AD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24" tIns="248024" rIns="248024" bIns="248024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6000" b="1" kern="1200" dirty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C</a:t>
            </a:r>
            <a:endParaRPr lang="zh-CN" altLang="en-US" sz="6000" b="1" kern="12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8" name="任意形状 7"/>
          <p:cNvSpPr/>
          <p:nvPr/>
        </p:nvSpPr>
        <p:spPr>
          <a:xfrm rot="8100000">
            <a:off x="5232778" y="3885718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51ADD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9" name="任意形状 8"/>
          <p:cNvSpPr/>
          <p:nvPr/>
        </p:nvSpPr>
        <p:spPr>
          <a:xfrm>
            <a:off x="3973672" y="412654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0E0E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24" tIns="248024" rIns="248024" bIns="248024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6000" b="1" kern="1200" dirty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D</a:t>
            </a:r>
            <a:endParaRPr lang="zh-CN" altLang="en-US" sz="6000" b="1" kern="12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0" name="任意形状 9"/>
          <p:cNvSpPr/>
          <p:nvPr/>
        </p:nvSpPr>
        <p:spPr>
          <a:xfrm rot="2700000">
            <a:off x="5246238" y="2487854"/>
            <a:ext cx="301661" cy="484426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  <a:solidFill>
            <a:srgbClr val="0E0E2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8" tIns="96886" rIns="1" bIns="9688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1" name="任意形状 10"/>
          <p:cNvSpPr/>
          <p:nvPr/>
        </p:nvSpPr>
        <p:spPr>
          <a:xfrm>
            <a:off x="3973672" y="1306671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51AD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24" tIns="248024" rIns="248024" bIns="248024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6000" b="1" kern="1200" dirty="0">
                <a:latin typeface="Microsoft YaHei" charset="0"/>
                <a:ea typeface="Microsoft YaHei" charset="0"/>
                <a:cs typeface="Microsoft YaHei" charset="0"/>
                <a:sym typeface="+mn-lt"/>
              </a:rPr>
              <a:t>A</a:t>
            </a:r>
            <a:endParaRPr lang="zh-CN" altLang="en-US" sz="6000" b="1" kern="1200" dirty="0"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grpSp>
        <p:nvGrpSpPr>
          <p:cNvPr id="12" name="组合 44"/>
          <p:cNvGrpSpPr/>
          <p:nvPr/>
        </p:nvGrpSpPr>
        <p:grpSpPr>
          <a:xfrm>
            <a:off x="5841302" y="3071220"/>
            <a:ext cx="509394" cy="682006"/>
            <a:chOff x="844550" y="1792288"/>
            <a:chExt cx="862013" cy="1154112"/>
          </a:xfrm>
          <a:solidFill>
            <a:schemeClr val="bg1"/>
          </a:solidFill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89013" y="1792288"/>
              <a:ext cx="573088" cy="573087"/>
            </a:xfrm>
            <a:custGeom>
              <a:avLst/>
              <a:gdLst>
                <a:gd name="T0" fmla="*/ 311 w 311"/>
                <a:gd name="T1" fmla="*/ 155 h 311"/>
                <a:gd name="T2" fmla="*/ 311 w 311"/>
                <a:gd name="T3" fmla="*/ 155 h 311"/>
                <a:gd name="T4" fmla="*/ 156 w 311"/>
                <a:gd name="T5" fmla="*/ 311 h 311"/>
                <a:gd name="T6" fmla="*/ 0 w 311"/>
                <a:gd name="T7" fmla="*/ 155 h 311"/>
                <a:gd name="T8" fmla="*/ 156 w 311"/>
                <a:gd name="T9" fmla="*/ 0 h 311"/>
                <a:gd name="T10" fmla="*/ 311 w 311"/>
                <a:gd name="T11" fmla="*/ 15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11">
                  <a:moveTo>
                    <a:pt x="311" y="155"/>
                  </a:moveTo>
                  <a:lnTo>
                    <a:pt x="311" y="155"/>
                  </a:lnTo>
                  <a:cubicBezTo>
                    <a:pt x="311" y="241"/>
                    <a:pt x="242" y="311"/>
                    <a:pt x="156" y="311"/>
                  </a:cubicBezTo>
                  <a:cubicBezTo>
                    <a:pt x="69" y="311"/>
                    <a:pt x="0" y="241"/>
                    <a:pt x="0" y="155"/>
                  </a:cubicBezTo>
                  <a:cubicBezTo>
                    <a:pt x="0" y="69"/>
                    <a:pt x="69" y="0"/>
                    <a:pt x="156" y="0"/>
                  </a:cubicBezTo>
                  <a:cubicBezTo>
                    <a:pt x="242" y="0"/>
                    <a:pt x="311" y="69"/>
                    <a:pt x="311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0"/>
                <a:ea typeface="Microsoft YaHei" charset="0"/>
                <a:cs typeface="Microsoft YaHei" charset="0"/>
                <a:sym typeface="+mn-lt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844550" y="2452688"/>
              <a:ext cx="862013" cy="493712"/>
            </a:xfrm>
            <a:custGeom>
              <a:avLst/>
              <a:gdLst>
                <a:gd name="T0" fmla="*/ 260 w 469"/>
                <a:gd name="T1" fmla="*/ 79 h 268"/>
                <a:gd name="T2" fmla="*/ 260 w 469"/>
                <a:gd name="T3" fmla="*/ 79 h 268"/>
                <a:gd name="T4" fmla="*/ 209 w 469"/>
                <a:gd name="T5" fmla="*/ 79 h 268"/>
                <a:gd name="T6" fmla="*/ 183 w 469"/>
                <a:gd name="T7" fmla="*/ 27 h 268"/>
                <a:gd name="T8" fmla="*/ 286 w 469"/>
                <a:gd name="T9" fmla="*/ 27 h 268"/>
                <a:gd name="T10" fmla="*/ 260 w 469"/>
                <a:gd name="T11" fmla="*/ 79 h 268"/>
                <a:gd name="T12" fmla="*/ 183 w 469"/>
                <a:gd name="T13" fmla="*/ 246 h 268"/>
                <a:gd name="T14" fmla="*/ 183 w 469"/>
                <a:gd name="T15" fmla="*/ 246 h 268"/>
                <a:gd name="T16" fmla="*/ 209 w 469"/>
                <a:gd name="T17" fmla="*/ 90 h 268"/>
                <a:gd name="T18" fmla="*/ 260 w 469"/>
                <a:gd name="T19" fmla="*/ 90 h 268"/>
                <a:gd name="T20" fmla="*/ 286 w 469"/>
                <a:gd name="T21" fmla="*/ 246 h 268"/>
                <a:gd name="T22" fmla="*/ 183 w 469"/>
                <a:gd name="T23" fmla="*/ 246 h 268"/>
                <a:gd name="T24" fmla="*/ 383 w 469"/>
                <a:gd name="T25" fmla="*/ 0 h 268"/>
                <a:gd name="T26" fmla="*/ 383 w 469"/>
                <a:gd name="T27" fmla="*/ 0 h 268"/>
                <a:gd name="T28" fmla="*/ 86 w 469"/>
                <a:gd name="T29" fmla="*/ 0 h 268"/>
                <a:gd name="T30" fmla="*/ 0 w 469"/>
                <a:gd name="T31" fmla="*/ 86 h 268"/>
                <a:gd name="T32" fmla="*/ 0 w 469"/>
                <a:gd name="T33" fmla="*/ 110 h 268"/>
                <a:gd name="T34" fmla="*/ 0 w 469"/>
                <a:gd name="T35" fmla="*/ 166 h 268"/>
                <a:gd name="T36" fmla="*/ 0 w 469"/>
                <a:gd name="T37" fmla="*/ 268 h 268"/>
                <a:gd name="T38" fmla="*/ 469 w 469"/>
                <a:gd name="T39" fmla="*/ 268 h 268"/>
                <a:gd name="T40" fmla="*/ 469 w 469"/>
                <a:gd name="T41" fmla="*/ 166 h 268"/>
                <a:gd name="T42" fmla="*/ 469 w 469"/>
                <a:gd name="T43" fmla="*/ 110 h 268"/>
                <a:gd name="T44" fmla="*/ 469 w 469"/>
                <a:gd name="T45" fmla="*/ 86 h 268"/>
                <a:gd name="T46" fmla="*/ 383 w 469"/>
                <a:gd name="T4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9" h="268">
                  <a:moveTo>
                    <a:pt x="260" y="79"/>
                  </a:moveTo>
                  <a:lnTo>
                    <a:pt x="260" y="79"/>
                  </a:lnTo>
                  <a:lnTo>
                    <a:pt x="209" y="79"/>
                  </a:lnTo>
                  <a:lnTo>
                    <a:pt x="183" y="27"/>
                  </a:lnTo>
                  <a:lnTo>
                    <a:pt x="286" y="27"/>
                  </a:lnTo>
                  <a:lnTo>
                    <a:pt x="260" y="79"/>
                  </a:lnTo>
                  <a:close/>
                  <a:moveTo>
                    <a:pt x="183" y="246"/>
                  </a:moveTo>
                  <a:lnTo>
                    <a:pt x="183" y="246"/>
                  </a:lnTo>
                  <a:lnTo>
                    <a:pt x="209" y="90"/>
                  </a:lnTo>
                  <a:lnTo>
                    <a:pt x="260" y="90"/>
                  </a:lnTo>
                  <a:lnTo>
                    <a:pt x="286" y="246"/>
                  </a:lnTo>
                  <a:lnTo>
                    <a:pt x="183" y="246"/>
                  </a:lnTo>
                  <a:close/>
                  <a:moveTo>
                    <a:pt x="383" y="0"/>
                  </a:moveTo>
                  <a:lnTo>
                    <a:pt x="383" y="0"/>
                  </a:lnTo>
                  <a:lnTo>
                    <a:pt x="86" y="0"/>
                  </a:lnTo>
                  <a:cubicBezTo>
                    <a:pt x="39" y="0"/>
                    <a:pt x="0" y="39"/>
                    <a:pt x="0" y="86"/>
                  </a:cubicBezTo>
                  <a:lnTo>
                    <a:pt x="0" y="110"/>
                  </a:lnTo>
                  <a:lnTo>
                    <a:pt x="0" y="166"/>
                  </a:lnTo>
                  <a:lnTo>
                    <a:pt x="0" y="268"/>
                  </a:lnTo>
                  <a:lnTo>
                    <a:pt x="469" y="268"/>
                  </a:lnTo>
                  <a:lnTo>
                    <a:pt x="469" y="166"/>
                  </a:lnTo>
                  <a:lnTo>
                    <a:pt x="469" y="110"/>
                  </a:lnTo>
                  <a:lnTo>
                    <a:pt x="469" y="86"/>
                  </a:lnTo>
                  <a:cubicBezTo>
                    <a:pt x="469" y="39"/>
                    <a:pt x="430" y="0"/>
                    <a:pt x="38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" charset="0"/>
                <a:ea typeface="Microsoft YaHei" charset="0"/>
                <a:cs typeface="Microsoft YaHei" charset="0"/>
                <a:sym typeface="+mn-lt"/>
              </a:endParaRPr>
            </a:p>
          </p:txBody>
        </p:sp>
      </p:grp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8470197" y="1768336"/>
            <a:ext cx="3086107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494867" y="1306671"/>
            <a:ext cx="1415772" cy="461665"/>
          </a:xfrm>
          <a:prstGeom prst="rect">
            <a:avLst/>
          </a:prstGeom>
          <a:solidFill>
            <a:srgbClr val="51ADD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8470197" y="4722291"/>
            <a:ext cx="3086107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8494867" y="4260626"/>
            <a:ext cx="1415772" cy="461665"/>
          </a:xfrm>
          <a:prstGeom prst="rect">
            <a:avLst/>
          </a:prstGeom>
          <a:solidFill>
            <a:srgbClr val="0E0E23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726945" y="1768336"/>
            <a:ext cx="3086107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2397280" y="1306671"/>
            <a:ext cx="1415772" cy="461665"/>
          </a:xfrm>
          <a:prstGeom prst="rect">
            <a:avLst/>
          </a:prstGeom>
          <a:solidFill>
            <a:srgbClr val="0E0E23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726945" y="4722291"/>
            <a:ext cx="3086107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rgbClr val="181715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  <p:sp>
        <p:nvSpPr>
          <p:cNvPr id="22" name="矩形 7"/>
          <p:cNvSpPr>
            <a:spLocks noChangeArrowheads="1"/>
          </p:cNvSpPr>
          <p:nvPr/>
        </p:nvSpPr>
        <p:spPr bwMode="auto">
          <a:xfrm>
            <a:off x="2397280" y="4260626"/>
            <a:ext cx="1415772" cy="461665"/>
          </a:xfrm>
          <a:prstGeom prst="rect">
            <a:avLst/>
          </a:prstGeom>
          <a:solidFill>
            <a:srgbClr val="51ADD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88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8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34836" y="615060"/>
            <a:ext cx="5883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THANK</a:t>
            </a:r>
            <a:endParaRPr kumimoji="1" lang="zh-CN" altLang="en-US" sz="6000" dirty="0" smtClean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en-US" altLang="zh-CN" sz="60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FOR</a:t>
            </a:r>
            <a:r>
              <a:rPr kumimoji="1" lang="zh-CN" altLang="en-US" sz="60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YOU</a:t>
            </a:r>
            <a:r>
              <a:rPr kumimoji="1" lang="zh-CN" altLang="en-US" sz="60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</a:p>
          <a:p>
            <a:r>
              <a:rPr kumimoji="1" lang="en-US" altLang="zh-CN" sz="60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WATCHING</a:t>
            </a:r>
            <a:endParaRPr kumimoji="1" lang="zh-CN" altLang="en-US" sz="6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4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692106"/>
          </a:xfrm>
          <a:prstGeom prst="rect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23066" y="656934"/>
            <a:ext cx="551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mtClean="0">
                <a:ln w="28575">
                  <a:solidFill>
                    <a:schemeClr val="bg1"/>
                  </a:solidFill>
                </a:ln>
                <a:noFill/>
                <a:latin typeface="Microsoft YaHei" charset="0"/>
                <a:ea typeface="Microsoft YaHei" charset="0"/>
                <a:cs typeface="Microsoft YaHei" charset="0"/>
              </a:rPr>
              <a:t>CONTENTS</a:t>
            </a:r>
            <a:endParaRPr kumimoji="1" lang="zh-CN" altLang="en-US" sz="5400" b="1" dirty="0">
              <a:ln w="28575">
                <a:solidFill>
                  <a:schemeClr val="bg1"/>
                </a:solidFill>
              </a:ln>
              <a:noFill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5193" y="1584443"/>
            <a:ext cx="125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目录</a:t>
            </a:r>
            <a:endParaRPr kumimoji="1" lang="zh-CN" altLang="en-US" sz="28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0" y="1118599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9138249" y="1078383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1185546" y="3236626"/>
            <a:ext cx="1588169" cy="1588169"/>
            <a:chOff x="289215" y="3128611"/>
            <a:chExt cx="1588169" cy="1588169"/>
          </a:xfrm>
        </p:grpSpPr>
        <p:sp>
          <p:nvSpPr>
            <p:cNvPr id="11" name="椭圆 10"/>
            <p:cNvSpPr/>
            <p:nvPr/>
          </p:nvSpPr>
          <p:spPr>
            <a:xfrm>
              <a:off x="289215" y="3128611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2088" y="4071798"/>
              <a:ext cx="1135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1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3" name="Freeform 226"/>
            <p:cNvSpPr>
              <a:spLocks noEditPoints="1"/>
            </p:cNvSpPr>
            <p:nvPr/>
          </p:nvSpPr>
          <p:spPr bwMode="auto">
            <a:xfrm>
              <a:off x="808734" y="3368005"/>
              <a:ext cx="545807" cy="665363"/>
            </a:xfrm>
            <a:custGeom>
              <a:avLst/>
              <a:gdLst>
                <a:gd name="T0" fmla="*/ 2147483647 w 209"/>
                <a:gd name="T1" fmla="*/ 2147483647 h 254"/>
                <a:gd name="T2" fmla="*/ 2147483647 w 209"/>
                <a:gd name="T3" fmla="*/ 2147483647 h 254"/>
                <a:gd name="T4" fmla="*/ 2147483647 w 209"/>
                <a:gd name="T5" fmla="*/ 2147483647 h 254"/>
                <a:gd name="T6" fmla="*/ 2147483647 w 209"/>
                <a:gd name="T7" fmla="*/ 2147483647 h 254"/>
                <a:gd name="T8" fmla="*/ 2147483647 w 209"/>
                <a:gd name="T9" fmla="*/ 2147483647 h 254"/>
                <a:gd name="T10" fmla="*/ 2147483647 w 209"/>
                <a:gd name="T11" fmla="*/ 2147483647 h 254"/>
                <a:gd name="T12" fmla="*/ 2147483647 w 209"/>
                <a:gd name="T13" fmla="*/ 2147483647 h 254"/>
                <a:gd name="T14" fmla="*/ 2147483647 w 209"/>
                <a:gd name="T15" fmla="*/ 2147483647 h 254"/>
                <a:gd name="T16" fmla="*/ 2147483647 w 209"/>
                <a:gd name="T17" fmla="*/ 2147483647 h 254"/>
                <a:gd name="T18" fmla="*/ 2147483647 w 209"/>
                <a:gd name="T19" fmla="*/ 2147483647 h 254"/>
                <a:gd name="T20" fmla="*/ 2147483647 w 209"/>
                <a:gd name="T21" fmla="*/ 2147483647 h 254"/>
                <a:gd name="T22" fmla="*/ 2147483647 w 209"/>
                <a:gd name="T23" fmla="*/ 2147483647 h 254"/>
                <a:gd name="T24" fmla="*/ 2147483647 w 209"/>
                <a:gd name="T25" fmla="*/ 2147483647 h 254"/>
                <a:gd name="T26" fmla="*/ 2147483647 w 209"/>
                <a:gd name="T27" fmla="*/ 2147483647 h 254"/>
                <a:gd name="T28" fmla="*/ 2147483647 w 209"/>
                <a:gd name="T29" fmla="*/ 2147483647 h 254"/>
                <a:gd name="T30" fmla="*/ 2147483647 w 209"/>
                <a:gd name="T31" fmla="*/ 2147483647 h 254"/>
                <a:gd name="T32" fmla="*/ 2147483647 w 209"/>
                <a:gd name="T33" fmla="*/ 2147483647 h 254"/>
                <a:gd name="T34" fmla="*/ 2147483647 w 209"/>
                <a:gd name="T35" fmla="*/ 2147483647 h 254"/>
                <a:gd name="T36" fmla="*/ 2147483647 w 209"/>
                <a:gd name="T37" fmla="*/ 2147483647 h 254"/>
                <a:gd name="T38" fmla="*/ 2147483647 w 209"/>
                <a:gd name="T39" fmla="*/ 2147483647 h 254"/>
                <a:gd name="T40" fmla="*/ 2147483647 w 209"/>
                <a:gd name="T41" fmla="*/ 2147483647 h 254"/>
                <a:gd name="T42" fmla="*/ 2147483647 w 209"/>
                <a:gd name="T43" fmla="*/ 2147483647 h 254"/>
                <a:gd name="T44" fmla="*/ 2147483647 w 209"/>
                <a:gd name="T45" fmla="*/ 2147483647 h 254"/>
                <a:gd name="T46" fmla="*/ 2147483647 w 209"/>
                <a:gd name="T47" fmla="*/ 2147483647 h 254"/>
                <a:gd name="T48" fmla="*/ 2147483647 w 209"/>
                <a:gd name="T49" fmla="*/ 0 h 254"/>
                <a:gd name="T50" fmla="*/ 2147483647 w 209"/>
                <a:gd name="T51" fmla="*/ 0 h 254"/>
                <a:gd name="T52" fmla="*/ 2147483647 w 209"/>
                <a:gd name="T53" fmla="*/ 2147483647 h 254"/>
                <a:gd name="T54" fmla="*/ 2147483647 w 209"/>
                <a:gd name="T55" fmla="*/ 2147483647 h 254"/>
                <a:gd name="T56" fmla="*/ 2147483647 w 209"/>
                <a:gd name="T57" fmla="*/ 2147483647 h 254"/>
                <a:gd name="T58" fmla="*/ 2147483647 w 209"/>
                <a:gd name="T59" fmla="*/ 2147483647 h 254"/>
                <a:gd name="T60" fmla="*/ 2147483647 w 209"/>
                <a:gd name="T61" fmla="*/ 2147483647 h 254"/>
                <a:gd name="T62" fmla="*/ 2147483647 w 209"/>
                <a:gd name="T63" fmla="*/ 2147483647 h 254"/>
                <a:gd name="T64" fmla="*/ 2147483647 w 209"/>
                <a:gd name="T65" fmla="*/ 2147483647 h 254"/>
                <a:gd name="T66" fmla="*/ 2147483647 w 209"/>
                <a:gd name="T67" fmla="*/ 2147483647 h 254"/>
                <a:gd name="T68" fmla="*/ 2147483647 w 209"/>
                <a:gd name="T69" fmla="*/ 2147483647 h 254"/>
                <a:gd name="T70" fmla="*/ 2147483647 w 209"/>
                <a:gd name="T71" fmla="*/ 2147483647 h 254"/>
                <a:gd name="T72" fmla="*/ 2147483647 w 209"/>
                <a:gd name="T73" fmla="*/ 2147483647 h 254"/>
                <a:gd name="T74" fmla="*/ 2147483647 w 209"/>
                <a:gd name="T75" fmla="*/ 2147483647 h 254"/>
                <a:gd name="T76" fmla="*/ 2147483647 w 209"/>
                <a:gd name="T77" fmla="*/ 2147483647 h 254"/>
                <a:gd name="T78" fmla="*/ 2147483647 w 209"/>
                <a:gd name="T79" fmla="*/ 2147483647 h 254"/>
                <a:gd name="T80" fmla="*/ 2147483647 w 209"/>
                <a:gd name="T81" fmla="*/ 2147483647 h 254"/>
                <a:gd name="T82" fmla="*/ 2147483647 w 209"/>
                <a:gd name="T83" fmla="*/ 2147483647 h 254"/>
                <a:gd name="T84" fmla="*/ 2147483647 w 209"/>
                <a:gd name="T85" fmla="*/ 2147483647 h 254"/>
                <a:gd name="T86" fmla="*/ 2147483647 w 209"/>
                <a:gd name="T87" fmla="*/ 2147483647 h 254"/>
                <a:gd name="T88" fmla="*/ 2147483647 w 209"/>
                <a:gd name="T89" fmla="*/ 2147483647 h 254"/>
                <a:gd name="T90" fmla="*/ 2147483647 w 209"/>
                <a:gd name="T91" fmla="*/ 2147483647 h 254"/>
                <a:gd name="T92" fmla="*/ 2147483647 w 209"/>
                <a:gd name="T93" fmla="*/ 2147483647 h 254"/>
                <a:gd name="T94" fmla="*/ 2147483647 w 209"/>
                <a:gd name="T95" fmla="*/ 2147483647 h 254"/>
                <a:gd name="T96" fmla="*/ 2147483647 w 209"/>
                <a:gd name="T97" fmla="*/ 2147483647 h 254"/>
                <a:gd name="T98" fmla="*/ 2147483647 w 209"/>
                <a:gd name="T99" fmla="*/ 2147483647 h 254"/>
                <a:gd name="T100" fmla="*/ 2147483647 w 209"/>
                <a:gd name="T101" fmla="*/ 2147483647 h 254"/>
                <a:gd name="T102" fmla="*/ 2147483647 w 209"/>
                <a:gd name="T103" fmla="*/ 2147483647 h 254"/>
                <a:gd name="T104" fmla="*/ 2147483647 w 209"/>
                <a:gd name="T105" fmla="*/ 2147483647 h 254"/>
                <a:gd name="T106" fmla="*/ 2147483647 w 209"/>
                <a:gd name="T107" fmla="*/ 2147483647 h 254"/>
                <a:gd name="T108" fmla="*/ 2147483647 w 209"/>
                <a:gd name="T109" fmla="*/ 2147483647 h 254"/>
                <a:gd name="T110" fmla="*/ 2147483647 w 209"/>
                <a:gd name="T111" fmla="*/ 2147483647 h 254"/>
                <a:gd name="T112" fmla="*/ 2147483647 w 209"/>
                <a:gd name="T113" fmla="*/ 2147483647 h 254"/>
                <a:gd name="T114" fmla="*/ 2147483647 w 209"/>
                <a:gd name="T115" fmla="*/ 2147483647 h 254"/>
                <a:gd name="T116" fmla="*/ 2147483647 w 209"/>
                <a:gd name="T117" fmla="*/ 2147483647 h 254"/>
                <a:gd name="T118" fmla="*/ 2147483647 w 209"/>
                <a:gd name="T119" fmla="*/ 2147483647 h 254"/>
                <a:gd name="T120" fmla="*/ 2147483647 w 209"/>
                <a:gd name="T121" fmla="*/ 2147483647 h 254"/>
                <a:gd name="T122" fmla="*/ 2147483647 w 209"/>
                <a:gd name="T123" fmla="*/ 2147483647 h 254"/>
                <a:gd name="T124" fmla="*/ 2147483647 w 209"/>
                <a:gd name="T125" fmla="*/ 2147483647 h 2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254">
                  <a:moveTo>
                    <a:pt x="0" y="254"/>
                  </a:moveTo>
                  <a:lnTo>
                    <a:pt x="26" y="192"/>
                  </a:lnTo>
                  <a:lnTo>
                    <a:pt x="27" y="189"/>
                  </a:lnTo>
                  <a:lnTo>
                    <a:pt x="31" y="182"/>
                  </a:lnTo>
                  <a:lnTo>
                    <a:pt x="35" y="178"/>
                  </a:lnTo>
                  <a:lnTo>
                    <a:pt x="40" y="175"/>
                  </a:lnTo>
                  <a:lnTo>
                    <a:pt x="45" y="173"/>
                  </a:lnTo>
                  <a:lnTo>
                    <a:pt x="53" y="171"/>
                  </a:lnTo>
                  <a:lnTo>
                    <a:pt x="161" y="171"/>
                  </a:lnTo>
                  <a:lnTo>
                    <a:pt x="167" y="173"/>
                  </a:lnTo>
                  <a:lnTo>
                    <a:pt x="172" y="175"/>
                  </a:lnTo>
                  <a:lnTo>
                    <a:pt x="178" y="178"/>
                  </a:lnTo>
                  <a:lnTo>
                    <a:pt x="181" y="182"/>
                  </a:lnTo>
                  <a:lnTo>
                    <a:pt x="185" y="189"/>
                  </a:lnTo>
                  <a:lnTo>
                    <a:pt x="187" y="192"/>
                  </a:lnTo>
                  <a:lnTo>
                    <a:pt x="209" y="254"/>
                  </a:lnTo>
                  <a:lnTo>
                    <a:pt x="0" y="254"/>
                  </a:lnTo>
                  <a:close/>
                  <a:moveTo>
                    <a:pt x="103" y="166"/>
                  </a:moveTo>
                  <a:lnTo>
                    <a:pt x="103" y="166"/>
                  </a:lnTo>
                  <a:lnTo>
                    <a:pt x="96" y="166"/>
                  </a:lnTo>
                  <a:lnTo>
                    <a:pt x="87" y="165"/>
                  </a:lnTo>
                  <a:lnTo>
                    <a:pt x="79" y="162"/>
                  </a:lnTo>
                  <a:lnTo>
                    <a:pt x="71" y="160"/>
                  </a:lnTo>
                  <a:lnTo>
                    <a:pt x="64" y="156"/>
                  </a:lnTo>
                  <a:lnTo>
                    <a:pt x="57" y="152"/>
                  </a:lnTo>
                  <a:lnTo>
                    <a:pt x="45" y="141"/>
                  </a:lnTo>
                  <a:lnTo>
                    <a:pt x="35" y="130"/>
                  </a:lnTo>
                  <a:lnTo>
                    <a:pt x="31" y="123"/>
                  </a:lnTo>
                  <a:lnTo>
                    <a:pt x="27" y="115"/>
                  </a:lnTo>
                  <a:lnTo>
                    <a:pt x="24" y="108"/>
                  </a:lnTo>
                  <a:lnTo>
                    <a:pt x="23" y="100"/>
                  </a:lnTo>
                  <a:lnTo>
                    <a:pt x="22" y="92"/>
                  </a:lnTo>
                  <a:lnTo>
                    <a:pt x="20" y="83"/>
                  </a:lnTo>
                  <a:lnTo>
                    <a:pt x="22" y="75"/>
                  </a:lnTo>
                  <a:lnTo>
                    <a:pt x="23" y="66"/>
                  </a:lnTo>
                  <a:lnTo>
                    <a:pt x="24" y="58"/>
                  </a:lnTo>
                  <a:lnTo>
                    <a:pt x="27" y="50"/>
                  </a:lnTo>
                  <a:lnTo>
                    <a:pt x="31" y="44"/>
                  </a:lnTo>
                  <a:lnTo>
                    <a:pt x="35" y="36"/>
                  </a:lnTo>
                  <a:lnTo>
                    <a:pt x="45" y="24"/>
                  </a:lnTo>
                  <a:lnTo>
                    <a:pt x="57" y="14"/>
                  </a:lnTo>
                  <a:lnTo>
                    <a:pt x="64" y="10"/>
                  </a:lnTo>
                  <a:lnTo>
                    <a:pt x="71" y="6"/>
                  </a:lnTo>
                  <a:lnTo>
                    <a:pt x="79" y="4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0" y="1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4" y="10"/>
                  </a:lnTo>
                  <a:lnTo>
                    <a:pt x="150" y="14"/>
                  </a:lnTo>
                  <a:lnTo>
                    <a:pt x="163" y="24"/>
                  </a:lnTo>
                  <a:lnTo>
                    <a:pt x="172" y="36"/>
                  </a:lnTo>
                  <a:lnTo>
                    <a:pt x="178" y="44"/>
                  </a:lnTo>
                  <a:lnTo>
                    <a:pt x="180" y="50"/>
                  </a:lnTo>
                  <a:lnTo>
                    <a:pt x="183" y="58"/>
                  </a:lnTo>
                  <a:lnTo>
                    <a:pt x="185" y="66"/>
                  </a:lnTo>
                  <a:lnTo>
                    <a:pt x="187" y="75"/>
                  </a:lnTo>
                  <a:lnTo>
                    <a:pt x="187" y="83"/>
                  </a:lnTo>
                  <a:lnTo>
                    <a:pt x="187" y="92"/>
                  </a:lnTo>
                  <a:lnTo>
                    <a:pt x="185" y="100"/>
                  </a:lnTo>
                  <a:lnTo>
                    <a:pt x="183" y="108"/>
                  </a:lnTo>
                  <a:lnTo>
                    <a:pt x="180" y="115"/>
                  </a:lnTo>
                  <a:lnTo>
                    <a:pt x="178" y="123"/>
                  </a:lnTo>
                  <a:lnTo>
                    <a:pt x="172" y="130"/>
                  </a:lnTo>
                  <a:lnTo>
                    <a:pt x="163" y="141"/>
                  </a:lnTo>
                  <a:lnTo>
                    <a:pt x="150" y="152"/>
                  </a:lnTo>
                  <a:lnTo>
                    <a:pt x="144" y="156"/>
                  </a:lnTo>
                  <a:lnTo>
                    <a:pt x="136" y="160"/>
                  </a:lnTo>
                  <a:lnTo>
                    <a:pt x="128" y="162"/>
                  </a:lnTo>
                  <a:lnTo>
                    <a:pt x="120" y="165"/>
                  </a:lnTo>
                  <a:lnTo>
                    <a:pt x="113" y="166"/>
                  </a:lnTo>
                  <a:lnTo>
                    <a:pt x="103" y="166"/>
                  </a:lnTo>
                  <a:close/>
                  <a:moveTo>
                    <a:pt x="90" y="22"/>
                  </a:moveTo>
                  <a:lnTo>
                    <a:pt x="90" y="22"/>
                  </a:lnTo>
                  <a:lnTo>
                    <a:pt x="87" y="24"/>
                  </a:lnTo>
                  <a:lnTo>
                    <a:pt x="83" y="27"/>
                  </a:lnTo>
                  <a:lnTo>
                    <a:pt x="81" y="30"/>
                  </a:lnTo>
                  <a:lnTo>
                    <a:pt x="79" y="33"/>
                  </a:lnTo>
                  <a:lnTo>
                    <a:pt x="77" y="40"/>
                  </a:lnTo>
                  <a:lnTo>
                    <a:pt x="76" y="49"/>
                  </a:lnTo>
                  <a:lnTo>
                    <a:pt x="74" y="58"/>
                  </a:lnTo>
                  <a:lnTo>
                    <a:pt x="71" y="62"/>
                  </a:lnTo>
                  <a:lnTo>
                    <a:pt x="68" y="67"/>
                  </a:lnTo>
                  <a:lnTo>
                    <a:pt x="63" y="71"/>
                  </a:lnTo>
                  <a:lnTo>
                    <a:pt x="57" y="75"/>
                  </a:lnTo>
                  <a:lnTo>
                    <a:pt x="49" y="79"/>
                  </a:lnTo>
                  <a:lnTo>
                    <a:pt x="40" y="83"/>
                  </a:lnTo>
                  <a:lnTo>
                    <a:pt x="41" y="96"/>
                  </a:lnTo>
                  <a:lnTo>
                    <a:pt x="45" y="108"/>
                  </a:lnTo>
                  <a:lnTo>
                    <a:pt x="51" y="119"/>
                  </a:lnTo>
                  <a:lnTo>
                    <a:pt x="59" y="128"/>
                  </a:lnTo>
                  <a:lnTo>
                    <a:pt x="68" y="136"/>
                  </a:lnTo>
                  <a:lnTo>
                    <a:pt x="79" y="141"/>
                  </a:lnTo>
                  <a:lnTo>
                    <a:pt x="90" y="145"/>
                  </a:lnTo>
                  <a:lnTo>
                    <a:pt x="103" y="147"/>
                  </a:lnTo>
                  <a:lnTo>
                    <a:pt x="116" y="145"/>
                  </a:lnTo>
                  <a:lnTo>
                    <a:pt x="128" y="141"/>
                  </a:lnTo>
                  <a:lnTo>
                    <a:pt x="140" y="136"/>
                  </a:lnTo>
                  <a:lnTo>
                    <a:pt x="149" y="128"/>
                  </a:lnTo>
                  <a:lnTo>
                    <a:pt x="157" y="119"/>
                  </a:lnTo>
                  <a:lnTo>
                    <a:pt x="162" y="108"/>
                  </a:lnTo>
                  <a:lnTo>
                    <a:pt x="166" y="96"/>
                  </a:lnTo>
                  <a:lnTo>
                    <a:pt x="167" y="83"/>
                  </a:lnTo>
                  <a:lnTo>
                    <a:pt x="161" y="79"/>
                  </a:lnTo>
                  <a:lnTo>
                    <a:pt x="154" y="75"/>
                  </a:lnTo>
                  <a:lnTo>
                    <a:pt x="140" y="69"/>
                  </a:lnTo>
                  <a:lnTo>
                    <a:pt x="113" y="59"/>
                  </a:lnTo>
                  <a:lnTo>
                    <a:pt x="102" y="54"/>
                  </a:lnTo>
                  <a:lnTo>
                    <a:pt x="97" y="52"/>
                  </a:lnTo>
                  <a:lnTo>
                    <a:pt x="93" y="48"/>
                  </a:lnTo>
                  <a:lnTo>
                    <a:pt x="90" y="43"/>
                  </a:lnTo>
                  <a:lnTo>
                    <a:pt x="89" y="37"/>
                  </a:lnTo>
                  <a:lnTo>
                    <a:pt x="89" y="31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941156" y="3256314"/>
            <a:ext cx="1588169" cy="1588169"/>
            <a:chOff x="2291681" y="3128611"/>
            <a:chExt cx="1588169" cy="1588169"/>
          </a:xfrm>
        </p:grpSpPr>
        <p:sp>
          <p:nvSpPr>
            <p:cNvPr id="15" name="椭圆 14"/>
            <p:cNvSpPr/>
            <p:nvPr/>
          </p:nvSpPr>
          <p:spPr>
            <a:xfrm>
              <a:off x="2291681" y="3128611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82135" y="4079068"/>
              <a:ext cx="951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2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grpSp>
          <p:nvGrpSpPr>
            <p:cNvPr id="17" name="组合 26"/>
            <p:cNvGrpSpPr/>
            <p:nvPr/>
          </p:nvGrpSpPr>
          <p:grpSpPr bwMode="auto">
            <a:xfrm>
              <a:off x="2776987" y="3438408"/>
              <a:ext cx="677978" cy="632238"/>
              <a:chOff x="5513141" y="5082923"/>
              <a:chExt cx="245393" cy="229163"/>
            </a:xfrm>
            <a:solidFill>
              <a:schemeClr val="bg1"/>
            </a:solidFill>
          </p:grpSpPr>
          <p:sp>
            <p:nvSpPr>
              <p:cNvPr id="18" name="Freeform 322"/>
              <p:cNvSpPr>
                <a:spLocks/>
              </p:cNvSpPr>
              <p:nvPr/>
            </p:nvSpPr>
            <p:spPr bwMode="auto">
              <a:xfrm>
                <a:off x="5541999" y="5192992"/>
                <a:ext cx="45110" cy="81197"/>
              </a:xfrm>
              <a:custGeom>
                <a:avLst/>
                <a:gdLst>
                  <a:gd name="T0" fmla="*/ 14 w 49"/>
                  <a:gd name="T1" fmla="*/ 0 h 90"/>
                  <a:gd name="T2" fmla="*/ 14 w 49"/>
                  <a:gd name="T3" fmla="*/ 0 h 90"/>
                  <a:gd name="T4" fmla="*/ 8 w 49"/>
                  <a:gd name="T5" fmla="*/ 2 h 90"/>
                  <a:gd name="T6" fmla="*/ 4 w 49"/>
                  <a:gd name="T7" fmla="*/ 4 h 90"/>
                  <a:gd name="T8" fmla="*/ 1 w 49"/>
                  <a:gd name="T9" fmla="*/ 8 h 90"/>
                  <a:gd name="T10" fmla="*/ 0 w 49"/>
                  <a:gd name="T11" fmla="*/ 14 h 90"/>
                  <a:gd name="T12" fmla="*/ 0 w 49"/>
                  <a:gd name="T13" fmla="*/ 78 h 90"/>
                  <a:gd name="T14" fmla="*/ 0 w 49"/>
                  <a:gd name="T15" fmla="*/ 78 h 90"/>
                  <a:gd name="T16" fmla="*/ 1 w 49"/>
                  <a:gd name="T17" fmla="*/ 84 h 90"/>
                  <a:gd name="T18" fmla="*/ 4 w 49"/>
                  <a:gd name="T19" fmla="*/ 88 h 90"/>
                  <a:gd name="T20" fmla="*/ 8 w 49"/>
                  <a:gd name="T21" fmla="*/ 90 h 90"/>
                  <a:gd name="T22" fmla="*/ 14 w 49"/>
                  <a:gd name="T23" fmla="*/ 90 h 90"/>
                  <a:gd name="T24" fmla="*/ 35 w 49"/>
                  <a:gd name="T25" fmla="*/ 90 h 90"/>
                  <a:gd name="T26" fmla="*/ 35 w 49"/>
                  <a:gd name="T27" fmla="*/ 90 h 90"/>
                  <a:gd name="T28" fmla="*/ 41 w 49"/>
                  <a:gd name="T29" fmla="*/ 90 h 90"/>
                  <a:gd name="T30" fmla="*/ 45 w 49"/>
                  <a:gd name="T31" fmla="*/ 88 h 90"/>
                  <a:gd name="T32" fmla="*/ 48 w 49"/>
                  <a:gd name="T33" fmla="*/ 84 h 90"/>
                  <a:gd name="T34" fmla="*/ 49 w 49"/>
                  <a:gd name="T35" fmla="*/ 78 h 90"/>
                  <a:gd name="T36" fmla="*/ 49 w 49"/>
                  <a:gd name="T37" fmla="*/ 14 h 90"/>
                  <a:gd name="T38" fmla="*/ 49 w 49"/>
                  <a:gd name="T39" fmla="*/ 14 h 90"/>
                  <a:gd name="T40" fmla="*/ 48 w 49"/>
                  <a:gd name="T41" fmla="*/ 8 h 90"/>
                  <a:gd name="T42" fmla="*/ 45 w 49"/>
                  <a:gd name="T43" fmla="*/ 4 h 90"/>
                  <a:gd name="T44" fmla="*/ 41 w 49"/>
                  <a:gd name="T45" fmla="*/ 2 h 90"/>
                  <a:gd name="T46" fmla="*/ 35 w 49"/>
                  <a:gd name="T47" fmla="*/ 0 h 90"/>
                  <a:gd name="T48" fmla="*/ 14 w 49"/>
                  <a:gd name="T4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90">
                    <a:moveTo>
                      <a:pt x="14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4"/>
                    </a:lnTo>
                    <a:lnTo>
                      <a:pt x="4" y="88"/>
                    </a:lnTo>
                    <a:lnTo>
                      <a:pt x="8" y="90"/>
                    </a:lnTo>
                    <a:lnTo>
                      <a:pt x="14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41" y="90"/>
                    </a:lnTo>
                    <a:lnTo>
                      <a:pt x="45" y="88"/>
                    </a:lnTo>
                    <a:lnTo>
                      <a:pt x="48" y="84"/>
                    </a:lnTo>
                    <a:lnTo>
                      <a:pt x="49" y="78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19" name="Freeform 323"/>
              <p:cNvSpPr>
                <a:spLocks/>
              </p:cNvSpPr>
              <p:nvPr/>
            </p:nvSpPr>
            <p:spPr bwMode="auto">
              <a:xfrm>
                <a:off x="5610565" y="5223665"/>
                <a:ext cx="45110" cy="50523"/>
              </a:xfrm>
              <a:custGeom>
                <a:avLst/>
                <a:gdLst>
                  <a:gd name="T0" fmla="*/ 14 w 49"/>
                  <a:gd name="T1" fmla="*/ 0 h 57"/>
                  <a:gd name="T2" fmla="*/ 14 w 49"/>
                  <a:gd name="T3" fmla="*/ 0 h 57"/>
                  <a:gd name="T4" fmla="*/ 9 w 49"/>
                  <a:gd name="T5" fmla="*/ 1 h 57"/>
                  <a:gd name="T6" fmla="*/ 4 w 49"/>
                  <a:gd name="T7" fmla="*/ 4 h 57"/>
                  <a:gd name="T8" fmla="*/ 2 w 49"/>
                  <a:gd name="T9" fmla="*/ 8 h 57"/>
                  <a:gd name="T10" fmla="*/ 0 w 49"/>
                  <a:gd name="T11" fmla="*/ 14 h 57"/>
                  <a:gd name="T12" fmla="*/ 0 w 49"/>
                  <a:gd name="T13" fmla="*/ 45 h 57"/>
                  <a:gd name="T14" fmla="*/ 0 w 49"/>
                  <a:gd name="T15" fmla="*/ 45 h 57"/>
                  <a:gd name="T16" fmla="*/ 2 w 49"/>
                  <a:gd name="T17" fmla="*/ 51 h 57"/>
                  <a:gd name="T18" fmla="*/ 4 w 49"/>
                  <a:gd name="T19" fmla="*/ 55 h 57"/>
                  <a:gd name="T20" fmla="*/ 9 w 49"/>
                  <a:gd name="T21" fmla="*/ 57 h 57"/>
                  <a:gd name="T22" fmla="*/ 14 w 49"/>
                  <a:gd name="T23" fmla="*/ 57 h 57"/>
                  <a:gd name="T24" fmla="*/ 36 w 49"/>
                  <a:gd name="T25" fmla="*/ 57 h 57"/>
                  <a:gd name="T26" fmla="*/ 36 w 49"/>
                  <a:gd name="T27" fmla="*/ 57 h 57"/>
                  <a:gd name="T28" fmla="*/ 41 w 49"/>
                  <a:gd name="T29" fmla="*/ 57 h 57"/>
                  <a:gd name="T30" fmla="*/ 45 w 49"/>
                  <a:gd name="T31" fmla="*/ 55 h 57"/>
                  <a:gd name="T32" fmla="*/ 48 w 49"/>
                  <a:gd name="T33" fmla="*/ 51 h 57"/>
                  <a:gd name="T34" fmla="*/ 49 w 49"/>
                  <a:gd name="T35" fmla="*/ 45 h 57"/>
                  <a:gd name="T36" fmla="*/ 49 w 49"/>
                  <a:gd name="T37" fmla="*/ 14 h 57"/>
                  <a:gd name="T38" fmla="*/ 49 w 49"/>
                  <a:gd name="T39" fmla="*/ 14 h 57"/>
                  <a:gd name="T40" fmla="*/ 48 w 49"/>
                  <a:gd name="T41" fmla="*/ 8 h 57"/>
                  <a:gd name="T42" fmla="*/ 45 w 49"/>
                  <a:gd name="T43" fmla="*/ 4 h 57"/>
                  <a:gd name="T44" fmla="*/ 41 w 49"/>
                  <a:gd name="T45" fmla="*/ 1 h 57"/>
                  <a:gd name="T46" fmla="*/ 36 w 49"/>
                  <a:gd name="T47" fmla="*/ 0 h 57"/>
                  <a:gd name="T48" fmla="*/ 14 w 49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7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4" y="55"/>
                    </a:lnTo>
                    <a:lnTo>
                      <a:pt x="9" y="57"/>
                    </a:lnTo>
                    <a:lnTo>
                      <a:pt x="14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41" y="57"/>
                    </a:lnTo>
                    <a:lnTo>
                      <a:pt x="45" y="55"/>
                    </a:lnTo>
                    <a:lnTo>
                      <a:pt x="48" y="51"/>
                    </a:lnTo>
                    <a:lnTo>
                      <a:pt x="49" y="4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20" name="Freeform 324"/>
              <p:cNvSpPr>
                <a:spLocks/>
              </p:cNvSpPr>
              <p:nvPr/>
            </p:nvSpPr>
            <p:spPr bwMode="auto">
              <a:xfrm>
                <a:off x="5679131" y="5158714"/>
                <a:ext cx="45110" cy="115479"/>
              </a:xfrm>
              <a:custGeom>
                <a:avLst/>
                <a:gdLst>
                  <a:gd name="T0" fmla="*/ 35 w 49"/>
                  <a:gd name="T1" fmla="*/ 0 h 128"/>
                  <a:gd name="T2" fmla="*/ 13 w 49"/>
                  <a:gd name="T3" fmla="*/ 0 h 128"/>
                  <a:gd name="T4" fmla="*/ 13 w 49"/>
                  <a:gd name="T5" fmla="*/ 0 h 128"/>
                  <a:gd name="T6" fmla="*/ 8 w 49"/>
                  <a:gd name="T7" fmla="*/ 1 h 128"/>
                  <a:gd name="T8" fmla="*/ 4 w 49"/>
                  <a:gd name="T9" fmla="*/ 4 h 128"/>
                  <a:gd name="T10" fmla="*/ 1 w 49"/>
                  <a:gd name="T11" fmla="*/ 8 h 128"/>
                  <a:gd name="T12" fmla="*/ 0 w 49"/>
                  <a:gd name="T13" fmla="*/ 14 h 128"/>
                  <a:gd name="T14" fmla="*/ 0 w 49"/>
                  <a:gd name="T15" fmla="*/ 116 h 128"/>
                  <a:gd name="T16" fmla="*/ 0 w 49"/>
                  <a:gd name="T17" fmla="*/ 116 h 128"/>
                  <a:gd name="T18" fmla="*/ 1 w 49"/>
                  <a:gd name="T19" fmla="*/ 122 h 128"/>
                  <a:gd name="T20" fmla="*/ 4 w 49"/>
                  <a:gd name="T21" fmla="*/ 126 h 128"/>
                  <a:gd name="T22" fmla="*/ 8 w 49"/>
                  <a:gd name="T23" fmla="*/ 128 h 128"/>
                  <a:gd name="T24" fmla="*/ 13 w 49"/>
                  <a:gd name="T25" fmla="*/ 128 h 128"/>
                  <a:gd name="T26" fmla="*/ 35 w 49"/>
                  <a:gd name="T27" fmla="*/ 128 h 128"/>
                  <a:gd name="T28" fmla="*/ 35 w 49"/>
                  <a:gd name="T29" fmla="*/ 128 h 128"/>
                  <a:gd name="T30" fmla="*/ 41 w 49"/>
                  <a:gd name="T31" fmla="*/ 128 h 128"/>
                  <a:gd name="T32" fmla="*/ 45 w 49"/>
                  <a:gd name="T33" fmla="*/ 126 h 128"/>
                  <a:gd name="T34" fmla="*/ 48 w 49"/>
                  <a:gd name="T35" fmla="*/ 122 h 128"/>
                  <a:gd name="T36" fmla="*/ 49 w 49"/>
                  <a:gd name="T37" fmla="*/ 116 h 128"/>
                  <a:gd name="T38" fmla="*/ 49 w 49"/>
                  <a:gd name="T39" fmla="*/ 14 h 128"/>
                  <a:gd name="T40" fmla="*/ 49 w 49"/>
                  <a:gd name="T41" fmla="*/ 14 h 128"/>
                  <a:gd name="T42" fmla="*/ 48 w 49"/>
                  <a:gd name="T43" fmla="*/ 8 h 128"/>
                  <a:gd name="T44" fmla="*/ 45 w 49"/>
                  <a:gd name="T45" fmla="*/ 4 h 128"/>
                  <a:gd name="T46" fmla="*/ 41 w 49"/>
                  <a:gd name="T47" fmla="*/ 1 h 128"/>
                  <a:gd name="T48" fmla="*/ 35 w 49"/>
                  <a:gd name="T49" fmla="*/ 0 h 128"/>
                  <a:gd name="T50" fmla="*/ 35 w 4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128">
                    <a:moveTo>
                      <a:pt x="35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3" y="128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41" y="128"/>
                    </a:lnTo>
                    <a:lnTo>
                      <a:pt x="45" y="126"/>
                    </a:lnTo>
                    <a:lnTo>
                      <a:pt x="48" y="122"/>
                    </a:lnTo>
                    <a:lnTo>
                      <a:pt x="49" y="1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21" name="Freeform 325"/>
              <p:cNvSpPr>
                <a:spLocks/>
              </p:cNvSpPr>
              <p:nvPr/>
            </p:nvSpPr>
            <p:spPr bwMode="auto">
              <a:xfrm>
                <a:off x="5513141" y="5292237"/>
                <a:ext cx="245393" cy="19849"/>
              </a:xfrm>
              <a:custGeom>
                <a:avLst/>
                <a:gdLst>
                  <a:gd name="T0" fmla="*/ 262 w 273"/>
                  <a:gd name="T1" fmla="*/ 0 h 22"/>
                  <a:gd name="T2" fmla="*/ 11 w 273"/>
                  <a:gd name="T3" fmla="*/ 0 h 22"/>
                  <a:gd name="T4" fmla="*/ 11 w 273"/>
                  <a:gd name="T5" fmla="*/ 0 h 22"/>
                  <a:gd name="T6" fmla="*/ 7 w 273"/>
                  <a:gd name="T7" fmla="*/ 0 h 22"/>
                  <a:gd name="T8" fmla="*/ 3 w 273"/>
                  <a:gd name="T9" fmla="*/ 3 h 22"/>
                  <a:gd name="T10" fmla="*/ 1 w 273"/>
                  <a:gd name="T11" fmla="*/ 6 h 22"/>
                  <a:gd name="T12" fmla="*/ 0 w 273"/>
                  <a:gd name="T13" fmla="*/ 11 h 22"/>
                  <a:gd name="T14" fmla="*/ 0 w 273"/>
                  <a:gd name="T15" fmla="*/ 11 h 22"/>
                  <a:gd name="T16" fmla="*/ 0 w 273"/>
                  <a:gd name="T17" fmla="*/ 11 h 22"/>
                  <a:gd name="T18" fmla="*/ 1 w 273"/>
                  <a:gd name="T19" fmla="*/ 15 h 22"/>
                  <a:gd name="T20" fmla="*/ 3 w 273"/>
                  <a:gd name="T21" fmla="*/ 20 h 22"/>
                  <a:gd name="T22" fmla="*/ 7 w 273"/>
                  <a:gd name="T23" fmla="*/ 22 h 22"/>
                  <a:gd name="T24" fmla="*/ 11 w 273"/>
                  <a:gd name="T25" fmla="*/ 22 h 22"/>
                  <a:gd name="T26" fmla="*/ 262 w 273"/>
                  <a:gd name="T27" fmla="*/ 22 h 22"/>
                  <a:gd name="T28" fmla="*/ 262 w 273"/>
                  <a:gd name="T29" fmla="*/ 22 h 22"/>
                  <a:gd name="T30" fmla="*/ 266 w 273"/>
                  <a:gd name="T31" fmla="*/ 22 h 22"/>
                  <a:gd name="T32" fmla="*/ 269 w 273"/>
                  <a:gd name="T33" fmla="*/ 20 h 22"/>
                  <a:gd name="T34" fmla="*/ 272 w 273"/>
                  <a:gd name="T35" fmla="*/ 15 h 22"/>
                  <a:gd name="T36" fmla="*/ 273 w 273"/>
                  <a:gd name="T37" fmla="*/ 11 h 22"/>
                  <a:gd name="T38" fmla="*/ 273 w 273"/>
                  <a:gd name="T39" fmla="*/ 11 h 22"/>
                  <a:gd name="T40" fmla="*/ 273 w 273"/>
                  <a:gd name="T41" fmla="*/ 11 h 22"/>
                  <a:gd name="T42" fmla="*/ 272 w 273"/>
                  <a:gd name="T43" fmla="*/ 6 h 22"/>
                  <a:gd name="T44" fmla="*/ 269 w 273"/>
                  <a:gd name="T45" fmla="*/ 3 h 22"/>
                  <a:gd name="T46" fmla="*/ 266 w 273"/>
                  <a:gd name="T47" fmla="*/ 0 h 22"/>
                  <a:gd name="T48" fmla="*/ 262 w 273"/>
                  <a:gd name="T49" fmla="*/ 0 h 22"/>
                  <a:gd name="T50" fmla="*/ 262 w 273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22">
                    <a:moveTo>
                      <a:pt x="262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6" y="22"/>
                    </a:lnTo>
                    <a:lnTo>
                      <a:pt x="269" y="20"/>
                    </a:lnTo>
                    <a:lnTo>
                      <a:pt x="272" y="15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2" y="6"/>
                    </a:lnTo>
                    <a:lnTo>
                      <a:pt x="269" y="3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22" name="Freeform 326"/>
              <p:cNvSpPr>
                <a:spLocks/>
              </p:cNvSpPr>
              <p:nvPr/>
            </p:nvSpPr>
            <p:spPr bwMode="auto">
              <a:xfrm>
                <a:off x="5529368" y="5082923"/>
                <a:ext cx="203894" cy="95632"/>
              </a:xfrm>
              <a:custGeom>
                <a:avLst/>
                <a:gdLst>
                  <a:gd name="T0" fmla="*/ 10 w 227"/>
                  <a:gd name="T1" fmla="*/ 93 h 107"/>
                  <a:gd name="T2" fmla="*/ 38 w 227"/>
                  <a:gd name="T3" fmla="*/ 66 h 107"/>
                  <a:gd name="T4" fmla="*/ 112 w 227"/>
                  <a:gd name="T5" fmla="*/ 106 h 107"/>
                  <a:gd name="T6" fmla="*/ 112 w 227"/>
                  <a:gd name="T7" fmla="*/ 106 h 107"/>
                  <a:gd name="T8" fmla="*/ 114 w 227"/>
                  <a:gd name="T9" fmla="*/ 107 h 107"/>
                  <a:gd name="T10" fmla="*/ 114 w 227"/>
                  <a:gd name="T11" fmla="*/ 107 h 107"/>
                  <a:gd name="T12" fmla="*/ 118 w 227"/>
                  <a:gd name="T13" fmla="*/ 106 h 107"/>
                  <a:gd name="T14" fmla="*/ 202 w 227"/>
                  <a:gd name="T15" fmla="*/ 30 h 107"/>
                  <a:gd name="T16" fmla="*/ 210 w 227"/>
                  <a:gd name="T17" fmla="*/ 39 h 107"/>
                  <a:gd name="T18" fmla="*/ 210 w 227"/>
                  <a:gd name="T19" fmla="*/ 39 h 107"/>
                  <a:gd name="T20" fmla="*/ 210 w 227"/>
                  <a:gd name="T21" fmla="*/ 39 h 107"/>
                  <a:gd name="T22" fmla="*/ 210 w 227"/>
                  <a:gd name="T23" fmla="*/ 39 h 107"/>
                  <a:gd name="T24" fmla="*/ 213 w 227"/>
                  <a:gd name="T25" fmla="*/ 39 h 107"/>
                  <a:gd name="T26" fmla="*/ 213 w 227"/>
                  <a:gd name="T27" fmla="*/ 39 h 107"/>
                  <a:gd name="T28" fmla="*/ 215 w 227"/>
                  <a:gd name="T29" fmla="*/ 35 h 107"/>
                  <a:gd name="T30" fmla="*/ 215 w 227"/>
                  <a:gd name="T31" fmla="*/ 35 h 107"/>
                  <a:gd name="T32" fmla="*/ 227 w 227"/>
                  <a:gd name="T33" fmla="*/ 3 h 107"/>
                  <a:gd name="T34" fmla="*/ 227 w 227"/>
                  <a:gd name="T35" fmla="*/ 3 h 107"/>
                  <a:gd name="T36" fmla="*/ 227 w 227"/>
                  <a:gd name="T37" fmla="*/ 0 h 107"/>
                  <a:gd name="T38" fmla="*/ 227 w 227"/>
                  <a:gd name="T39" fmla="*/ 0 h 107"/>
                  <a:gd name="T40" fmla="*/ 224 w 227"/>
                  <a:gd name="T41" fmla="*/ 0 h 107"/>
                  <a:gd name="T42" fmla="*/ 224 w 227"/>
                  <a:gd name="T43" fmla="*/ 0 h 107"/>
                  <a:gd name="T44" fmla="*/ 224 w 227"/>
                  <a:gd name="T45" fmla="*/ 0 h 107"/>
                  <a:gd name="T46" fmla="*/ 191 w 227"/>
                  <a:gd name="T47" fmla="*/ 13 h 107"/>
                  <a:gd name="T48" fmla="*/ 191 w 227"/>
                  <a:gd name="T49" fmla="*/ 13 h 107"/>
                  <a:gd name="T50" fmla="*/ 189 w 227"/>
                  <a:gd name="T51" fmla="*/ 14 h 107"/>
                  <a:gd name="T52" fmla="*/ 189 w 227"/>
                  <a:gd name="T53" fmla="*/ 14 h 107"/>
                  <a:gd name="T54" fmla="*/ 187 w 227"/>
                  <a:gd name="T55" fmla="*/ 15 h 107"/>
                  <a:gd name="T56" fmla="*/ 187 w 227"/>
                  <a:gd name="T57" fmla="*/ 17 h 107"/>
                  <a:gd name="T58" fmla="*/ 187 w 227"/>
                  <a:gd name="T59" fmla="*/ 17 h 107"/>
                  <a:gd name="T60" fmla="*/ 189 w 227"/>
                  <a:gd name="T61" fmla="*/ 18 h 107"/>
                  <a:gd name="T62" fmla="*/ 194 w 227"/>
                  <a:gd name="T63" fmla="*/ 24 h 107"/>
                  <a:gd name="T64" fmla="*/ 114 w 227"/>
                  <a:gd name="T65" fmla="*/ 95 h 107"/>
                  <a:gd name="T66" fmla="*/ 40 w 227"/>
                  <a:gd name="T67" fmla="*/ 55 h 107"/>
                  <a:gd name="T68" fmla="*/ 40 w 227"/>
                  <a:gd name="T69" fmla="*/ 55 h 107"/>
                  <a:gd name="T70" fmla="*/ 36 w 227"/>
                  <a:gd name="T71" fmla="*/ 54 h 107"/>
                  <a:gd name="T72" fmla="*/ 33 w 227"/>
                  <a:gd name="T73" fmla="*/ 55 h 107"/>
                  <a:gd name="T74" fmla="*/ 3 w 227"/>
                  <a:gd name="T75" fmla="*/ 85 h 107"/>
                  <a:gd name="T76" fmla="*/ 3 w 227"/>
                  <a:gd name="T77" fmla="*/ 85 h 107"/>
                  <a:gd name="T78" fmla="*/ 2 w 227"/>
                  <a:gd name="T79" fmla="*/ 88 h 107"/>
                  <a:gd name="T80" fmla="*/ 0 w 227"/>
                  <a:gd name="T81" fmla="*/ 89 h 107"/>
                  <a:gd name="T82" fmla="*/ 2 w 227"/>
                  <a:gd name="T83" fmla="*/ 92 h 107"/>
                  <a:gd name="T84" fmla="*/ 2 w 227"/>
                  <a:gd name="T85" fmla="*/ 93 h 107"/>
                  <a:gd name="T86" fmla="*/ 2 w 227"/>
                  <a:gd name="T87" fmla="*/ 93 h 107"/>
                  <a:gd name="T88" fmla="*/ 4 w 227"/>
                  <a:gd name="T89" fmla="*/ 95 h 107"/>
                  <a:gd name="T90" fmla="*/ 6 w 227"/>
                  <a:gd name="T91" fmla="*/ 95 h 107"/>
                  <a:gd name="T92" fmla="*/ 8 w 227"/>
                  <a:gd name="T93" fmla="*/ 95 h 107"/>
                  <a:gd name="T94" fmla="*/ 10 w 227"/>
                  <a:gd name="T95" fmla="*/ 93 h 107"/>
                  <a:gd name="T96" fmla="*/ 10 w 227"/>
                  <a:gd name="T97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107">
                    <a:moveTo>
                      <a:pt x="10" y="93"/>
                    </a:moveTo>
                    <a:lnTo>
                      <a:pt x="38" y="6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8" y="106"/>
                    </a:lnTo>
                    <a:lnTo>
                      <a:pt x="202" y="30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3" y="39"/>
                    </a:lnTo>
                    <a:lnTo>
                      <a:pt x="213" y="39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89" y="14"/>
                    </a:lnTo>
                    <a:lnTo>
                      <a:pt x="189" y="14"/>
                    </a:lnTo>
                    <a:lnTo>
                      <a:pt x="187" y="15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89" y="18"/>
                    </a:lnTo>
                    <a:lnTo>
                      <a:pt x="194" y="24"/>
                    </a:lnTo>
                    <a:lnTo>
                      <a:pt x="114" y="9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6" y="54"/>
                    </a:lnTo>
                    <a:lnTo>
                      <a:pt x="33" y="5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2" y="88"/>
                    </a:lnTo>
                    <a:lnTo>
                      <a:pt x="0" y="89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8" y="95"/>
                    </a:lnTo>
                    <a:lnTo>
                      <a:pt x="10" y="93"/>
                    </a:lnTo>
                    <a:lnTo>
                      <a:pt x="10" y="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</p:grpSp>
      </p:grpSp>
      <p:grpSp>
        <p:nvGrpSpPr>
          <p:cNvPr id="23" name="组 22"/>
          <p:cNvGrpSpPr/>
          <p:nvPr/>
        </p:nvGrpSpPr>
        <p:grpSpPr>
          <a:xfrm>
            <a:off x="6501829" y="3321468"/>
            <a:ext cx="1588169" cy="1639829"/>
            <a:chOff x="4294147" y="3128611"/>
            <a:chExt cx="1588169" cy="1639829"/>
          </a:xfrm>
        </p:grpSpPr>
        <p:sp>
          <p:nvSpPr>
            <p:cNvPr id="24" name="椭圆 23"/>
            <p:cNvSpPr/>
            <p:nvPr/>
          </p:nvSpPr>
          <p:spPr>
            <a:xfrm>
              <a:off x="4294147" y="3128611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04556" y="4060554"/>
              <a:ext cx="9516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3</a:t>
              </a:r>
              <a:endPara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  <a:p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26" name="Freeform 5"/>
            <p:cNvSpPr>
              <a:spLocks noEditPoints="1" noChangeArrowheads="1"/>
            </p:cNvSpPr>
            <p:nvPr/>
          </p:nvSpPr>
          <p:spPr bwMode="auto">
            <a:xfrm>
              <a:off x="4733737" y="3303931"/>
              <a:ext cx="725334" cy="799348"/>
            </a:xfrm>
            <a:custGeom>
              <a:avLst/>
              <a:gdLst>
                <a:gd name="T0" fmla="*/ 59 w 111"/>
                <a:gd name="T1" fmla="*/ 0 h 123"/>
                <a:gd name="T2" fmla="*/ 53 w 111"/>
                <a:gd name="T3" fmla="*/ 18 h 123"/>
                <a:gd name="T4" fmla="*/ 111 w 111"/>
                <a:gd name="T5" fmla="*/ 52 h 123"/>
                <a:gd name="T6" fmla="*/ 93 w 111"/>
                <a:gd name="T7" fmla="*/ 59 h 123"/>
                <a:gd name="T8" fmla="*/ 111 w 111"/>
                <a:gd name="T9" fmla="*/ 52 h 123"/>
                <a:gd name="T10" fmla="*/ 106 w 111"/>
                <a:gd name="T11" fmla="*/ 30 h 123"/>
                <a:gd name="T12" fmla="*/ 86 w 111"/>
                <a:gd name="T13" fmla="*/ 34 h 123"/>
                <a:gd name="T14" fmla="*/ 81 w 111"/>
                <a:gd name="T15" fmla="*/ 5 h 123"/>
                <a:gd name="T16" fmla="*/ 78 w 111"/>
                <a:gd name="T17" fmla="*/ 25 h 123"/>
                <a:gd name="T18" fmla="*/ 81 w 111"/>
                <a:gd name="T19" fmla="*/ 5 h 123"/>
                <a:gd name="T20" fmla="*/ 0 w 111"/>
                <a:gd name="T21" fmla="*/ 52 h 123"/>
                <a:gd name="T22" fmla="*/ 19 w 111"/>
                <a:gd name="T23" fmla="*/ 59 h 123"/>
                <a:gd name="T24" fmla="*/ 6 w 111"/>
                <a:gd name="T25" fmla="*/ 30 h 123"/>
                <a:gd name="T26" fmla="*/ 26 w 111"/>
                <a:gd name="T27" fmla="*/ 34 h 123"/>
                <a:gd name="T28" fmla="*/ 6 w 111"/>
                <a:gd name="T29" fmla="*/ 30 h 123"/>
                <a:gd name="T30" fmla="*/ 35 w 111"/>
                <a:gd name="T31" fmla="*/ 25 h 123"/>
                <a:gd name="T32" fmla="*/ 31 w 111"/>
                <a:gd name="T33" fmla="*/ 5 h 123"/>
                <a:gd name="T34" fmla="*/ 56 w 111"/>
                <a:gd name="T35" fmla="*/ 27 h 123"/>
                <a:gd name="T36" fmla="*/ 86 w 111"/>
                <a:gd name="T37" fmla="*/ 56 h 123"/>
                <a:gd name="T38" fmla="*/ 72 w 111"/>
                <a:gd name="T39" fmla="*/ 81 h 123"/>
                <a:gd name="T40" fmla="*/ 73 w 111"/>
                <a:gd name="T41" fmla="*/ 84 h 123"/>
                <a:gd name="T42" fmla="*/ 76 w 111"/>
                <a:gd name="T43" fmla="*/ 86 h 123"/>
                <a:gd name="T44" fmla="*/ 76 w 111"/>
                <a:gd name="T45" fmla="*/ 96 h 123"/>
                <a:gd name="T46" fmla="*/ 76 w 111"/>
                <a:gd name="T47" fmla="*/ 97 h 123"/>
                <a:gd name="T48" fmla="*/ 76 w 111"/>
                <a:gd name="T49" fmla="*/ 107 h 123"/>
                <a:gd name="T50" fmla="*/ 74 w 111"/>
                <a:gd name="T51" fmla="*/ 109 h 123"/>
                <a:gd name="T52" fmla="*/ 38 w 111"/>
                <a:gd name="T53" fmla="*/ 112 h 123"/>
                <a:gd name="T54" fmla="*/ 36 w 111"/>
                <a:gd name="T55" fmla="*/ 105 h 123"/>
                <a:gd name="T56" fmla="*/ 37 w 111"/>
                <a:gd name="T57" fmla="*/ 99 h 123"/>
                <a:gd name="T58" fmla="*/ 36 w 111"/>
                <a:gd name="T59" fmla="*/ 94 h 123"/>
                <a:gd name="T60" fmla="*/ 38 w 111"/>
                <a:gd name="T61" fmla="*/ 87 h 123"/>
                <a:gd name="T62" fmla="*/ 41 w 111"/>
                <a:gd name="T63" fmla="*/ 87 h 123"/>
                <a:gd name="T64" fmla="*/ 31 w 111"/>
                <a:gd name="T65" fmla="*/ 71 h 123"/>
                <a:gd name="T66" fmla="*/ 35 w 111"/>
                <a:gd name="T67" fmla="*/ 35 h 123"/>
                <a:gd name="T68" fmla="*/ 65 w 111"/>
                <a:gd name="T69" fmla="*/ 114 h 123"/>
                <a:gd name="T70" fmla="*/ 56 w 111"/>
                <a:gd name="T71" fmla="*/ 123 h 123"/>
                <a:gd name="T72" fmla="*/ 65 w 111"/>
                <a:gd name="T73" fmla="*/ 114 h 123"/>
                <a:gd name="T74" fmla="*/ 42 w 111"/>
                <a:gd name="T75" fmla="*/ 104 h 123"/>
                <a:gd name="T76" fmla="*/ 42 w 111"/>
                <a:gd name="T77" fmla="*/ 105 h 123"/>
                <a:gd name="T78" fmla="*/ 71 w 111"/>
                <a:gd name="T79" fmla="*/ 102 h 123"/>
                <a:gd name="T80" fmla="*/ 71 w 111"/>
                <a:gd name="T81" fmla="*/ 90 h 123"/>
                <a:gd name="T82" fmla="*/ 42 w 111"/>
                <a:gd name="T83" fmla="*/ 94 h 123"/>
                <a:gd name="T84" fmla="*/ 71 w 111"/>
                <a:gd name="T85" fmla="*/ 92 h 123"/>
                <a:gd name="T86" fmla="*/ 71 w 111"/>
                <a:gd name="T87" fmla="*/ 90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1"/>
                <a:gd name="T133" fmla="*/ 0 h 123"/>
                <a:gd name="T134" fmla="*/ 111 w 111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1" h="123">
                  <a:moveTo>
                    <a:pt x="5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111" y="52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11" y="52"/>
                    <a:pt x="111" y="52"/>
                    <a:pt x="111" y="52"/>
                  </a:cubicBezTo>
                  <a:close/>
                  <a:moveTo>
                    <a:pt x="102" y="25"/>
                  </a:moveTo>
                  <a:cubicBezTo>
                    <a:pt x="106" y="30"/>
                    <a:pt x="106" y="30"/>
                    <a:pt x="106" y="3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102" y="25"/>
                    <a:pt x="102" y="25"/>
                    <a:pt x="102" y="25"/>
                  </a:cubicBezTo>
                  <a:close/>
                  <a:moveTo>
                    <a:pt x="81" y="5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0" y="5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6" y="30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25" y="9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56" y="27"/>
                  </a:moveTo>
                  <a:cubicBezTo>
                    <a:pt x="63" y="27"/>
                    <a:pt x="72" y="30"/>
                    <a:pt x="77" y="35"/>
                  </a:cubicBezTo>
                  <a:cubicBezTo>
                    <a:pt x="82" y="41"/>
                    <a:pt x="86" y="48"/>
                    <a:pt x="86" y="56"/>
                  </a:cubicBezTo>
                  <a:cubicBezTo>
                    <a:pt x="86" y="62"/>
                    <a:pt x="84" y="67"/>
                    <a:pt x="82" y="71"/>
                  </a:cubicBezTo>
                  <a:cubicBezTo>
                    <a:pt x="79" y="75"/>
                    <a:pt x="76" y="79"/>
                    <a:pt x="72" y="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7" y="88"/>
                    <a:pt x="77" y="89"/>
                    <a:pt x="77" y="91"/>
                  </a:cubicBezTo>
                  <a:cubicBezTo>
                    <a:pt x="77" y="93"/>
                    <a:pt x="77" y="94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7" y="99"/>
                    <a:pt x="77" y="100"/>
                    <a:pt x="77" y="102"/>
                  </a:cubicBezTo>
                  <a:cubicBezTo>
                    <a:pt x="77" y="104"/>
                    <a:pt x="77" y="105"/>
                    <a:pt x="76" y="10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6" y="108"/>
                    <a:pt x="36" y="107"/>
                    <a:pt x="36" y="105"/>
                  </a:cubicBezTo>
                  <a:cubicBezTo>
                    <a:pt x="36" y="103"/>
                    <a:pt x="36" y="102"/>
                    <a:pt x="37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7"/>
                    <a:pt x="36" y="96"/>
                    <a:pt x="36" y="94"/>
                  </a:cubicBezTo>
                  <a:cubicBezTo>
                    <a:pt x="36" y="92"/>
                    <a:pt x="36" y="91"/>
                    <a:pt x="37" y="8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7" y="79"/>
                    <a:pt x="33" y="76"/>
                    <a:pt x="31" y="71"/>
                  </a:cubicBezTo>
                  <a:cubicBezTo>
                    <a:pt x="28" y="67"/>
                    <a:pt x="27" y="62"/>
                    <a:pt x="27" y="56"/>
                  </a:cubicBezTo>
                  <a:cubicBezTo>
                    <a:pt x="27" y="48"/>
                    <a:pt x="30" y="41"/>
                    <a:pt x="35" y="35"/>
                  </a:cubicBezTo>
                  <a:cubicBezTo>
                    <a:pt x="41" y="30"/>
                    <a:pt x="48" y="27"/>
                    <a:pt x="56" y="27"/>
                  </a:cubicBezTo>
                  <a:close/>
                  <a:moveTo>
                    <a:pt x="65" y="114"/>
                  </a:moveTo>
                  <a:cubicBezTo>
                    <a:pt x="65" y="114"/>
                    <a:pt x="65" y="114"/>
                    <a:pt x="65" y="114"/>
                  </a:cubicBezTo>
                  <a:cubicBezTo>
                    <a:pt x="65" y="119"/>
                    <a:pt x="61" y="123"/>
                    <a:pt x="56" y="123"/>
                  </a:cubicBezTo>
                  <a:cubicBezTo>
                    <a:pt x="52" y="123"/>
                    <a:pt x="49" y="120"/>
                    <a:pt x="48" y="115"/>
                  </a:cubicBezTo>
                  <a:cubicBezTo>
                    <a:pt x="65" y="114"/>
                    <a:pt x="65" y="114"/>
                    <a:pt x="65" y="114"/>
                  </a:cubicBezTo>
                  <a:close/>
                  <a:moveTo>
                    <a:pt x="71" y="101"/>
                  </a:move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2"/>
                    <a:pt x="71" y="102"/>
                  </a:cubicBezTo>
                  <a:cubicBezTo>
                    <a:pt x="71" y="102"/>
                    <a:pt x="71" y="102"/>
                    <a:pt x="71" y="101"/>
                  </a:cubicBezTo>
                  <a:close/>
                  <a:moveTo>
                    <a:pt x="71" y="90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宋体" charset="0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9138249" y="3256315"/>
            <a:ext cx="1588169" cy="1588169"/>
            <a:chOff x="6296613" y="3120189"/>
            <a:chExt cx="1588169" cy="1588169"/>
          </a:xfrm>
        </p:grpSpPr>
        <p:sp>
          <p:nvSpPr>
            <p:cNvPr id="28" name="椭圆 27"/>
            <p:cNvSpPr/>
            <p:nvPr/>
          </p:nvSpPr>
          <p:spPr>
            <a:xfrm>
              <a:off x="6296613" y="3120189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24368" y="4068012"/>
              <a:ext cx="951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4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6804947" y="3303586"/>
              <a:ext cx="571500" cy="673100"/>
            </a:xfrm>
            <a:custGeom>
              <a:avLst/>
              <a:gdLst>
                <a:gd name="T0" fmla="*/ 2147483647 w 171"/>
                <a:gd name="T1" fmla="*/ 2147483647 h 201"/>
                <a:gd name="T2" fmla="*/ 2147483647 w 171"/>
                <a:gd name="T3" fmla="*/ 2147483647 h 201"/>
                <a:gd name="T4" fmla="*/ 2147483647 w 171"/>
                <a:gd name="T5" fmla="*/ 2147483647 h 201"/>
                <a:gd name="T6" fmla="*/ 2147483647 w 171"/>
                <a:gd name="T7" fmla="*/ 2147483647 h 201"/>
                <a:gd name="T8" fmla="*/ 2147483647 w 171"/>
                <a:gd name="T9" fmla="*/ 2147483647 h 201"/>
                <a:gd name="T10" fmla="*/ 2147483647 w 171"/>
                <a:gd name="T11" fmla="*/ 2147483647 h 201"/>
                <a:gd name="T12" fmla="*/ 2147483647 w 171"/>
                <a:gd name="T13" fmla="*/ 2147483647 h 201"/>
                <a:gd name="T14" fmla="*/ 2147483647 w 171"/>
                <a:gd name="T15" fmla="*/ 2147483647 h 201"/>
                <a:gd name="T16" fmla="*/ 2147483647 w 171"/>
                <a:gd name="T17" fmla="*/ 2147483647 h 201"/>
                <a:gd name="T18" fmla="*/ 2147483647 w 171"/>
                <a:gd name="T19" fmla="*/ 2147483647 h 201"/>
                <a:gd name="T20" fmla="*/ 2147483647 w 171"/>
                <a:gd name="T21" fmla="*/ 2147483647 h 201"/>
                <a:gd name="T22" fmla="*/ 2147483647 w 171"/>
                <a:gd name="T23" fmla="*/ 2147483647 h 201"/>
                <a:gd name="T24" fmla="*/ 2147483647 w 171"/>
                <a:gd name="T25" fmla="*/ 2147483647 h 201"/>
                <a:gd name="T26" fmla="*/ 2147483647 w 171"/>
                <a:gd name="T27" fmla="*/ 2147483647 h 201"/>
                <a:gd name="T28" fmla="*/ 2147483647 w 171"/>
                <a:gd name="T29" fmla="*/ 2147483647 h 201"/>
                <a:gd name="T30" fmla="*/ 0 w 171"/>
                <a:gd name="T31" fmla="*/ 2147483647 h 201"/>
                <a:gd name="T32" fmla="*/ 0 w 171"/>
                <a:gd name="T33" fmla="*/ 2147483647 h 201"/>
                <a:gd name="T34" fmla="*/ 2147483647 w 171"/>
                <a:gd name="T35" fmla="*/ 2147483647 h 201"/>
                <a:gd name="T36" fmla="*/ 2147483647 w 171"/>
                <a:gd name="T37" fmla="*/ 2147483647 h 201"/>
                <a:gd name="T38" fmla="*/ 2147483647 w 171"/>
                <a:gd name="T39" fmla="*/ 2147483647 h 201"/>
                <a:gd name="T40" fmla="*/ 2147483647 w 171"/>
                <a:gd name="T41" fmla="*/ 2147483647 h 201"/>
                <a:gd name="T42" fmla="*/ 2147483647 w 171"/>
                <a:gd name="T43" fmla="*/ 2147483647 h 201"/>
                <a:gd name="T44" fmla="*/ 2147483647 w 171"/>
                <a:gd name="T45" fmla="*/ 2147483647 h 201"/>
                <a:gd name="T46" fmla="*/ 2147483647 w 171"/>
                <a:gd name="T47" fmla="*/ 2147483647 h 201"/>
                <a:gd name="T48" fmla="*/ 2147483647 w 171"/>
                <a:gd name="T49" fmla="*/ 2147483647 h 201"/>
                <a:gd name="T50" fmla="*/ 2147483647 w 171"/>
                <a:gd name="T51" fmla="*/ 2147483647 h 201"/>
                <a:gd name="T52" fmla="*/ 2147483647 w 171"/>
                <a:gd name="T53" fmla="*/ 2147483647 h 201"/>
                <a:gd name="T54" fmla="*/ 2147483647 w 171"/>
                <a:gd name="T55" fmla="*/ 2147483647 h 201"/>
                <a:gd name="T56" fmla="*/ 2147483647 w 171"/>
                <a:gd name="T57" fmla="*/ 2147483647 h 201"/>
                <a:gd name="T58" fmla="*/ 2147483647 w 171"/>
                <a:gd name="T59" fmla="*/ 2147483647 h 201"/>
                <a:gd name="T60" fmla="*/ 2147483647 w 171"/>
                <a:gd name="T61" fmla="*/ 2147483647 h 201"/>
                <a:gd name="T62" fmla="*/ 2147483647 w 171"/>
                <a:gd name="T63" fmla="*/ 2147483647 h 201"/>
                <a:gd name="T64" fmla="*/ 2147483647 w 171"/>
                <a:gd name="T65" fmla="*/ 2147483647 h 201"/>
                <a:gd name="T66" fmla="*/ 2147483647 w 171"/>
                <a:gd name="T67" fmla="*/ 2147483647 h 201"/>
                <a:gd name="T68" fmla="*/ 2147483647 w 171"/>
                <a:gd name="T69" fmla="*/ 2147483647 h 201"/>
                <a:gd name="T70" fmla="*/ 2147483647 w 171"/>
                <a:gd name="T71" fmla="*/ 2147483647 h 201"/>
                <a:gd name="T72" fmla="*/ 2147483647 w 171"/>
                <a:gd name="T73" fmla="*/ 2147483647 h 201"/>
                <a:gd name="T74" fmla="*/ 2147483647 w 171"/>
                <a:gd name="T75" fmla="*/ 2147483647 h 201"/>
                <a:gd name="T76" fmla="*/ 2147483647 w 171"/>
                <a:gd name="T77" fmla="*/ 2147483647 h 201"/>
                <a:gd name="T78" fmla="*/ 2147483647 w 171"/>
                <a:gd name="T79" fmla="*/ 2147483647 h 2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1" h="201">
                  <a:moveTo>
                    <a:pt x="61" y="46"/>
                  </a:moveTo>
                  <a:cubicBezTo>
                    <a:pt x="64" y="46"/>
                    <a:pt x="82" y="39"/>
                    <a:pt x="104" y="47"/>
                  </a:cubicBezTo>
                  <a:cubicBezTo>
                    <a:pt x="101" y="32"/>
                    <a:pt x="109" y="24"/>
                    <a:pt x="109" y="19"/>
                  </a:cubicBezTo>
                  <a:cubicBezTo>
                    <a:pt x="108" y="7"/>
                    <a:pt x="104" y="15"/>
                    <a:pt x="97" y="9"/>
                  </a:cubicBezTo>
                  <a:cubicBezTo>
                    <a:pt x="97" y="11"/>
                    <a:pt x="100" y="21"/>
                    <a:pt x="92" y="30"/>
                  </a:cubicBezTo>
                  <a:cubicBezTo>
                    <a:pt x="97" y="17"/>
                    <a:pt x="92" y="0"/>
                    <a:pt x="92" y="2"/>
                  </a:cubicBezTo>
                  <a:cubicBezTo>
                    <a:pt x="86" y="9"/>
                    <a:pt x="79" y="1"/>
                    <a:pt x="76" y="10"/>
                  </a:cubicBezTo>
                  <a:cubicBezTo>
                    <a:pt x="75" y="13"/>
                    <a:pt x="82" y="22"/>
                    <a:pt x="76" y="35"/>
                  </a:cubicBezTo>
                  <a:cubicBezTo>
                    <a:pt x="75" y="19"/>
                    <a:pt x="72" y="14"/>
                    <a:pt x="72" y="16"/>
                  </a:cubicBezTo>
                  <a:cubicBezTo>
                    <a:pt x="68" y="26"/>
                    <a:pt x="59" y="12"/>
                    <a:pt x="59" y="28"/>
                  </a:cubicBezTo>
                  <a:cubicBezTo>
                    <a:pt x="59" y="30"/>
                    <a:pt x="66" y="35"/>
                    <a:pt x="61" y="46"/>
                  </a:cubicBezTo>
                  <a:close/>
                  <a:moveTo>
                    <a:pt x="91" y="133"/>
                  </a:moveTo>
                  <a:cubicBezTo>
                    <a:pt x="91" y="153"/>
                    <a:pt x="91" y="153"/>
                    <a:pt x="91" y="153"/>
                  </a:cubicBezTo>
                  <a:cubicBezTo>
                    <a:pt x="95" y="152"/>
                    <a:pt x="95" y="151"/>
                    <a:pt x="96" y="149"/>
                  </a:cubicBezTo>
                  <a:cubicBezTo>
                    <a:pt x="98" y="147"/>
                    <a:pt x="99" y="145"/>
                    <a:pt x="99" y="143"/>
                  </a:cubicBezTo>
                  <a:cubicBezTo>
                    <a:pt x="99" y="141"/>
                    <a:pt x="98" y="139"/>
                    <a:pt x="97" y="137"/>
                  </a:cubicBezTo>
                  <a:cubicBezTo>
                    <a:pt x="95" y="136"/>
                    <a:pt x="95" y="134"/>
                    <a:pt x="91" y="133"/>
                  </a:cubicBezTo>
                  <a:close/>
                  <a:moveTo>
                    <a:pt x="74" y="95"/>
                  </a:moveTo>
                  <a:cubicBezTo>
                    <a:pt x="73" y="96"/>
                    <a:pt x="72" y="97"/>
                    <a:pt x="72" y="99"/>
                  </a:cubicBezTo>
                  <a:cubicBezTo>
                    <a:pt x="72" y="101"/>
                    <a:pt x="73" y="103"/>
                    <a:pt x="74" y="104"/>
                  </a:cubicBezTo>
                  <a:cubicBezTo>
                    <a:pt x="75" y="105"/>
                    <a:pt x="76" y="106"/>
                    <a:pt x="79" y="107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6" y="92"/>
                    <a:pt x="75" y="93"/>
                    <a:pt x="74" y="95"/>
                  </a:cubicBezTo>
                  <a:close/>
                  <a:moveTo>
                    <a:pt x="171" y="179"/>
                  </a:moveTo>
                  <a:cubicBezTo>
                    <a:pt x="163" y="72"/>
                    <a:pt x="125" y="59"/>
                    <a:pt x="115" y="54"/>
                  </a:cubicBezTo>
                  <a:cubicBezTo>
                    <a:pt x="108" y="51"/>
                    <a:pt x="96" y="49"/>
                    <a:pt x="84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1" y="49"/>
                    <a:pt x="80" y="49"/>
                    <a:pt x="80" y="49"/>
                  </a:cubicBezTo>
                  <a:cubicBezTo>
                    <a:pt x="78" y="49"/>
                    <a:pt x="77" y="49"/>
                    <a:pt x="75" y="49"/>
                  </a:cubicBezTo>
                  <a:cubicBezTo>
                    <a:pt x="72" y="49"/>
                    <a:pt x="69" y="50"/>
                    <a:pt x="66" y="50"/>
                  </a:cubicBezTo>
                  <a:cubicBezTo>
                    <a:pt x="61" y="51"/>
                    <a:pt x="55" y="52"/>
                    <a:pt x="51" y="54"/>
                  </a:cubicBezTo>
                  <a:cubicBezTo>
                    <a:pt x="25" y="64"/>
                    <a:pt x="11" y="68"/>
                    <a:pt x="0" y="179"/>
                  </a:cubicBezTo>
                  <a:cubicBezTo>
                    <a:pt x="0" y="179"/>
                    <a:pt x="0" y="180"/>
                    <a:pt x="0" y="180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0" y="182"/>
                  </a:cubicBezTo>
                  <a:cubicBezTo>
                    <a:pt x="1" y="183"/>
                    <a:pt x="1" y="184"/>
                    <a:pt x="1" y="185"/>
                  </a:cubicBezTo>
                  <a:cubicBezTo>
                    <a:pt x="2" y="187"/>
                    <a:pt x="4" y="189"/>
                    <a:pt x="6" y="190"/>
                  </a:cubicBezTo>
                  <a:cubicBezTo>
                    <a:pt x="26" y="197"/>
                    <a:pt x="63" y="200"/>
                    <a:pt x="84" y="201"/>
                  </a:cubicBezTo>
                  <a:cubicBezTo>
                    <a:pt x="85" y="201"/>
                    <a:pt x="86" y="201"/>
                    <a:pt x="87" y="201"/>
                  </a:cubicBezTo>
                  <a:cubicBezTo>
                    <a:pt x="89" y="201"/>
                    <a:pt x="89" y="201"/>
                    <a:pt x="91" y="201"/>
                  </a:cubicBezTo>
                  <a:cubicBezTo>
                    <a:pt x="93" y="201"/>
                    <a:pt x="96" y="201"/>
                    <a:pt x="99" y="200"/>
                  </a:cubicBezTo>
                  <a:cubicBezTo>
                    <a:pt x="104" y="200"/>
                    <a:pt x="129" y="200"/>
                    <a:pt x="134" y="199"/>
                  </a:cubicBezTo>
                  <a:cubicBezTo>
                    <a:pt x="145" y="197"/>
                    <a:pt x="155" y="194"/>
                    <a:pt x="165" y="190"/>
                  </a:cubicBezTo>
                  <a:cubicBezTo>
                    <a:pt x="167" y="189"/>
                    <a:pt x="169" y="188"/>
                    <a:pt x="169" y="186"/>
                  </a:cubicBezTo>
                  <a:cubicBezTo>
                    <a:pt x="170" y="185"/>
                    <a:pt x="170" y="183"/>
                    <a:pt x="171" y="182"/>
                  </a:cubicBezTo>
                  <a:cubicBezTo>
                    <a:pt x="171" y="182"/>
                    <a:pt x="171" y="181"/>
                    <a:pt x="171" y="181"/>
                  </a:cubicBezTo>
                  <a:cubicBezTo>
                    <a:pt x="171" y="180"/>
                    <a:pt x="171" y="180"/>
                    <a:pt x="171" y="180"/>
                  </a:cubicBezTo>
                  <a:cubicBezTo>
                    <a:pt x="171" y="180"/>
                    <a:pt x="171" y="179"/>
                    <a:pt x="171" y="179"/>
                  </a:cubicBezTo>
                  <a:close/>
                  <a:moveTo>
                    <a:pt x="119" y="152"/>
                  </a:moveTo>
                  <a:cubicBezTo>
                    <a:pt x="117" y="156"/>
                    <a:pt x="115" y="159"/>
                    <a:pt x="112" y="161"/>
                  </a:cubicBezTo>
                  <a:cubicBezTo>
                    <a:pt x="108" y="164"/>
                    <a:pt x="105" y="166"/>
                    <a:pt x="102" y="167"/>
                  </a:cubicBezTo>
                  <a:cubicBezTo>
                    <a:pt x="98" y="168"/>
                    <a:pt x="96" y="169"/>
                    <a:pt x="91" y="169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3" y="168"/>
                    <a:pt x="68" y="167"/>
                    <a:pt x="65" y="166"/>
                  </a:cubicBezTo>
                  <a:cubicBezTo>
                    <a:pt x="61" y="165"/>
                    <a:pt x="59" y="163"/>
                    <a:pt x="56" y="160"/>
                  </a:cubicBezTo>
                  <a:cubicBezTo>
                    <a:pt x="53" y="158"/>
                    <a:pt x="50" y="155"/>
                    <a:pt x="48" y="152"/>
                  </a:cubicBezTo>
                  <a:cubicBezTo>
                    <a:pt x="47" y="149"/>
                    <a:pt x="46" y="150"/>
                    <a:pt x="45" y="146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71" y="142"/>
                    <a:pt x="72" y="145"/>
                    <a:pt x="73" y="147"/>
                  </a:cubicBezTo>
                  <a:cubicBezTo>
                    <a:pt x="75" y="149"/>
                    <a:pt x="76" y="151"/>
                    <a:pt x="79" y="152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1" y="128"/>
                    <a:pt x="65" y="126"/>
                    <a:pt x="62" y="124"/>
                  </a:cubicBezTo>
                  <a:cubicBezTo>
                    <a:pt x="58" y="122"/>
                    <a:pt x="55" y="120"/>
                    <a:pt x="53" y="116"/>
                  </a:cubicBezTo>
                  <a:cubicBezTo>
                    <a:pt x="50" y="112"/>
                    <a:pt x="49" y="107"/>
                    <a:pt x="49" y="102"/>
                  </a:cubicBezTo>
                  <a:cubicBezTo>
                    <a:pt x="49" y="95"/>
                    <a:pt x="51" y="88"/>
                    <a:pt x="56" y="83"/>
                  </a:cubicBezTo>
                  <a:cubicBezTo>
                    <a:pt x="62" y="78"/>
                    <a:pt x="69" y="76"/>
                    <a:pt x="79" y="75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101" y="76"/>
                    <a:pt x="105" y="78"/>
                    <a:pt x="110" y="82"/>
                  </a:cubicBezTo>
                  <a:cubicBezTo>
                    <a:pt x="115" y="86"/>
                    <a:pt x="118" y="91"/>
                    <a:pt x="120" y="97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98"/>
                    <a:pt x="94" y="96"/>
                    <a:pt x="93" y="95"/>
                  </a:cubicBezTo>
                  <a:cubicBezTo>
                    <a:pt x="92" y="94"/>
                    <a:pt x="93" y="93"/>
                    <a:pt x="91" y="9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4" y="113"/>
                    <a:pt x="110" y="117"/>
                    <a:pt x="114" y="120"/>
                  </a:cubicBezTo>
                  <a:cubicBezTo>
                    <a:pt x="120" y="125"/>
                    <a:pt x="122" y="132"/>
                    <a:pt x="122" y="139"/>
                  </a:cubicBezTo>
                  <a:cubicBezTo>
                    <a:pt x="122" y="144"/>
                    <a:pt x="121" y="148"/>
                    <a:pt x="119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grpSp>
        <p:nvGrpSpPr>
          <p:cNvPr id="31" name="组合 80"/>
          <p:cNvGrpSpPr>
            <a:grpSpLocks/>
          </p:cNvGrpSpPr>
          <p:nvPr/>
        </p:nvGrpSpPr>
        <p:grpSpPr bwMode="auto">
          <a:xfrm>
            <a:off x="-21244" y="5023516"/>
            <a:ext cx="3906651" cy="1497017"/>
            <a:chOff x="-58102" y="212884"/>
            <a:chExt cx="2348575" cy="1497531"/>
          </a:xfrm>
        </p:grpSpPr>
        <p:sp>
          <p:nvSpPr>
            <p:cNvPr id="32" name="文本框 65"/>
            <p:cNvSpPr txBox="1">
              <a:spLocks noChangeArrowheads="1"/>
            </p:cNvSpPr>
            <p:nvPr/>
          </p:nvSpPr>
          <p:spPr bwMode="auto">
            <a:xfrm>
              <a:off x="-58102" y="212884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   项目简介</a:t>
              </a:r>
              <a:endParaRPr lang="zh-CN" altLang="en-US" sz="24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3" name="矩形 69"/>
            <p:cNvSpPr>
              <a:spLocks noChangeArrowheads="1"/>
            </p:cNvSpPr>
            <p:nvPr/>
          </p:nvSpPr>
          <p:spPr bwMode="auto">
            <a:xfrm>
              <a:off x="47519" y="694403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sz="2000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4" name="组合 81"/>
          <p:cNvGrpSpPr>
            <a:grpSpLocks/>
          </p:cNvGrpSpPr>
          <p:nvPr/>
        </p:nvGrpSpPr>
        <p:grpSpPr bwMode="auto">
          <a:xfrm>
            <a:off x="2801654" y="5056579"/>
            <a:ext cx="3981875" cy="1470641"/>
            <a:chOff x="-142342" y="-42704"/>
            <a:chExt cx="2261776" cy="1471146"/>
          </a:xfrm>
        </p:grpSpPr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-142342" y="-42704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  <a:endParaRPr lang="zh-CN" altLang="en-US" sz="24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6" name="矩形 70"/>
            <p:cNvSpPr>
              <a:spLocks noChangeArrowheads="1"/>
            </p:cNvSpPr>
            <p:nvPr/>
          </p:nvSpPr>
          <p:spPr bwMode="auto">
            <a:xfrm>
              <a:off x="-134810" y="412430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sz="2000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7" name="组合 82"/>
          <p:cNvGrpSpPr>
            <a:grpSpLocks/>
          </p:cNvGrpSpPr>
          <p:nvPr/>
        </p:nvGrpSpPr>
        <p:grpSpPr bwMode="auto">
          <a:xfrm>
            <a:off x="5393777" y="5041415"/>
            <a:ext cx="3952095" cy="1470640"/>
            <a:chOff x="-59377" y="-69950"/>
            <a:chExt cx="2261776" cy="1471146"/>
          </a:xfrm>
        </p:grpSpPr>
        <p:sp>
          <p:nvSpPr>
            <p:cNvPr id="38" name="文本框 67"/>
            <p:cNvSpPr txBox="1">
              <a:spLocks noChangeArrowheads="1"/>
            </p:cNvSpPr>
            <p:nvPr/>
          </p:nvSpPr>
          <p:spPr bwMode="auto">
            <a:xfrm>
              <a:off x="-59377" y="-69950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实施计划</a:t>
              </a:r>
              <a:endParaRPr lang="zh-CN" altLang="en-US" sz="24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9" name="矩形 71"/>
            <p:cNvSpPr>
              <a:spLocks noChangeArrowheads="1"/>
            </p:cNvSpPr>
            <p:nvPr/>
          </p:nvSpPr>
          <p:spPr bwMode="auto">
            <a:xfrm>
              <a:off x="-40555" y="385184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sz="2000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40" name="组合 83"/>
          <p:cNvGrpSpPr>
            <a:grpSpLocks/>
          </p:cNvGrpSpPr>
          <p:nvPr/>
        </p:nvGrpSpPr>
        <p:grpSpPr bwMode="auto">
          <a:xfrm>
            <a:off x="8304911" y="5001969"/>
            <a:ext cx="3491916" cy="1483509"/>
            <a:chOff x="-18822" y="-205074"/>
            <a:chExt cx="2261776" cy="1484019"/>
          </a:xfrm>
        </p:grpSpPr>
        <p:sp>
          <p:nvSpPr>
            <p:cNvPr id="41" name="文本框 68"/>
            <p:cNvSpPr txBox="1">
              <a:spLocks noChangeArrowheads="1"/>
            </p:cNvSpPr>
            <p:nvPr/>
          </p:nvSpPr>
          <p:spPr bwMode="auto">
            <a:xfrm>
              <a:off x="-18822" y="-205074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阶段计划</a:t>
              </a:r>
              <a:endParaRPr lang="zh-CN" altLang="en-US" sz="2400" b="1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42" name="矩形 72"/>
            <p:cNvSpPr>
              <a:spLocks noChangeArrowheads="1"/>
            </p:cNvSpPr>
            <p:nvPr/>
          </p:nvSpPr>
          <p:spPr bwMode="auto">
            <a:xfrm>
              <a:off x="0" y="262933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rgbClr val="0E0E23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sz="2000" dirty="0">
                <a:solidFill>
                  <a:srgbClr val="0E0E23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3584321" y="2285541"/>
            <a:ext cx="50233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Arial" charset="0"/>
              </a:rPr>
              <a:t>add your words here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Arial" charset="0"/>
              </a:rPr>
              <a:t>，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Arial" charset="0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xmlns:p14="http://schemas.microsoft.com/office/powerpoint/2010/main" val="118222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72512"/>
          </a:xfrm>
          <a:prstGeom prst="rect">
            <a:avLst/>
          </a:prstGeom>
          <a:solidFill>
            <a:srgbClr val="0E0E23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5429742" y="1959917"/>
            <a:ext cx="1588169" cy="1588169"/>
            <a:chOff x="289215" y="3128611"/>
            <a:chExt cx="1588169" cy="1588169"/>
          </a:xfrm>
        </p:grpSpPr>
        <p:sp>
          <p:nvSpPr>
            <p:cNvPr id="3" name="椭圆 2"/>
            <p:cNvSpPr/>
            <p:nvPr/>
          </p:nvSpPr>
          <p:spPr>
            <a:xfrm>
              <a:off x="289215" y="3128611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12088" y="4071798"/>
              <a:ext cx="1135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1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5" name="Freeform 226"/>
            <p:cNvSpPr>
              <a:spLocks noEditPoints="1"/>
            </p:cNvSpPr>
            <p:nvPr/>
          </p:nvSpPr>
          <p:spPr bwMode="auto">
            <a:xfrm>
              <a:off x="808734" y="3368005"/>
              <a:ext cx="545807" cy="665363"/>
            </a:xfrm>
            <a:custGeom>
              <a:avLst/>
              <a:gdLst>
                <a:gd name="T0" fmla="*/ 2147483647 w 209"/>
                <a:gd name="T1" fmla="*/ 2147483647 h 254"/>
                <a:gd name="T2" fmla="*/ 2147483647 w 209"/>
                <a:gd name="T3" fmla="*/ 2147483647 h 254"/>
                <a:gd name="T4" fmla="*/ 2147483647 w 209"/>
                <a:gd name="T5" fmla="*/ 2147483647 h 254"/>
                <a:gd name="T6" fmla="*/ 2147483647 w 209"/>
                <a:gd name="T7" fmla="*/ 2147483647 h 254"/>
                <a:gd name="T8" fmla="*/ 2147483647 w 209"/>
                <a:gd name="T9" fmla="*/ 2147483647 h 254"/>
                <a:gd name="T10" fmla="*/ 2147483647 w 209"/>
                <a:gd name="T11" fmla="*/ 2147483647 h 254"/>
                <a:gd name="T12" fmla="*/ 2147483647 w 209"/>
                <a:gd name="T13" fmla="*/ 2147483647 h 254"/>
                <a:gd name="T14" fmla="*/ 2147483647 w 209"/>
                <a:gd name="T15" fmla="*/ 2147483647 h 254"/>
                <a:gd name="T16" fmla="*/ 2147483647 w 209"/>
                <a:gd name="T17" fmla="*/ 2147483647 h 254"/>
                <a:gd name="T18" fmla="*/ 2147483647 w 209"/>
                <a:gd name="T19" fmla="*/ 2147483647 h 254"/>
                <a:gd name="T20" fmla="*/ 2147483647 w 209"/>
                <a:gd name="T21" fmla="*/ 2147483647 h 254"/>
                <a:gd name="T22" fmla="*/ 2147483647 w 209"/>
                <a:gd name="T23" fmla="*/ 2147483647 h 254"/>
                <a:gd name="T24" fmla="*/ 2147483647 w 209"/>
                <a:gd name="T25" fmla="*/ 2147483647 h 254"/>
                <a:gd name="T26" fmla="*/ 2147483647 w 209"/>
                <a:gd name="T27" fmla="*/ 2147483647 h 254"/>
                <a:gd name="T28" fmla="*/ 2147483647 w 209"/>
                <a:gd name="T29" fmla="*/ 2147483647 h 254"/>
                <a:gd name="T30" fmla="*/ 2147483647 w 209"/>
                <a:gd name="T31" fmla="*/ 2147483647 h 254"/>
                <a:gd name="T32" fmla="*/ 2147483647 w 209"/>
                <a:gd name="T33" fmla="*/ 2147483647 h 254"/>
                <a:gd name="T34" fmla="*/ 2147483647 w 209"/>
                <a:gd name="T35" fmla="*/ 2147483647 h 254"/>
                <a:gd name="T36" fmla="*/ 2147483647 w 209"/>
                <a:gd name="T37" fmla="*/ 2147483647 h 254"/>
                <a:gd name="T38" fmla="*/ 2147483647 w 209"/>
                <a:gd name="T39" fmla="*/ 2147483647 h 254"/>
                <a:gd name="T40" fmla="*/ 2147483647 w 209"/>
                <a:gd name="T41" fmla="*/ 2147483647 h 254"/>
                <a:gd name="T42" fmla="*/ 2147483647 w 209"/>
                <a:gd name="T43" fmla="*/ 2147483647 h 254"/>
                <a:gd name="T44" fmla="*/ 2147483647 w 209"/>
                <a:gd name="T45" fmla="*/ 2147483647 h 254"/>
                <a:gd name="T46" fmla="*/ 2147483647 w 209"/>
                <a:gd name="T47" fmla="*/ 2147483647 h 254"/>
                <a:gd name="T48" fmla="*/ 2147483647 w 209"/>
                <a:gd name="T49" fmla="*/ 0 h 254"/>
                <a:gd name="T50" fmla="*/ 2147483647 w 209"/>
                <a:gd name="T51" fmla="*/ 0 h 254"/>
                <a:gd name="T52" fmla="*/ 2147483647 w 209"/>
                <a:gd name="T53" fmla="*/ 2147483647 h 254"/>
                <a:gd name="T54" fmla="*/ 2147483647 w 209"/>
                <a:gd name="T55" fmla="*/ 2147483647 h 254"/>
                <a:gd name="T56" fmla="*/ 2147483647 w 209"/>
                <a:gd name="T57" fmla="*/ 2147483647 h 254"/>
                <a:gd name="T58" fmla="*/ 2147483647 w 209"/>
                <a:gd name="T59" fmla="*/ 2147483647 h 254"/>
                <a:gd name="T60" fmla="*/ 2147483647 w 209"/>
                <a:gd name="T61" fmla="*/ 2147483647 h 254"/>
                <a:gd name="T62" fmla="*/ 2147483647 w 209"/>
                <a:gd name="T63" fmla="*/ 2147483647 h 254"/>
                <a:gd name="T64" fmla="*/ 2147483647 w 209"/>
                <a:gd name="T65" fmla="*/ 2147483647 h 254"/>
                <a:gd name="T66" fmla="*/ 2147483647 w 209"/>
                <a:gd name="T67" fmla="*/ 2147483647 h 254"/>
                <a:gd name="T68" fmla="*/ 2147483647 w 209"/>
                <a:gd name="T69" fmla="*/ 2147483647 h 254"/>
                <a:gd name="T70" fmla="*/ 2147483647 w 209"/>
                <a:gd name="T71" fmla="*/ 2147483647 h 254"/>
                <a:gd name="T72" fmla="*/ 2147483647 w 209"/>
                <a:gd name="T73" fmla="*/ 2147483647 h 254"/>
                <a:gd name="T74" fmla="*/ 2147483647 w 209"/>
                <a:gd name="T75" fmla="*/ 2147483647 h 254"/>
                <a:gd name="T76" fmla="*/ 2147483647 w 209"/>
                <a:gd name="T77" fmla="*/ 2147483647 h 254"/>
                <a:gd name="T78" fmla="*/ 2147483647 w 209"/>
                <a:gd name="T79" fmla="*/ 2147483647 h 254"/>
                <a:gd name="T80" fmla="*/ 2147483647 w 209"/>
                <a:gd name="T81" fmla="*/ 2147483647 h 254"/>
                <a:gd name="T82" fmla="*/ 2147483647 w 209"/>
                <a:gd name="T83" fmla="*/ 2147483647 h 254"/>
                <a:gd name="T84" fmla="*/ 2147483647 w 209"/>
                <a:gd name="T85" fmla="*/ 2147483647 h 254"/>
                <a:gd name="T86" fmla="*/ 2147483647 w 209"/>
                <a:gd name="T87" fmla="*/ 2147483647 h 254"/>
                <a:gd name="T88" fmla="*/ 2147483647 w 209"/>
                <a:gd name="T89" fmla="*/ 2147483647 h 254"/>
                <a:gd name="T90" fmla="*/ 2147483647 w 209"/>
                <a:gd name="T91" fmla="*/ 2147483647 h 254"/>
                <a:gd name="T92" fmla="*/ 2147483647 w 209"/>
                <a:gd name="T93" fmla="*/ 2147483647 h 254"/>
                <a:gd name="T94" fmla="*/ 2147483647 w 209"/>
                <a:gd name="T95" fmla="*/ 2147483647 h 254"/>
                <a:gd name="T96" fmla="*/ 2147483647 w 209"/>
                <a:gd name="T97" fmla="*/ 2147483647 h 254"/>
                <a:gd name="T98" fmla="*/ 2147483647 w 209"/>
                <a:gd name="T99" fmla="*/ 2147483647 h 254"/>
                <a:gd name="T100" fmla="*/ 2147483647 w 209"/>
                <a:gd name="T101" fmla="*/ 2147483647 h 254"/>
                <a:gd name="T102" fmla="*/ 2147483647 w 209"/>
                <a:gd name="T103" fmla="*/ 2147483647 h 254"/>
                <a:gd name="T104" fmla="*/ 2147483647 w 209"/>
                <a:gd name="T105" fmla="*/ 2147483647 h 254"/>
                <a:gd name="T106" fmla="*/ 2147483647 w 209"/>
                <a:gd name="T107" fmla="*/ 2147483647 h 254"/>
                <a:gd name="T108" fmla="*/ 2147483647 w 209"/>
                <a:gd name="T109" fmla="*/ 2147483647 h 254"/>
                <a:gd name="T110" fmla="*/ 2147483647 w 209"/>
                <a:gd name="T111" fmla="*/ 2147483647 h 254"/>
                <a:gd name="T112" fmla="*/ 2147483647 w 209"/>
                <a:gd name="T113" fmla="*/ 2147483647 h 254"/>
                <a:gd name="T114" fmla="*/ 2147483647 w 209"/>
                <a:gd name="T115" fmla="*/ 2147483647 h 254"/>
                <a:gd name="T116" fmla="*/ 2147483647 w 209"/>
                <a:gd name="T117" fmla="*/ 2147483647 h 254"/>
                <a:gd name="T118" fmla="*/ 2147483647 w 209"/>
                <a:gd name="T119" fmla="*/ 2147483647 h 254"/>
                <a:gd name="T120" fmla="*/ 2147483647 w 209"/>
                <a:gd name="T121" fmla="*/ 2147483647 h 254"/>
                <a:gd name="T122" fmla="*/ 2147483647 w 209"/>
                <a:gd name="T123" fmla="*/ 2147483647 h 254"/>
                <a:gd name="T124" fmla="*/ 2147483647 w 209"/>
                <a:gd name="T125" fmla="*/ 2147483647 h 2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254">
                  <a:moveTo>
                    <a:pt x="0" y="254"/>
                  </a:moveTo>
                  <a:lnTo>
                    <a:pt x="26" y="192"/>
                  </a:lnTo>
                  <a:lnTo>
                    <a:pt x="27" y="189"/>
                  </a:lnTo>
                  <a:lnTo>
                    <a:pt x="31" y="182"/>
                  </a:lnTo>
                  <a:lnTo>
                    <a:pt x="35" y="178"/>
                  </a:lnTo>
                  <a:lnTo>
                    <a:pt x="40" y="175"/>
                  </a:lnTo>
                  <a:lnTo>
                    <a:pt x="45" y="173"/>
                  </a:lnTo>
                  <a:lnTo>
                    <a:pt x="53" y="171"/>
                  </a:lnTo>
                  <a:lnTo>
                    <a:pt x="161" y="171"/>
                  </a:lnTo>
                  <a:lnTo>
                    <a:pt x="167" y="173"/>
                  </a:lnTo>
                  <a:lnTo>
                    <a:pt x="172" y="175"/>
                  </a:lnTo>
                  <a:lnTo>
                    <a:pt x="178" y="178"/>
                  </a:lnTo>
                  <a:lnTo>
                    <a:pt x="181" y="182"/>
                  </a:lnTo>
                  <a:lnTo>
                    <a:pt x="185" y="189"/>
                  </a:lnTo>
                  <a:lnTo>
                    <a:pt x="187" y="192"/>
                  </a:lnTo>
                  <a:lnTo>
                    <a:pt x="209" y="254"/>
                  </a:lnTo>
                  <a:lnTo>
                    <a:pt x="0" y="254"/>
                  </a:lnTo>
                  <a:close/>
                  <a:moveTo>
                    <a:pt x="103" y="166"/>
                  </a:moveTo>
                  <a:lnTo>
                    <a:pt x="103" y="166"/>
                  </a:lnTo>
                  <a:lnTo>
                    <a:pt x="96" y="166"/>
                  </a:lnTo>
                  <a:lnTo>
                    <a:pt x="87" y="165"/>
                  </a:lnTo>
                  <a:lnTo>
                    <a:pt x="79" y="162"/>
                  </a:lnTo>
                  <a:lnTo>
                    <a:pt x="71" y="160"/>
                  </a:lnTo>
                  <a:lnTo>
                    <a:pt x="64" y="156"/>
                  </a:lnTo>
                  <a:lnTo>
                    <a:pt x="57" y="152"/>
                  </a:lnTo>
                  <a:lnTo>
                    <a:pt x="45" y="141"/>
                  </a:lnTo>
                  <a:lnTo>
                    <a:pt x="35" y="130"/>
                  </a:lnTo>
                  <a:lnTo>
                    <a:pt x="31" y="123"/>
                  </a:lnTo>
                  <a:lnTo>
                    <a:pt x="27" y="115"/>
                  </a:lnTo>
                  <a:lnTo>
                    <a:pt x="24" y="108"/>
                  </a:lnTo>
                  <a:lnTo>
                    <a:pt x="23" y="100"/>
                  </a:lnTo>
                  <a:lnTo>
                    <a:pt x="22" y="92"/>
                  </a:lnTo>
                  <a:lnTo>
                    <a:pt x="20" y="83"/>
                  </a:lnTo>
                  <a:lnTo>
                    <a:pt x="22" y="75"/>
                  </a:lnTo>
                  <a:lnTo>
                    <a:pt x="23" y="66"/>
                  </a:lnTo>
                  <a:lnTo>
                    <a:pt x="24" y="58"/>
                  </a:lnTo>
                  <a:lnTo>
                    <a:pt x="27" y="50"/>
                  </a:lnTo>
                  <a:lnTo>
                    <a:pt x="31" y="44"/>
                  </a:lnTo>
                  <a:lnTo>
                    <a:pt x="35" y="36"/>
                  </a:lnTo>
                  <a:lnTo>
                    <a:pt x="45" y="24"/>
                  </a:lnTo>
                  <a:lnTo>
                    <a:pt x="57" y="14"/>
                  </a:lnTo>
                  <a:lnTo>
                    <a:pt x="64" y="10"/>
                  </a:lnTo>
                  <a:lnTo>
                    <a:pt x="71" y="6"/>
                  </a:lnTo>
                  <a:lnTo>
                    <a:pt x="79" y="4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0" y="1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4" y="10"/>
                  </a:lnTo>
                  <a:lnTo>
                    <a:pt x="150" y="14"/>
                  </a:lnTo>
                  <a:lnTo>
                    <a:pt x="163" y="24"/>
                  </a:lnTo>
                  <a:lnTo>
                    <a:pt x="172" y="36"/>
                  </a:lnTo>
                  <a:lnTo>
                    <a:pt x="178" y="44"/>
                  </a:lnTo>
                  <a:lnTo>
                    <a:pt x="180" y="50"/>
                  </a:lnTo>
                  <a:lnTo>
                    <a:pt x="183" y="58"/>
                  </a:lnTo>
                  <a:lnTo>
                    <a:pt x="185" y="66"/>
                  </a:lnTo>
                  <a:lnTo>
                    <a:pt x="187" y="75"/>
                  </a:lnTo>
                  <a:lnTo>
                    <a:pt x="187" y="83"/>
                  </a:lnTo>
                  <a:lnTo>
                    <a:pt x="187" y="92"/>
                  </a:lnTo>
                  <a:lnTo>
                    <a:pt x="185" y="100"/>
                  </a:lnTo>
                  <a:lnTo>
                    <a:pt x="183" y="108"/>
                  </a:lnTo>
                  <a:lnTo>
                    <a:pt x="180" y="115"/>
                  </a:lnTo>
                  <a:lnTo>
                    <a:pt x="178" y="123"/>
                  </a:lnTo>
                  <a:lnTo>
                    <a:pt x="172" y="130"/>
                  </a:lnTo>
                  <a:lnTo>
                    <a:pt x="163" y="141"/>
                  </a:lnTo>
                  <a:lnTo>
                    <a:pt x="150" y="152"/>
                  </a:lnTo>
                  <a:lnTo>
                    <a:pt x="144" y="156"/>
                  </a:lnTo>
                  <a:lnTo>
                    <a:pt x="136" y="160"/>
                  </a:lnTo>
                  <a:lnTo>
                    <a:pt x="128" y="162"/>
                  </a:lnTo>
                  <a:lnTo>
                    <a:pt x="120" y="165"/>
                  </a:lnTo>
                  <a:lnTo>
                    <a:pt x="113" y="166"/>
                  </a:lnTo>
                  <a:lnTo>
                    <a:pt x="103" y="166"/>
                  </a:lnTo>
                  <a:close/>
                  <a:moveTo>
                    <a:pt x="90" y="22"/>
                  </a:moveTo>
                  <a:lnTo>
                    <a:pt x="90" y="22"/>
                  </a:lnTo>
                  <a:lnTo>
                    <a:pt x="87" y="24"/>
                  </a:lnTo>
                  <a:lnTo>
                    <a:pt x="83" y="27"/>
                  </a:lnTo>
                  <a:lnTo>
                    <a:pt x="81" y="30"/>
                  </a:lnTo>
                  <a:lnTo>
                    <a:pt x="79" y="33"/>
                  </a:lnTo>
                  <a:lnTo>
                    <a:pt x="77" y="40"/>
                  </a:lnTo>
                  <a:lnTo>
                    <a:pt x="76" y="49"/>
                  </a:lnTo>
                  <a:lnTo>
                    <a:pt x="74" y="58"/>
                  </a:lnTo>
                  <a:lnTo>
                    <a:pt x="71" y="62"/>
                  </a:lnTo>
                  <a:lnTo>
                    <a:pt x="68" y="67"/>
                  </a:lnTo>
                  <a:lnTo>
                    <a:pt x="63" y="71"/>
                  </a:lnTo>
                  <a:lnTo>
                    <a:pt x="57" y="75"/>
                  </a:lnTo>
                  <a:lnTo>
                    <a:pt x="49" y="79"/>
                  </a:lnTo>
                  <a:lnTo>
                    <a:pt x="40" y="83"/>
                  </a:lnTo>
                  <a:lnTo>
                    <a:pt x="41" y="96"/>
                  </a:lnTo>
                  <a:lnTo>
                    <a:pt x="45" y="108"/>
                  </a:lnTo>
                  <a:lnTo>
                    <a:pt x="51" y="119"/>
                  </a:lnTo>
                  <a:lnTo>
                    <a:pt x="59" y="128"/>
                  </a:lnTo>
                  <a:lnTo>
                    <a:pt x="68" y="136"/>
                  </a:lnTo>
                  <a:lnTo>
                    <a:pt x="79" y="141"/>
                  </a:lnTo>
                  <a:lnTo>
                    <a:pt x="90" y="145"/>
                  </a:lnTo>
                  <a:lnTo>
                    <a:pt x="103" y="147"/>
                  </a:lnTo>
                  <a:lnTo>
                    <a:pt x="116" y="145"/>
                  </a:lnTo>
                  <a:lnTo>
                    <a:pt x="128" y="141"/>
                  </a:lnTo>
                  <a:lnTo>
                    <a:pt x="140" y="136"/>
                  </a:lnTo>
                  <a:lnTo>
                    <a:pt x="149" y="128"/>
                  </a:lnTo>
                  <a:lnTo>
                    <a:pt x="157" y="119"/>
                  </a:lnTo>
                  <a:lnTo>
                    <a:pt x="162" y="108"/>
                  </a:lnTo>
                  <a:lnTo>
                    <a:pt x="166" y="96"/>
                  </a:lnTo>
                  <a:lnTo>
                    <a:pt x="167" y="83"/>
                  </a:lnTo>
                  <a:lnTo>
                    <a:pt x="161" y="79"/>
                  </a:lnTo>
                  <a:lnTo>
                    <a:pt x="154" y="75"/>
                  </a:lnTo>
                  <a:lnTo>
                    <a:pt x="140" y="69"/>
                  </a:lnTo>
                  <a:lnTo>
                    <a:pt x="113" y="59"/>
                  </a:lnTo>
                  <a:lnTo>
                    <a:pt x="102" y="54"/>
                  </a:lnTo>
                  <a:lnTo>
                    <a:pt x="97" y="52"/>
                  </a:lnTo>
                  <a:lnTo>
                    <a:pt x="93" y="48"/>
                  </a:lnTo>
                  <a:lnTo>
                    <a:pt x="90" y="43"/>
                  </a:lnTo>
                  <a:lnTo>
                    <a:pt x="89" y="37"/>
                  </a:lnTo>
                  <a:lnTo>
                    <a:pt x="89" y="31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grpSp>
        <p:nvGrpSpPr>
          <p:cNvPr id="6" name="组合 80"/>
          <p:cNvGrpSpPr>
            <a:grpSpLocks/>
          </p:cNvGrpSpPr>
          <p:nvPr/>
        </p:nvGrpSpPr>
        <p:grpSpPr bwMode="auto">
          <a:xfrm>
            <a:off x="4222952" y="3746807"/>
            <a:ext cx="3906651" cy="1497017"/>
            <a:chOff x="-58102" y="212884"/>
            <a:chExt cx="2348575" cy="1497531"/>
          </a:xfrm>
        </p:grpSpPr>
        <p:sp>
          <p:nvSpPr>
            <p:cNvPr id="7" name="文本框 65"/>
            <p:cNvSpPr txBox="1">
              <a:spLocks noChangeArrowheads="1"/>
            </p:cNvSpPr>
            <p:nvPr/>
          </p:nvSpPr>
          <p:spPr bwMode="auto">
            <a:xfrm>
              <a:off x="-58102" y="212884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   项目简介</a:t>
              </a:r>
              <a:endParaRPr lang="zh-CN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8" name="矩形 69"/>
            <p:cNvSpPr>
              <a:spLocks noChangeArrowheads="1"/>
            </p:cNvSpPr>
            <p:nvPr/>
          </p:nvSpPr>
          <p:spPr bwMode="auto">
            <a:xfrm>
              <a:off x="47519" y="694403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cxnSp>
        <p:nvCxnSpPr>
          <p:cNvPr id="11" name="直线连接符 10"/>
          <p:cNvCxnSpPr/>
          <p:nvPr/>
        </p:nvCxnSpPr>
        <p:spPr>
          <a:xfrm>
            <a:off x="0" y="2864674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9138249" y="2824458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7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 b="20476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24" name="TextBox 23"/>
          <p:cNvSpPr txBox="1"/>
          <p:nvPr/>
        </p:nvSpPr>
        <p:spPr>
          <a:xfrm>
            <a:off x="879022" y="383371"/>
            <a:ext cx="838922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900" b="1" dirty="0">
                <a:solidFill>
                  <a:srgbClr val="0E0E23"/>
                </a:solidFill>
                <a:latin typeface="Montserrat Semi" charset="0"/>
                <a:ea typeface="Montserrat Semi" charset="0"/>
                <a:cs typeface="Montserrat Semi" charset="0"/>
              </a:rPr>
              <a:t>CREATIVE WORKS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1284" y="2224544"/>
            <a:ext cx="2780167" cy="577081"/>
          </a:xfrm>
          <a:prstGeom prst="rect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TextBox 24"/>
          <p:cNvSpPr txBox="1"/>
          <p:nvPr/>
        </p:nvSpPr>
        <p:spPr>
          <a:xfrm>
            <a:off x="4934811" y="2343078"/>
            <a:ext cx="2363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3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PROJECT TITLE</a:t>
            </a:r>
          </a:p>
        </p:txBody>
      </p:sp>
      <p:sp>
        <p:nvSpPr>
          <p:cNvPr id="7" name="矩形 6"/>
          <p:cNvSpPr/>
          <p:nvPr/>
        </p:nvSpPr>
        <p:spPr>
          <a:xfrm>
            <a:off x="1054613" y="1441655"/>
            <a:ext cx="803763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7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5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3853" y="1462345"/>
            <a:ext cx="5487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solidFill>
                  <a:srgbClr val="51ADD9"/>
                </a:solidFill>
                <a:latin typeface="Montserrat" charset="0"/>
                <a:ea typeface="Montserrat" charset="0"/>
                <a:cs typeface="Montserrat" charset="0"/>
              </a:rPr>
              <a:t>About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3853" y="2859528"/>
            <a:ext cx="309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WRITE HERE SOMETHING ABOUT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6430" y="1231896"/>
            <a:ext cx="3093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You Can Write </a:t>
            </a:r>
            <a:r>
              <a:rPr lang="en-US" sz="1400" b="1" spc="300" dirty="0">
                <a:solidFill>
                  <a:schemeClr val="tx2"/>
                </a:solidFill>
                <a:latin typeface="Montserrat Extra" charset="0"/>
                <a:ea typeface="Montserrat Extra" charset="0"/>
                <a:cs typeface="Montserrat Extra" charset="0"/>
              </a:rPr>
              <a:t>Here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r="25275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1686430" y="3476614"/>
            <a:ext cx="2471502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7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0190584"/>
              </p:ext>
            </p:extLst>
          </p:nvPr>
        </p:nvGraphicFramePr>
        <p:xfrm>
          <a:off x="1368283" y="1383192"/>
          <a:ext cx="3726479" cy="448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Subtitle 2"/>
          <p:cNvSpPr txBox="1">
            <a:spLocks/>
          </p:cNvSpPr>
          <p:nvPr/>
        </p:nvSpPr>
        <p:spPr>
          <a:xfrm>
            <a:off x="9795886" y="3785576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68097" y="3439440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2</a:t>
            </a:r>
          </a:p>
        </p:txBody>
      </p:sp>
      <p:sp>
        <p:nvSpPr>
          <p:cNvPr id="33" name="Oval 32"/>
          <p:cNvSpPr/>
          <p:nvPr/>
        </p:nvSpPr>
        <p:spPr>
          <a:xfrm>
            <a:off x="8933118" y="3471551"/>
            <a:ext cx="561144" cy="561144"/>
          </a:xfrm>
          <a:prstGeom prst="ellipse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6977818" y="3785576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0029" y="3439440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1</a:t>
            </a:r>
          </a:p>
        </p:txBody>
      </p:sp>
      <p:sp>
        <p:nvSpPr>
          <p:cNvPr id="40" name="Oval 39"/>
          <p:cNvSpPr/>
          <p:nvPr/>
        </p:nvSpPr>
        <p:spPr>
          <a:xfrm>
            <a:off x="6115050" y="3471551"/>
            <a:ext cx="561144" cy="561144"/>
          </a:xfrm>
          <a:prstGeom prst="ellipse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Shape 2579"/>
          <p:cNvSpPr/>
          <p:nvPr/>
        </p:nvSpPr>
        <p:spPr>
          <a:xfrm>
            <a:off x="6265084" y="36010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29"/>
          <p:cNvSpPr/>
          <p:nvPr/>
        </p:nvSpPr>
        <p:spPr>
          <a:xfrm>
            <a:off x="9078777" y="3623740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9795886" y="5067966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68097" y="4721830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4</a:t>
            </a:r>
          </a:p>
        </p:txBody>
      </p:sp>
      <p:sp>
        <p:nvSpPr>
          <p:cNvPr id="48" name="Oval 47"/>
          <p:cNvSpPr/>
          <p:nvPr/>
        </p:nvSpPr>
        <p:spPr>
          <a:xfrm>
            <a:off x="8933118" y="4753941"/>
            <a:ext cx="561144" cy="561144"/>
          </a:xfrm>
          <a:prstGeom prst="ellipse">
            <a:avLst/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6977818" y="5067966"/>
            <a:ext cx="1955300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50029" y="4721830"/>
            <a:ext cx="979755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CATEGORY 3</a:t>
            </a:r>
          </a:p>
        </p:txBody>
      </p:sp>
      <p:sp>
        <p:nvSpPr>
          <p:cNvPr id="51" name="Oval 50"/>
          <p:cNvSpPr/>
          <p:nvPr/>
        </p:nvSpPr>
        <p:spPr>
          <a:xfrm>
            <a:off x="6115050" y="4753941"/>
            <a:ext cx="561144" cy="561144"/>
          </a:xfrm>
          <a:prstGeom prst="ellipse">
            <a:avLst/>
          </a:prstGeom>
          <a:solidFill>
            <a:srgbClr val="0E0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2" name="Shape 2633"/>
          <p:cNvSpPr/>
          <p:nvPr/>
        </p:nvSpPr>
        <p:spPr>
          <a:xfrm>
            <a:off x="6265084" y="491715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840"/>
          <p:cNvSpPr/>
          <p:nvPr/>
        </p:nvSpPr>
        <p:spPr>
          <a:xfrm>
            <a:off x="9074026" y="4907546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TextBox 54"/>
          <p:cNvSpPr txBox="1"/>
          <p:nvPr/>
        </p:nvSpPr>
        <p:spPr>
          <a:xfrm>
            <a:off x="6093431" y="1808045"/>
            <a:ext cx="63350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0412" y="276609"/>
            <a:ext cx="4185761" cy="82330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5250" b="1" spc="1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Charts Slides</a:t>
            </a:r>
          </a:p>
        </p:txBody>
      </p:sp>
      <p:sp>
        <p:nvSpPr>
          <p:cNvPr id="24" name="矩形 23"/>
          <p:cNvSpPr/>
          <p:nvPr/>
        </p:nvSpPr>
        <p:spPr>
          <a:xfrm>
            <a:off x="6104838" y="2152066"/>
            <a:ext cx="4846532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7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2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72512"/>
          </a:xfrm>
          <a:prstGeom prst="rect">
            <a:avLst/>
          </a:prstGeom>
          <a:solidFill>
            <a:srgbClr val="0E0E23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/>
        </p:nvCxnSpPr>
        <p:spPr>
          <a:xfrm>
            <a:off x="0" y="2864674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9138249" y="2824458"/>
            <a:ext cx="3053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 13"/>
          <p:cNvGrpSpPr/>
          <p:nvPr/>
        </p:nvGrpSpPr>
        <p:grpSpPr>
          <a:xfrm>
            <a:off x="5407647" y="1972918"/>
            <a:ext cx="1588169" cy="1588169"/>
            <a:chOff x="2291681" y="3128611"/>
            <a:chExt cx="1588169" cy="1588169"/>
          </a:xfrm>
        </p:grpSpPr>
        <p:sp>
          <p:nvSpPr>
            <p:cNvPr id="15" name="椭圆 14"/>
            <p:cNvSpPr/>
            <p:nvPr/>
          </p:nvSpPr>
          <p:spPr>
            <a:xfrm>
              <a:off x="2291681" y="3128611"/>
              <a:ext cx="1588169" cy="1588169"/>
            </a:xfrm>
            <a:prstGeom prst="ellipse">
              <a:avLst/>
            </a:prstGeom>
            <a:solidFill>
              <a:srgbClr val="51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82135" y="4079068"/>
              <a:ext cx="951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Part 2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grpSp>
          <p:nvGrpSpPr>
            <p:cNvPr id="17" name="组合 26"/>
            <p:cNvGrpSpPr/>
            <p:nvPr/>
          </p:nvGrpSpPr>
          <p:grpSpPr bwMode="auto">
            <a:xfrm>
              <a:off x="2776987" y="3438408"/>
              <a:ext cx="677978" cy="632238"/>
              <a:chOff x="5513141" y="5082923"/>
              <a:chExt cx="245393" cy="229163"/>
            </a:xfrm>
            <a:solidFill>
              <a:schemeClr val="bg1"/>
            </a:solidFill>
          </p:grpSpPr>
          <p:sp>
            <p:nvSpPr>
              <p:cNvPr id="18" name="Freeform 322"/>
              <p:cNvSpPr>
                <a:spLocks/>
              </p:cNvSpPr>
              <p:nvPr/>
            </p:nvSpPr>
            <p:spPr bwMode="auto">
              <a:xfrm>
                <a:off x="5541999" y="5192992"/>
                <a:ext cx="45110" cy="81197"/>
              </a:xfrm>
              <a:custGeom>
                <a:avLst/>
                <a:gdLst>
                  <a:gd name="T0" fmla="*/ 14 w 49"/>
                  <a:gd name="T1" fmla="*/ 0 h 90"/>
                  <a:gd name="T2" fmla="*/ 14 w 49"/>
                  <a:gd name="T3" fmla="*/ 0 h 90"/>
                  <a:gd name="T4" fmla="*/ 8 w 49"/>
                  <a:gd name="T5" fmla="*/ 2 h 90"/>
                  <a:gd name="T6" fmla="*/ 4 w 49"/>
                  <a:gd name="T7" fmla="*/ 4 h 90"/>
                  <a:gd name="T8" fmla="*/ 1 w 49"/>
                  <a:gd name="T9" fmla="*/ 8 h 90"/>
                  <a:gd name="T10" fmla="*/ 0 w 49"/>
                  <a:gd name="T11" fmla="*/ 14 h 90"/>
                  <a:gd name="T12" fmla="*/ 0 w 49"/>
                  <a:gd name="T13" fmla="*/ 78 h 90"/>
                  <a:gd name="T14" fmla="*/ 0 w 49"/>
                  <a:gd name="T15" fmla="*/ 78 h 90"/>
                  <a:gd name="T16" fmla="*/ 1 w 49"/>
                  <a:gd name="T17" fmla="*/ 84 h 90"/>
                  <a:gd name="T18" fmla="*/ 4 w 49"/>
                  <a:gd name="T19" fmla="*/ 88 h 90"/>
                  <a:gd name="T20" fmla="*/ 8 w 49"/>
                  <a:gd name="T21" fmla="*/ 90 h 90"/>
                  <a:gd name="T22" fmla="*/ 14 w 49"/>
                  <a:gd name="T23" fmla="*/ 90 h 90"/>
                  <a:gd name="T24" fmla="*/ 35 w 49"/>
                  <a:gd name="T25" fmla="*/ 90 h 90"/>
                  <a:gd name="T26" fmla="*/ 35 w 49"/>
                  <a:gd name="T27" fmla="*/ 90 h 90"/>
                  <a:gd name="T28" fmla="*/ 41 w 49"/>
                  <a:gd name="T29" fmla="*/ 90 h 90"/>
                  <a:gd name="T30" fmla="*/ 45 w 49"/>
                  <a:gd name="T31" fmla="*/ 88 h 90"/>
                  <a:gd name="T32" fmla="*/ 48 w 49"/>
                  <a:gd name="T33" fmla="*/ 84 h 90"/>
                  <a:gd name="T34" fmla="*/ 49 w 49"/>
                  <a:gd name="T35" fmla="*/ 78 h 90"/>
                  <a:gd name="T36" fmla="*/ 49 w 49"/>
                  <a:gd name="T37" fmla="*/ 14 h 90"/>
                  <a:gd name="T38" fmla="*/ 49 w 49"/>
                  <a:gd name="T39" fmla="*/ 14 h 90"/>
                  <a:gd name="T40" fmla="*/ 48 w 49"/>
                  <a:gd name="T41" fmla="*/ 8 h 90"/>
                  <a:gd name="T42" fmla="*/ 45 w 49"/>
                  <a:gd name="T43" fmla="*/ 4 h 90"/>
                  <a:gd name="T44" fmla="*/ 41 w 49"/>
                  <a:gd name="T45" fmla="*/ 2 h 90"/>
                  <a:gd name="T46" fmla="*/ 35 w 49"/>
                  <a:gd name="T47" fmla="*/ 0 h 90"/>
                  <a:gd name="T48" fmla="*/ 14 w 49"/>
                  <a:gd name="T4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90">
                    <a:moveTo>
                      <a:pt x="14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4"/>
                    </a:lnTo>
                    <a:lnTo>
                      <a:pt x="4" y="88"/>
                    </a:lnTo>
                    <a:lnTo>
                      <a:pt x="8" y="90"/>
                    </a:lnTo>
                    <a:lnTo>
                      <a:pt x="14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41" y="90"/>
                    </a:lnTo>
                    <a:lnTo>
                      <a:pt x="45" y="88"/>
                    </a:lnTo>
                    <a:lnTo>
                      <a:pt x="48" y="84"/>
                    </a:lnTo>
                    <a:lnTo>
                      <a:pt x="49" y="78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19" name="Freeform 323"/>
              <p:cNvSpPr>
                <a:spLocks/>
              </p:cNvSpPr>
              <p:nvPr/>
            </p:nvSpPr>
            <p:spPr bwMode="auto">
              <a:xfrm>
                <a:off x="5610565" y="5223665"/>
                <a:ext cx="45110" cy="50523"/>
              </a:xfrm>
              <a:custGeom>
                <a:avLst/>
                <a:gdLst>
                  <a:gd name="T0" fmla="*/ 14 w 49"/>
                  <a:gd name="T1" fmla="*/ 0 h 57"/>
                  <a:gd name="T2" fmla="*/ 14 w 49"/>
                  <a:gd name="T3" fmla="*/ 0 h 57"/>
                  <a:gd name="T4" fmla="*/ 9 w 49"/>
                  <a:gd name="T5" fmla="*/ 1 h 57"/>
                  <a:gd name="T6" fmla="*/ 4 w 49"/>
                  <a:gd name="T7" fmla="*/ 4 h 57"/>
                  <a:gd name="T8" fmla="*/ 2 w 49"/>
                  <a:gd name="T9" fmla="*/ 8 h 57"/>
                  <a:gd name="T10" fmla="*/ 0 w 49"/>
                  <a:gd name="T11" fmla="*/ 14 h 57"/>
                  <a:gd name="T12" fmla="*/ 0 w 49"/>
                  <a:gd name="T13" fmla="*/ 45 h 57"/>
                  <a:gd name="T14" fmla="*/ 0 w 49"/>
                  <a:gd name="T15" fmla="*/ 45 h 57"/>
                  <a:gd name="T16" fmla="*/ 2 w 49"/>
                  <a:gd name="T17" fmla="*/ 51 h 57"/>
                  <a:gd name="T18" fmla="*/ 4 w 49"/>
                  <a:gd name="T19" fmla="*/ 55 h 57"/>
                  <a:gd name="T20" fmla="*/ 9 w 49"/>
                  <a:gd name="T21" fmla="*/ 57 h 57"/>
                  <a:gd name="T22" fmla="*/ 14 w 49"/>
                  <a:gd name="T23" fmla="*/ 57 h 57"/>
                  <a:gd name="T24" fmla="*/ 36 w 49"/>
                  <a:gd name="T25" fmla="*/ 57 h 57"/>
                  <a:gd name="T26" fmla="*/ 36 w 49"/>
                  <a:gd name="T27" fmla="*/ 57 h 57"/>
                  <a:gd name="T28" fmla="*/ 41 w 49"/>
                  <a:gd name="T29" fmla="*/ 57 h 57"/>
                  <a:gd name="T30" fmla="*/ 45 w 49"/>
                  <a:gd name="T31" fmla="*/ 55 h 57"/>
                  <a:gd name="T32" fmla="*/ 48 w 49"/>
                  <a:gd name="T33" fmla="*/ 51 h 57"/>
                  <a:gd name="T34" fmla="*/ 49 w 49"/>
                  <a:gd name="T35" fmla="*/ 45 h 57"/>
                  <a:gd name="T36" fmla="*/ 49 w 49"/>
                  <a:gd name="T37" fmla="*/ 14 h 57"/>
                  <a:gd name="T38" fmla="*/ 49 w 49"/>
                  <a:gd name="T39" fmla="*/ 14 h 57"/>
                  <a:gd name="T40" fmla="*/ 48 w 49"/>
                  <a:gd name="T41" fmla="*/ 8 h 57"/>
                  <a:gd name="T42" fmla="*/ 45 w 49"/>
                  <a:gd name="T43" fmla="*/ 4 h 57"/>
                  <a:gd name="T44" fmla="*/ 41 w 49"/>
                  <a:gd name="T45" fmla="*/ 1 h 57"/>
                  <a:gd name="T46" fmla="*/ 36 w 49"/>
                  <a:gd name="T47" fmla="*/ 0 h 57"/>
                  <a:gd name="T48" fmla="*/ 14 w 49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7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4" y="55"/>
                    </a:lnTo>
                    <a:lnTo>
                      <a:pt x="9" y="57"/>
                    </a:lnTo>
                    <a:lnTo>
                      <a:pt x="14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41" y="57"/>
                    </a:lnTo>
                    <a:lnTo>
                      <a:pt x="45" y="55"/>
                    </a:lnTo>
                    <a:lnTo>
                      <a:pt x="48" y="51"/>
                    </a:lnTo>
                    <a:lnTo>
                      <a:pt x="49" y="4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20" name="Freeform 324"/>
              <p:cNvSpPr>
                <a:spLocks/>
              </p:cNvSpPr>
              <p:nvPr/>
            </p:nvSpPr>
            <p:spPr bwMode="auto">
              <a:xfrm>
                <a:off x="5679131" y="5158714"/>
                <a:ext cx="45110" cy="115479"/>
              </a:xfrm>
              <a:custGeom>
                <a:avLst/>
                <a:gdLst>
                  <a:gd name="T0" fmla="*/ 35 w 49"/>
                  <a:gd name="T1" fmla="*/ 0 h 128"/>
                  <a:gd name="T2" fmla="*/ 13 w 49"/>
                  <a:gd name="T3" fmla="*/ 0 h 128"/>
                  <a:gd name="T4" fmla="*/ 13 w 49"/>
                  <a:gd name="T5" fmla="*/ 0 h 128"/>
                  <a:gd name="T6" fmla="*/ 8 w 49"/>
                  <a:gd name="T7" fmla="*/ 1 h 128"/>
                  <a:gd name="T8" fmla="*/ 4 w 49"/>
                  <a:gd name="T9" fmla="*/ 4 h 128"/>
                  <a:gd name="T10" fmla="*/ 1 w 49"/>
                  <a:gd name="T11" fmla="*/ 8 h 128"/>
                  <a:gd name="T12" fmla="*/ 0 w 49"/>
                  <a:gd name="T13" fmla="*/ 14 h 128"/>
                  <a:gd name="T14" fmla="*/ 0 w 49"/>
                  <a:gd name="T15" fmla="*/ 116 h 128"/>
                  <a:gd name="T16" fmla="*/ 0 w 49"/>
                  <a:gd name="T17" fmla="*/ 116 h 128"/>
                  <a:gd name="T18" fmla="*/ 1 w 49"/>
                  <a:gd name="T19" fmla="*/ 122 h 128"/>
                  <a:gd name="T20" fmla="*/ 4 w 49"/>
                  <a:gd name="T21" fmla="*/ 126 h 128"/>
                  <a:gd name="T22" fmla="*/ 8 w 49"/>
                  <a:gd name="T23" fmla="*/ 128 h 128"/>
                  <a:gd name="T24" fmla="*/ 13 w 49"/>
                  <a:gd name="T25" fmla="*/ 128 h 128"/>
                  <a:gd name="T26" fmla="*/ 35 w 49"/>
                  <a:gd name="T27" fmla="*/ 128 h 128"/>
                  <a:gd name="T28" fmla="*/ 35 w 49"/>
                  <a:gd name="T29" fmla="*/ 128 h 128"/>
                  <a:gd name="T30" fmla="*/ 41 w 49"/>
                  <a:gd name="T31" fmla="*/ 128 h 128"/>
                  <a:gd name="T32" fmla="*/ 45 w 49"/>
                  <a:gd name="T33" fmla="*/ 126 h 128"/>
                  <a:gd name="T34" fmla="*/ 48 w 49"/>
                  <a:gd name="T35" fmla="*/ 122 h 128"/>
                  <a:gd name="T36" fmla="*/ 49 w 49"/>
                  <a:gd name="T37" fmla="*/ 116 h 128"/>
                  <a:gd name="T38" fmla="*/ 49 w 49"/>
                  <a:gd name="T39" fmla="*/ 14 h 128"/>
                  <a:gd name="T40" fmla="*/ 49 w 49"/>
                  <a:gd name="T41" fmla="*/ 14 h 128"/>
                  <a:gd name="T42" fmla="*/ 48 w 49"/>
                  <a:gd name="T43" fmla="*/ 8 h 128"/>
                  <a:gd name="T44" fmla="*/ 45 w 49"/>
                  <a:gd name="T45" fmla="*/ 4 h 128"/>
                  <a:gd name="T46" fmla="*/ 41 w 49"/>
                  <a:gd name="T47" fmla="*/ 1 h 128"/>
                  <a:gd name="T48" fmla="*/ 35 w 49"/>
                  <a:gd name="T49" fmla="*/ 0 h 128"/>
                  <a:gd name="T50" fmla="*/ 35 w 4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128">
                    <a:moveTo>
                      <a:pt x="35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3" y="128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41" y="128"/>
                    </a:lnTo>
                    <a:lnTo>
                      <a:pt x="45" y="126"/>
                    </a:lnTo>
                    <a:lnTo>
                      <a:pt x="48" y="122"/>
                    </a:lnTo>
                    <a:lnTo>
                      <a:pt x="49" y="1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21" name="Freeform 325"/>
              <p:cNvSpPr>
                <a:spLocks/>
              </p:cNvSpPr>
              <p:nvPr/>
            </p:nvSpPr>
            <p:spPr bwMode="auto">
              <a:xfrm>
                <a:off x="5513141" y="5292237"/>
                <a:ext cx="245393" cy="19849"/>
              </a:xfrm>
              <a:custGeom>
                <a:avLst/>
                <a:gdLst>
                  <a:gd name="T0" fmla="*/ 262 w 273"/>
                  <a:gd name="T1" fmla="*/ 0 h 22"/>
                  <a:gd name="T2" fmla="*/ 11 w 273"/>
                  <a:gd name="T3" fmla="*/ 0 h 22"/>
                  <a:gd name="T4" fmla="*/ 11 w 273"/>
                  <a:gd name="T5" fmla="*/ 0 h 22"/>
                  <a:gd name="T6" fmla="*/ 7 w 273"/>
                  <a:gd name="T7" fmla="*/ 0 h 22"/>
                  <a:gd name="T8" fmla="*/ 3 w 273"/>
                  <a:gd name="T9" fmla="*/ 3 h 22"/>
                  <a:gd name="T10" fmla="*/ 1 w 273"/>
                  <a:gd name="T11" fmla="*/ 6 h 22"/>
                  <a:gd name="T12" fmla="*/ 0 w 273"/>
                  <a:gd name="T13" fmla="*/ 11 h 22"/>
                  <a:gd name="T14" fmla="*/ 0 w 273"/>
                  <a:gd name="T15" fmla="*/ 11 h 22"/>
                  <a:gd name="T16" fmla="*/ 0 w 273"/>
                  <a:gd name="T17" fmla="*/ 11 h 22"/>
                  <a:gd name="T18" fmla="*/ 1 w 273"/>
                  <a:gd name="T19" fmla="*/ 15 h 22"/>
                  <a:gd name="T20" fmla="*/ 3 w 273"/>
                  <a:gd name="T21" fmla="*/ 20 h 22"/>
                  <a:gd name="T22" fmla="*/ 7 w 273"/>
                  <a:gd name="T23" fmla="*/ 22 h 22"/>
                  <a:gd name="T24" fmla="*/ 11 w 273"/>
                  <a:gd name="T25" fmla="*/ 22 h 22"/>
                  <a:gd name="T26" fmla="*/ 262 w 273"/>
                  <a:gd name="T27" fmla="*/ 22 h 22"/>
                  <a:gd name="T28" fmla="*/ 262 w 273"/>
                  <a:gd name="T29" fmla="*/ 22 h 22"/>
                  <a:gd name="T30" fmla="*/ 266 w 273"/>
                  <a:gd name="T31" fmla="*/ 22 h 22"/>
                  <a:gd name="T32" fmla="*/ 269 w 273"/>
                  <a:gd name="T33" fmla="*/ 20 h 22"/>
                  <a:gd name="T34" fmla="*/ 272 w 273"/>
                  <a:gd name="T35" fmla="*/ 15 h 22"/>
                  <a:gd name="T36" fmla="*/ 273 w 273"/>
                  <a:gd name="T37" fmla="*/ 11 h 22"/>
                  <a:gd name="T38" fmla="*/ 273 w 273"/>
                  <a:gd name="T39" fmla="*/ 11 h 22"/>
                  <a:gd name="T40" fmla="*/ 273 w 273"/>
                  <a:gd name="T41" fmla="*/ 11 h 22"/>
                  <a:gd name="T42" fmla="*/ 272 w 273"/>
                  <a:gd name="T43" fmla="*/ 6 h 22"/>
                  <a:gd name="T44" fmla="*/ 269 w 273"/>
                  <a:gd name="T45" fmla="*/ 3 h 22"/>
                  <a:gd name="T46" fmla="*/ 266 w 273"/>
                  <a:gd name="T47" fmla="*/ 0 h 22"/>
                  <a:gd name="T48" fmla="*/ 262 w 273"/>
                  <a:gd name="T49" fmla="*/ 0 h 22"/>
                  <a:gd name="T50" fmla="*/ 262 w 273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22">
                    <a:moveTo>
                      <a:pt x="262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6" y="22"/>
                    </a:lnTo>
                    <a:lnTo>
                      <a:pt x="269" y="20"/>
                    </a:lnTo>
                    <a:lnTo>
                      <a:pt x="272" y="15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2" y="6"/>
                    </a:lnTo>
                    <a:lnTo>
                      <a:pt x="269" y="3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22" name="Freeform 326"/>
              <p:cNvSpPr>
                <a:spLocks/>
              </p:cNvSpPr>
              <p:nvPr/>
            </p:nvSpPr>
            <p:spPr bwMode="auto">
              <a:xfrm>
                <a:off x="5529368" y="5082923"/>
                <a:ext cx="203894" cy="95632"/>
              </a:xfrm>
              <a:custGeom>
                <a:avLst/>
                <a:gdLst>
                  <a:gd name="T0" fmla="*/ 10 w 227"/>
                  <a:gd name="T1" fmla="*/ 93 h 107"/>
                  <a:gd name="T2" fmla="*/ 38 w 227"/>
                  <a:gd name="T3" fmla="*/ 66 h 107"/>
                  <a:gd name="T4" fmla="*/ 112 w 227"/>
                  <a:gd name="T5" fmla="*/ 106 h 107"/>
                  <a:gd name="T6" fmla="*/ 112 w 227"/>
                  <a:gd name="T7" fmla="*/ 106 h 107"/>
                  <a:gd name="T8" fmla="*/ 114 w 227"/>
                  <a:gd name="T9" fmla="*/ 107 h 107"/>
                  <a:gd name="T10" fmla="*/ 114 w 227"/>
                  <a:gd name="T11" fmla="*/ 107 h 107"/>
                  <a:gd name="T12" fmla="*/ 118 w 227"/>
                  <a:gd name="T13" fmla="*/ 106 h 107"/>
                  <a:gd name="T14" fmla="*/ 202 w 227"/>
                  <a:gd name="T15" fmla="*/ 30 h 107"/>
                  <a:gd name="T16" fmla="*/ 210 w 227"/>
                  <a:gd name="T17" fmla="*/ 39 h 107"/>
                  <a:gd name="T18" fmla="*/ 210 w 227"/>
                  <a:gd name="T19" fmla="*/ 39 h 107"/>
                  <a:gd name="T20" fmla="*/ 210 w 227"/>
                  <a:gd name="T21" fmla="*/ 39 h 107"/>
                  <a:gd name="T22" fmla="*/ 210 w 227"/>
                  <a:gd name="T23" fmla="*/ 39 h 107"/>
                  <a:gd name="T24" fmla="*/ 213 w 227"/>
                  <a:gd name="T25" fmla="*/ 39 h 107"/>
                  <a:gd name="T26" fmla="*/ 213 w 227"/>
                  <a:gd name="T27" fmla="*/ 39 h 107"/>
                  <a:gd name="T28" fmla="*/ 215 w 227"/>
                  <a:gd name="T29" fmla="*/ 35 h 107"/>
                  <a:gd name="T30" fmla="*/ 215 w 227"/>
                  <a:gd name="T31" fmla="*/ 35 h 107"/>
                  <a:gd name="T32" fmla="*/ 227 w 227"/>
                  <a:gd name="T33" fmla="*/ 3 h 107"/>
                  <a:gd name="T34" fmla="*/ 227 w 227"/>
                  <a:gd name="T35" fmla="*/ 3 h 107"/>
                  <a:gd name="T36" fmla="*/ 227 w 227"/>
                  <a:gd name="T37" fmla="*/ 0 h 107"/>
                  <a:gd name="T38" fmla="*/ 227 w 227"/>
                  <a:gd name="T39" fmla="*/ 0 h 107"/>
                  <a:gd name="T40" fmla="*/ 224 w 227"/>
                  <a:gd name="T41" fmla="*/ 0 h 107"/>
                  <a:gd name="T42" fmla="*/ 224 w 227"/>
                  <a:gd name="T43" fmla="*/ 0 h 107"/>
                  <a:gd name="T44" fmla="*/ 224 w 227"/>
                  <a:gd name="T45" fmla="*/ 0 h 107"/>
                  <a:gd name="T46" fmla="*/ 191 w 227"/>
                  <a:gd name="T47" fmla="*/ 13 h 107"/>
                  <a:gd name="T48" fmla="*/ 191 w 227"/>
                  <a:gd name="T49" fmla="*/ 13 h 107"/>
                  <a:gd name="T50" fmla="*/ 189 w 227"/>
                  <a:gd name="T51" fmla="*/ 14 h 107"/>
                  <a:gd name="T52" fmla="*/ 189 w 227"/>
                  <a:gd name="T53" fmla="*/ 14 h 107"/>
                  <a:gd name="T54" fmla="*/ 187 w 227"/>
                  <a:gd name="T55" fmla="*/ 15 h 107"/>
                  <a:gd name="T56" fmla="*/ 187 w 227"/>
                  <a:gd name="T57" fmla="*/ 17 h 107"/>
                  <a:gd name="T58" fmla="*/ 187 w 227"/>
                  <a:gd name="T59" fmla="*/ 17 h 107"/>
                  <a:gd name="T60" fmla="*/ 189 w 227"/>
                  <a:gd name="T61" fmla="*/ 18 h 107"/>
                  <a:gd name="T62" fmla="*/ 194 w 227"/>
                  <a:gd name="T63" fmla="*/ 24 h 107"/>
                  <a:gd name="T64" fmla="*/ 114 w 227"/>
                  <a:gd name="T65" fmla="*/ 95 h 107"/>
                  <a:gd name="T66" fmla="*/ 40 w 227"/>
                  <a:gd name="T67" fmla="*/ 55 h 107"/>
                  <a:gd name="T68" fmla="*/ 40 w 227"/>
                  <a:gd name="T69" fmla="*/ 55 h 107"/>
                  <a:gd name="T70" fmla="*/ 36 w 227"/>
                  <a:gd name="T71" fmla="*/ 54 h 107"/>
                  <a:gd name="T72" fmla="*/ 33 w 227"/>
                  <a:gd name="T73" fmla="*/ 55 h 107"/>
                  <a:gd name="T74" fmla="*/ 3 w 227"/>
                  <a:gd name="T75" fmla="*/ 85 h 107"/>
                  <a:gd name="T76" fmla="*/ 3 w 227"/>
                  <a:gd name="T77" fmla="*/ 85 h 107"/>
                  <a:gd name="T78" fmla="*/ 2 w 227"/>
                  <a:gd name="T79" fmla="*/ 88 h 107"/>
                  <a:gd name="T80" fmla="*/ 0 w 227"/>
                  <a:gd name="T81" fmla="*/ 89 h 107"/>
                  <a:gd name="T82" fmla="*/ 2 w 227"/>
                  <a:gd name="T83" fmla="*/ 92 h 107"/>
                  <a:gd name="T84" fmla="*/ 2 w 227"/>
                  <a:gd name="T85" fmla="*/ 93 h 107"/>
                  <a:gd name="T86" fmla="*/ 2 w 227"/>
                  <a:gd name="T87" fmla="*/ 93 h 107"/>
                  <a:gd name="T88" fmla="*/ 4 w 227"/>
                  <a:gd name="T89" fmla="*/ 95 h 107"/>
                  <a:gd name="T90" fmla="*/ 6 w 227"/>
                  <a:gd name="T91" fmla="*/ 95 h 107"/>
                  <a:gd name="T92" fmla="*/ 8 w 227"/>
                  <a:gd name="T93" fmla="*/ 95 h 107"/>
                  <a:gd name="T94" fmla="*/ 10 w 227"/>
                  <a:gd name="T95" fmla="*/ 93 h 107"/>
                  <a:gd name="T96" fmla="*/ 10 w 227"/>
                  <a:gd name="T97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107">
                    <a:moveTo>
                      <a:pt x="10" y="93"/>
                    </a:moveTo>
                    <a:lnTo>
                      <a:pt x="38" y="6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8" y="106"/>
                    </a:lnTo>
                    <a:lnTo>
                      <a:pt x="202" y="30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3" y="39"/>
                    </a:lnTo>
                    <a:lnTo>
                      <a:pt x="213" y="39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89" y="14"/>
                    </a:lnTo>
                    <a:lnTo>
                      <a:pt x="189" y="14"/>
                    </a:lnTo>
                    <a:lnTo>
                      <a:pt x="187" y="15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89" y="18"/>
                    </a:lnTo>
                    <a:lnTo>
                      <a:pt x="194" y="24"/>
                    </a:lnTo>
                    <a:lnTo>
                      <a:pt x="114" y="9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6" y="54"/>
                    </a:lnTo>
                    <a:lnTo>
                      <a:pt x="33" y="5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2" y="88"/>
                    </a:lnTo>
                    <a:lnTo>
                      <a:pt x="0" y="89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8" y="95"/>
                    </a:lnTo>
                    <a:lnTo>
                      <a:pt x="10" y="93"/>
                    </a:lnTo>
                    <a:lnTo>
                      <a:pt x="10" y="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</p:grpSp>
      </p:grpSp>
      <p:grpSp>
        <p:nvGrpSpPr>
          <p:cNvPr id="23" name="组合 81"/>
          <p:cNvGrpSpPr>
            <a:grpSpLocks/>
          </p:cNvGrpSpPr>
          <p:nvPr/>
        </p:nvGrpSpPr>
        <p:grpSpPr bwMode="auto">
          <a:xfrm>
            <a:off x="4268145" y="3773183"/>
            <a:ext cx="3981875" cy="1470641"/>
            <a:chOff x="-142342" y="-42704"/>
            <a:chExt cx="2261776" cy="1471146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-142342" y="-42704"/>
              <a:ext cx="2261776" cy="4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  <a:endParaRPr lang="zh-CN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5" name="矩形 70"/>
            <p:cNvSpPr>
              <a:spLocks noChangeArrowheads="1"/>
            </p:cNvSpPr>
            <p:nvPr/>
          </p:nvSpPr>
          <p:spPr bwMode="auto">
            <a:xfrm>
              <a:off x="-134810" y="412430"/>
              <a:ext cx="2242954" cy="10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90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13412771"/>
              </p:ext>
            </p:extLst>
          </p:nvPr>
        </p:nvGraphicFramePr>
        <p:xfrm>
          <a:off x="3758667" y="1027223"/>
          <a:ext cx="4784924" cy="318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接连接符 118"/>
          <p:cNvCxnSpPr/>
          <p:nvPr/>
        </p:nvCxnSpPr>
        <p:spPr>
          <a:xfrm>
            <a:off x="7524613" y="2427390"/>
            <a:ext cx="129909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21"/>
          <p:cNvCxnSpPr/>
          <p:nvPr/>
        </p:nvCxnSpPr>
        <p:spPr>
          <a:xfrm>
            <a:off x="3284133" y="2427390"/>
            <a:ext cx="191836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049577" y="2160139"/>
            <a:ext cx="1234555" cy="471698"/>
          </a:xfrm>
          <a:prstGeom prst="roundRect">
            <a:avLst>
              <a:gd name="adj" fmla="val 7843"/>
            </a:avLst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r>
              <a:rPr lang="en-US" altLang="zh-CN" sz="3200" b="1" dirty="0">
                <a:solidFill>
                  <a:prstClr val="white"/>
                </a:solidFill>
                <a:ea typeface="宋体"/>
              </a:rPr>
              <a:t>2013</a:t>
            </a:r>
            <a:endParaRPr lang="zh-CN" altLang="en-US" sz="32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3297" y="1197794"/>
            <a:ext cx="1673638" cy="111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63"/>
            <a:r>
              <a:rPr lang="en-US" altLang="zh-CN" sz="6666" b="1" dirty="0">
                <a:solidFill>
                  <a:srgbClr val="0E0E23"/>
                </a:solidFill>
                <a:ea typeface="宋体"/>
              </a:rPr>
              <a:t>66%</a:t>
            </a:r>
            <a:endParaRPr lang="zh-CN" altLang="en-US" sz="6666" b="1" dirty="0">
              <a:solidFill>
                <a:srgbClr val="0E0E23"/>
              </a:solidFill>
              <a:ea typeface="宋体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23707" y="2160139"/>
            <a:ext cx="1234555" cy="471698"/>
          </a:xfrm>
          <a:prstGeom prst="roundRect">
            <a:avLst>
              <a:gd name="adj" fmla="val 7843"/>
            </a:avLst>
          </a:prstGeom>
          <a:solidFill>
            <a:srgbClr val="5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r>
              <a:rPr lang="en-US" altLang="zh-CN" sz="3200" b="1" dirty="0">
                <a:solidFill>
                  <a:prstClr val="white"/>
                </a:solidFill>
                <a:ea typeface="宋体"/>
              </a:rPr>
              <a:t>2014</a:t>
            </a:r>
            <a:endParaRPr lang="zh-CN" altLang="en-US" sz="32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1303" y="1197794"/>
            <a:ext cx="1673638" cy="111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63"/>
            <a:r>
              <a:rPr lang="en-US" altLang="zh-CN" sz="6666" b="1" dirty="0">
                <a:solidFill>
                  <a:srgbClr val="0E0E23"/>
                </a:solidFill>
                <a:ea typeface="宋体"/>
              </a:rPr>
              <a:t>85%</a:t>
            </a:r>
            <a:endParaRPr lang="zh-CN" altLang="en-US" sz="6666" b="1" dirty="0">
              <a:solidFill>
                <a:srgbClr val="0E0E23"/>
              </a:solidFill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9429" y="2679487"/>
            <a:ext cx="2602061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7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13298" y="2718577"/>
            <a:ext cx="2596311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2065663" y="4738874"/>
            <a:ext cx="207372" cy="336847"/>
            <a:chOff x="485617" y="3636894"/>
            <a:chExt cx="228600" cy="371329"/>
          </a:xfrm>
        </p:grpSpPr>
        <p:cxnSp>
          <p:nvCxnSpPr>
            <p:cNvPr id="12" name="直接连接符 138"/>
            <p:cNvCxnSpPr/>
            <p:nvPr/>
          </p:nvCxnSpPr>
          <p:spPr>
            <a:xfrm>
              <a:off x="485617" y="3879289"/>
              <a:ext cx="0" cy="128934"/>
            </a:xfrm>
            <a:prstGeom prst="line">
              <a:avLst/>
            </a:prstGeom>
            <a:ln w="63500" cap="rnd">
              <a:solidFill>
                <a:srgbClr val="0E0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39"/>
            <p:cNvCxnSpPr/>
            <p:nvPr/>
          </p:nvCxnSpPr>
          <p:spPr>
            <a:xfrm>
              <a:off x="599917" y="3750356"/>
              <a:ext cx="0" cy="257867"/>
            </a:xfrm>
            <a:prstGeom prst="line">
              <a:avLst/>
            </a:prstGeom>
            <a:ln w="63500" cap="rnd">
              <a:solidFill>
                <a:srgbClr val="0E0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40"/>
            <p:cNvCxnSpPr/>
            <p:nvPr/>
          </p:nvCxnSpPr>
          <p:spPr>
            <a:xfrm>
              <a:off x="714217" y="3636894"/>
              <a:ext cx="0" cy="371329"/>
            </a:xfrm>
            <a:prstGeom prst="line">
              <a:avLst/>
            </a:prstGeom>
            <a:ln w="63500" cap="rnd">
              <a:solidFill>
                <a:srgbClr val="0E0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2369641" y="4571963"/>
            <a:ext cx="1223253" cy="707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63"/>
            <a:r>
              <a:rPr lang="en-US" altLang="zh-CN" sz="4000" b="1" dirty="0">
                <a:solidFill>
                  <a:srgbClr val="0E0E23"/>
                </a:solidFill>
                <a:ea typeface="宋体"/>
              </a:rPr>
              <a:t>6453</a:t>
            </a:r>
            <a:endParaRPr lang="zh-CN" altLang="en-US" sz="4000" b="1" dirty="0">
              <a:solidFill>
                <a:srgbClr val="0E0E23"/>
              </a:solidFill>
              <a:ea typeface="宋体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6969890" y="4671251"/>
            <a:ext cx="207372" cy="336847"/>
            <a:chOff x="4858543" y="3586170"/>
            <a:chExt cx="228600" cy="371329"/>
          </a:xfrm>
        </p:grpSpPr>
        <p:cxnSp>
          <p:nvCxnSpPr>
            <p:cNvPr id="17" name="直接连接符 146"/>
            <p:cNvCxnSpPr/>
            <p:nvPr/>
          </p:nvCxnSpPr>
          <p:spPr>
            <a:xfrm>
              <a:off x="4858543" y="3828565"/>
              <a:ext cx="0" cy="128934"/>
            </a:xfrm>
            <a:prstGeom prst="line">
              <a:avLst/>
            </a:prstGeom>
            <a:ln w="63500" cap="rnd">
              <a:solidFill>
                <a:srgbClr val="0E0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47"/>
            <p:cNvCxnSpPr/>
            <p:nvPr/>
          </p:nvCxnSpPr>
          <p:spPr>
            <a:xfrm>
              <a:off x="4972843" y="3699632"/>
              <a:ext cx="0" cy="257867"/>
            </a:xfrm>
            <a:prstGeom prst="line">
              <a:avLst/>
            </a:prstGeom>
            <a:ln w="63500" cap="rnd">
              <a:solidFill>
                <a:srgbClr val="0E0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48"/>
            <p:cNvCxnSpPr/>
            <p:nvPr/>
          </p:nvCxnSpPr>
          <p:spPr>
            <a:xfrm>
              <a:off x="5087143" y="3586170"/>
              <a:ext cx="0" cy="371329"/>
            </a:xfrm>
            <a:prstGeom prst="line">
              <a:avLst/>
            </a:prstGeom>
            <a:ln w="63500" cap="rnd">
              <a:solidFill>
                <a:srgbClr val="0E0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7273867" y="4504340"/>
            <a:ext cx="1223253" cy="707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63"/>
            <a:r>
              <a:rPr lang="en-US" altLang="zh-CN" sz="4000" b="1" dirty="0">
                <a:solidFill>
                  <a:srgbClr val="0E0E23"/>
                </a:solidFill>
                <a:ea typeface="宋体"/>
              </a:rPr>
              <a:t>7654</a:t>
            </a:r>
            <a:endParaRPr lang="zh-CN" altLang="en-US" sz="4000" b="1" dirty="0">
              <a:solidFill>
                <a:srgbClr val="0E0E23"/>
              </a:solidFill>
              <a:ea typeface="宋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86586" y="5341107"/>
            <a:ext cx="4652935" cy="625601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9224" y="5338427"/>
            <a:ext cx="4652935" cy="625601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defTabSz="914263">
              <a:lnSpc>
                <a:spcPct val="130000"/>
              </a:lnSpc>
            </a:pPr>
            <a:r>
              <a:rPr lang="zh-CN" altLang="en-US" sz="1333" dirty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761266" y="4199837"/>
            <a:ext cx="10779727" cy="0"/>
          </a:xfrm>
          <a:prstGeom prst="line">
            <a:avLst/>
          </a:prstGeom>
          <a:ln w="158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 23"/>
          <p:cNvGrpSpPr/>
          <p:nvPr/>
        </p:nvGrpSpPr>
        <p:grpSpPr>
          <a:xfrm>
            <a:off x="5570286" y="1972270"/>
            <a:ext cx="1161684" cy="1176642"/>
            <a:chOff x="3378200" y="2806700"/>
            <a:chExt cx="752475" cy="755650"/>
          </a:xfrm>
          <a:solidFill>
            <a:srgbClr val="0E0E23"/>
          </a:solidFill>
        </p:grpSpPr>
        <p:sp>
          <p:nvSpPr>
            <p:cNvPr id="25" name="Freeform 122"/>
            <p:cNvSpPr>
              <a:spLocks noEditPoints="1"/>
            </p:cNvSpPr>
            <p:nvPr/>
          </p:nvSpPr>
          <p:spPr bwMode="auto">
            <a:xfrm>
              <a:off x="3378200" y="2806700"/>
              <a:ext cx="752475" cy="755650"/>
            </a:xfrm>
            <a:custGeom>
              <a:avLst/>
              <a:gdLst/>
              <a:ahLst/>
              <a:cxnLst>
                <a:cxn ang="0">
                  <a:pos x="212" y="2"/>
                </a:cxn>
                <a:cxn ang="0">
                  <a:pos x="144" y="20"/>
                </a:cxn>
                <a:cxn ang="0">
                  <a:pos x="86" y="56"/>
                </a:cxn>
                <a:cxn ang="0">
                  <a:pos x="40" y="106"/>
                </a:cxn>
                <a:cxn ang="0">
                  <a:pos x="10" y="168"/>
                </a:cxn>
                <a:cxn ang="0">
                  <a:pos x="0" y="238"/>
                </a:cxn>
                <a:cxn ang="0">
                  <a:pos x="4" y="286"/>
                </a:cxn>
                <a:cxn ang="0">
                  <a:pos x="28" y="352"/>
                </a:cxn>
                <a:cxn ang="0">
                  <a:pos x="68" y="406"/>
                </a:cxn>
                <a:cxn ang="0">
                  <a:pos x="124" y="446"/>
                </a:cxn>
                <a:cxn ang="0">
                  <a:pos x="188" y="470"/>
                </a:cxn>
                <a:cxn ang="0">
                  <a:pos x="236" y="476"/>
                </a:cxn>
                <a:cxn ang="0">
                  <a:pos x="308" y="464"/>
                </a:cxn>
                <a:cxn ang="0">
                  <a:pos x="370" y="434"/>
                </a:cxn>
                <a:cxn ang="0">
                  <a:pos x="420" y="390"/>
                </a:cxn>
                <a:cxn ang="0">
                  <a:pos x="456" y="330"/>
                </a:cxn>
                <a:cxn ang="0">
                  <a:pos x="472" y="262"/>
                </a:cxn>
                <a:cxn ang="0">
                  <a:pos x="472" y="214"/>
                </a:cxn>
                <a:cxn ang="0">
                  <a:pos x="456" y="146"/>
                </a:cxn>
                <a:cxn ang="0">
                  <a:pos x="420" y="88"/>
                </a:cxn>
                <a:cxn ang="0">
                  <a:pos x="370" y="42"/>
                </a:cxn>
                <a:cxn ang="0">
                  <a:pos x="308" y="12"/>
                </a:cxn>
                <a:cxn ang="0">
                  <a:pos x="236" y="0"/>
                </a:cxn>
                <a:cxn ang="0">
                  <a:pos x="236" y="438"/>
                </a:cxn>
                <a:cxn ang="0">
                  <a:pos x="178" y="430"/>
                </a:cxn>
                <a:cxn ang="0">
                  <a:pos x="124" y="404"/>
                </a:cxn>
                <a:cxn ang="0">
                  <a:pos x="82" y="366"/>
                </a:cxn>
                <a:cxn ang="0">
                  <a:pos x="52" y="316"/>
                </a:cxn>
                <a:cxn ang="0">
                  <a:pos x="38" y="258"/>
                </a:cxn>
                <a:cxn ang="0">
                  <a:pos x="38" y="218"/>
                </a:cxn>
                <a:cxn ang="0">
                  <a:pos x="52" y="160"/>
                </a:cxn>
                <a:cxn ang="0">
                  <a:pos x="82" y="110"/>
                </a:cxn>
                <a:cxn ang="0">
                  <a:pos x="124" y="72"/>
                </a:cxn>
                <a:cxn ang="0">
                  <a:pos x="178" y="46"/>
                </a:cxn>
                <a:cxn ang="0">
                  <a:pos x="236" y="38"/>
                </a:cxn>
                <a:cxn ang="0">
                  <a:pos x="278" y="42"/>
                </a:cxn>
                <a:cxn ang="0">
                  <a:pos x="332" y="62"/>
                </a:cxn>
                <a:cxn ang="0">
                  <a:pos x="378" y="96"/>
                </a:cxn>
                <a:cxn ang="0">
                  <a:pos x="414" y="142"/>
                </a:cxn>
                <a:cxn ang="0">
                  <a:pos x="434" y="198"/>
                </a:cxn>
                <a:cxn ang="0">
                  <a:pos x="438" y="238"/>
                </a:cxn>
                <a:cxn ang="0">
                  <a:pos x="428" y="298"/>
                </a:cxn>
                <a:cxn ang="0">
                  <a:pos x="404" y="350"/>
                </a:cxn>
                <a:cxn ang="0">
                  <a:pos x="364" y="392"/>
                </a:cxn>
                <a:cxn ang="0">
                  <a:pos x="314" y="424"/>
                </a:cxn>
                <a:cxn ang="0">
                  <a:pos x="258" y="438"/>
                </a:cxn>
              </a:cxnLst>
              <a:rect l="0" t="0" r="r" b="b"/>
              <a:pathLst>
                <a:path w="474" h="476">
                  <a:moveTo>
                    <a:pt x="236" y="0"/>
                  </a:moveTo>
                  <a:lnTo>
                    <a:pt x="236" y="0"/>
                  </a:lnTo>
                  <a:lnTo>
                    <a:pt x="212" y="2"/>
                  </a:lnTo>
                  <a:lnTo>
                    <a:pt x="188" y="6"/>
                  </a:lnTo>
                  <a:lnTo>
                    <a:pt x="166" y="12"/>
                  </a:lnTo>
                  <a:lnTo>
                    <a:pt x="144" y="20"/>
                  </a:lnTo>
                  <a:lnTo>
                    <a:pt x="124" y="30"/>
                  </a:lnTo>
                  <a:lnTo>
                    <a:pt x="104" y="42"/>
                  </a:lnTo>
                  <a:lnTo>
                    <a:pt x="86" y="56"/>
                  </a:lnTo>
                  <a:lnTo>
                    <a:pt x="68" y="70"/>
                  </a:lnTo>
                  <a:lnTo>
                    <a:pt x="54" y="88"/>
                  </a:lnTo>
                  <a:lnTo>
                    <a:pt x="40" y="106"/>
                  </a:lnTo>
                  <a:lnTo>
                    <a:pt x="28" y="126"/>
                  </a:lnTo>
                  <a:lnTo>
                    <a:pt x="18" y="146"/>
                  </a:lnTo>
                  <a:lnTo>
                    <a:pt x="10" y="168"/>
                  </a:lnTo>
                  <a:lnTo>
                    <a:pt x="4" y="190"/>
                  </a:lnTo>
                  <a:lnTo>
                    <a:pt x="0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62"/>
                  </a:lnTo>
                  <a:lnTo>
                    <a:pt x="4" y="286"/>
                  </a:lnTo>
                  <a:lnTo>
                    <a:pt x="10" y="308"/>
                  </a:lnTo>
                  <a:lnTo>
                    <a:pt x="18" y="330"/>
                  </a:lnTo>
                  <a:lnTo>
                    <a:pt x="28" y="352"/>
                  </a:lnTo>
                  <a:lnTo>
                    <a:pt x="40" y="370"/>
                  </a:lnTo>
                  <a:lnTo>
                    <a:pt x="54" y="390"/>
                  </a:lnTo>
                  <a:lnTo>
                    <a:pt x="68" y="406"/>
                  </a:lnTo>
                  <a:lnTo>
                    <a:pt x="86" y="422"/>
                  </a:lnTo>
                  <a:lnTo>
                    <a:pt x="104" y="434"/>
                  </a:lnTo>
                  <a:lnTo>
                    <a:pt x="124" y="446"/>
                  </a:lnTo>
                  <a:lnTo>
                    <a:pt x="144" y="456"/>
                  </a:lnTo>
                  <a:lnTo>
                    <a:pt x="166" y="464"/>
                  </a:lnTo>
                  <a:lnTo>
                    <a:pt x="188" y="470"/>
                  </a:lnTo>
                  <a:lnTo>
                    <a:pt x="212" y="474"/>
                  </a:lnTo>
                  <a:lnTo>
                    <a:pt x="236" y="476"/>
                  </a:lnTo>
                  <a:lnTo>
                    <a:pt x="236" y="476"/>
                  </a:lnTo>
                  <a:lnTo>
                    <a:pt x="260" y="474"/>
                  </a:lnTo>
                  <a:lnTo>
                    <a:pt x="284" y="470"/>
                  </a:lnTo>
                  <a:lnTo>
                    <a:pt x="308" y="464"/>
                  </a:lnTo>
                  <a:lnTo>
                    <a:pt x="330" y="456"/>
                  </a:lnTo>
                  <a:lnTo>
                    <a:pt x="350" y="446"/>
                  </a:lnTo>
                  <a:lnTo>
                    <a:pt x="370" y="434"/>
                  </a:lnTo>
                  <a:lnTo>
                    <a:pt x="388" y="422"/>
                  </a:lnTo>
                  <a:lnTo>
                    <a:pt x="404" y="406"/>
                  </a:lnTo>
                  <a:lnTo>
                    <a:pt x="420" y="390"/>
                  </a:lnTo>
                  <a:lnTo>
                    <a:pt x="434" y="370"/>
                  </a:lnTo>
                  <a:lnTo>
                    <a:pt x="446" y="352"/>
                  </a:lnTo>
                  <a:lnTo>
                    <a:pt x="456" y="330"/>
                  </a:lnTo>
                  <a:lnTo>
                    <a:pt x="464" y="308"/>
                  </a:lnTo>
                  <a:lnTo>
                    <a:pt x="470" y="286"/>
                  </a:lnTo>
                  <a:lnTo>
                    <a:pt x="472" y="262"/>
                  </a:lnTo>
                  <a:lnTo>
                    <a:pt x="474" y="238"/>
                  </a:lnTo>
                  <a:lnTo>
                    <a:pt x="474" y="238"/>
                  </a:lnTo>
                  <a:lnTo>
                    <a:pt x="472" y="214"/>
                  </a:lnTo>
                  <a:lnTo>
                    <a:pt x="470" y="190"/>
                  </a:lnTo>
                  <a:lnTo>
                    <a:pt x="464" y="168"/>
                  </a:lnTo>
                  <a:lnTo>
                    <a:pt x="456" y="146"/>
                  </a:lnTo>
                  <a:lnTo>
                    <a:pt x="446" y="126"/>
                  </a:lnTo>
                  <a:lnTo>
                    <a:pt x="434" y="106"/>
                  </a:lnTo>
                  <a:lnTo>
                    <a:pt x="420" y="88"/>
                  </a:lnTo>
                  <a:lnTo>
                    <a:pt x="404" y="70"/>
                  </a:lnTo>
                  <a:lnTo>
                    <a:pt x="388" y="56"/>
                  </a:lnTo>
                  <a:lnTo>
                    <a:pt x="370" y="42"/>
                  </a:lnTo>
                  <a:lnTo>
                    <a:pt x="350" y="30"/>
                  </a:lnTo>
                  <a:lnTo>
                    <a:pt x="330" y="20"/>
                  </a:lnTo>
                  <a:lnTo>
                    <a:pt x="308" y="12"/>
                  </a:lnTo>
                  <a:lnTo>
                    <a:pt x="284" y="6"/>
                  </a:lnTo>
                  <a:lnTo>
                    <a:pt x="260" y="2"/>
                  </a:lnTo>
                  <a:lnTo>
                    <a:pt x="236" y="0"/>
                  </a:lnTo>
                  <a:lnTo>
                    <a:pt x="236" y="0"/>
                  </a:lnTo>
                  <a:close/>
                  <a:moveTo>
                    <a:pt x="236" y="438"/>
                  </a:moveTo>
                  <a:lnTo>
                    <a:pt x="236" y="438"/>
                  </a:lnTo>
                  <a:lnTo>
                    <a:pt x="216" y="438"/>
                  </a:lnTo>
                  <a:lnTo>
                    <a:pt x="196" y="434"/>
                  </a:lnTo>
                  <a:lnTo>
                    <a:pt x="178" y="430"/>
                  </a:lnTo>
                  <a:lnTo>
                    <a:pt x="158" y="424"/>
                  </a:lnTo>
                  <a:lnTo>
                    <a:pt x="142" y="414"/>
                  </a:lnTo>
                  <a:lnTo>
                    <a:pt x="124" y="404"/>
                  </a:lnTo>
                  <a:lnTo>
                    <a:pt x="110" y="392"/>
                  </a:lnTo>
                  <a:lnTo>
                    <a:pt x="94" y="380"/>
                  </a:lnTo>
                  <a:lnTo>
                    <a:pt x="82" y="366"/>
                  </a:lnTo>
                  <a:lnTo>
                    <a:pt x="70" y="350"/>
                  </a:lnTo>
                  <a:lnTo>
                    <a:pt x="60" y="334"/>
                  </a:lnTo>
                  <a:lnTo>
                    <a:pt x="52" y="316"/>
                  </a:lnTo>
                  <a:lnTo>
                    <a:pt x="46" y="298"/>
                  </a:lnTo>
                  <a:lnTo>
                    <a:pt x="40" y="278"/>
                  </a:lnTo>
                  <a:lnTo>
                    <a:pt x="38" y="25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8" y="218"/>
                  </a:lnTo>
                  <a:lnTo>
                    <a:pt x="40" y="198"/>
                  </a:lnTo>
                  <a:lnTo>
                    <a:pt x="46" y="178"/>
                  </a:lnTo>
                  <a:lnTo>
                    <a:pt x="52" y="160"/>
                  </a:lnTo>
                  <a:lnTo>
                    <a:pt x="60" y="142"/>
                  </a:lnTo>
                  <a:lnTo>
                    <a:pt x="70" y="126"/>
                  </a:lnTo>
                  <a:lnTo>
                    <a:pt x="82" y="110"/>
                  </a:lnTo>
                  <a:lnTo>
                    <a:pt x="94" y="96"/>
                  </a:lnTo>
                  <a:lnTo>
                    <a:pt x="110" y="84"/>
                  </a:lnTo>
                  <a:lnTo>
                    <a:pt x="124" y="72"/>
                  </a:lnTo>
                  <a:lnTo>
                    <a:pt x="142" y="62"/>
                  </a:lnTo>
                  <a:lnTo>
                    <a:pt x="158" y="54"/>
                  </a:lnTo>
                  <a:lnTo>
                    <a:pt x="178" y="46"/>
                  </a:lnTo>
                  <a:lnTo>
                    <a:pt x="196" y="42"/>
                  </a:lnTo>
                  <a:lnTo>
                    <a:pt x="216" y="38"/>
                  </a:lnTo>
                  <a:lnTo>
                    <a:pt x="236" y="38"/>
                  </a:lnTo>
                  <a:lnTo>
                    <a:pt x="236" y="38"/>
                  </a:lnTo>
                  <a:lnTo>
                    <a:pt x="258" y="38"/>
                  </a:lnTo>
                  <a:lnTo>
                    <a:pt x="278" y="42"/>
                  </a:lnTo>
                  <a:lnTo>
                    <a:pt x="296" y="46"/>
                  </a:lnTo>
                  <a:lnTo>
                    <a:pt x="314" y="54"/>
                  </a:lnTo>
                  <a:lnTo>
                    <a:pt x="332" y="62"/>
                  </a:lnTo>
                  <a:lnTo>
                    <a:pt x="348" y="72"/>
                  </a:lnTo>
                  <a:lnTo>
                    <a:pt x="364" y="84"/>
                  </a:lnTo>
                  <a:lnTo>
                    <a:pt x="378" y="96"/>
                  </a:lnTo>
                  <a:lnTo>
                    <a:pt x="392" y="110"/>
                  </a:lnTo>
                  <a:lnTo>
                    <a:pt x="404" y="126"/>
                  </a:lnTo>
                  <a:lnTo>
                    <a:pt x="414" y="142"/>
                  </a:lnTo>
                  <a:lnTo>
                    <a:pt x="422" y="160"/>
                  </a:lnTo>
                  <a:lnTo>
                    <a:pt x="428" y="178"/>
                  </a:lnTo>
                  <a:lnTo>
                    <a:pt x="434" y="198"/>
                  </a:lnTo>
                  <a:lnTo>
                    <a:pt x="436" y="218"/>
                  </a:lnTo>
                  <a:lnTo>
                    <a:pt x="438" y="238"/>
                  </a:lnTo>
                  <a:lnTo>
                    <a:pt x="438" y="238"/>
                  </a:lnTo>
                  <a:lnTo>
                    <a:pt x="436" y="258"/>
                  </a:lnTo>
                  <a:lnTo>
                    <a:pt x="434" y="278"/>
                  </a:lnTo>
                  <a:lnTo>
                    <a:pt x="428" y="298"/>
                  </a:lnTo>
                  <a:lnTo>
                    <a:pt x="422" y="316"/>
                  </a:lnTo>
                  <a:lnTo>
                    <a:pt x="414" y="334"/>
                  </a:lnTo>
                  <a:lnTo>
                    <a:pt x="404" y="350"/>
                  </a:lnTo>
                  <a:lnTo>
                    <a:pt x="392" y="366"/>
                  </a:lnTo>
                  <a:lnTo>
                    <a:pt x="378" y="380"/>
                  </a:lnTo>
                  <a:lnTo>
                    <a:pt x="364" y="392"/>
                  </a:lnTo>
                  <a:lnTo>
                    <a:pt x="348" y="404"/>
                  </a:lnTo>
                  <a:lnTo>
                    <a:pt x="332" y="414"/>
                  </a:lnTo>
                  <a:lnTo>
                    <a:pt x="314" y="424"/>
                  </a:lnTo>
                  <a:lnTo>
                    <a:pt x="296" y="430"/>
                  </a:lnTo>
                  <a:lnTo>
                    <a:pt x="278" y="434"/>
                  </a:lnTo>
                  <a:lnTo>
                    <a:pt x="258" y="438"/>
                  </a:lnTo>
                  <a:lnTo>
                    <a:pt x="236" y="438"/>
                  </a:lnTo>
                  <a:lnTo>
                    <a:pt x="236" y="4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u="sng"/>
            </a:p>
          </p:txBody>
        </p:sp>
        <p:sp>
          <p:nvSpPr>
            <p:cNvPr id="26" name="Freeform 123"/>
            <p:cNvSpPr>
              <a:spLocks/>
            </p:cNvSpPr>
            <p:nvPr/>
          </p:nvSpPr>
          <p:spPr bwMode="auto">
            <a:xfrm>
              <a:off x="3609975" y="2965450"/>
              <a:ext cx="288925" cy="438150"/>
            </a:xfrm>
            <a:custGeom>
              <a:avLst/>
              <a:gdLst/>
              <a:ahLst/>
              <a:cxnLst>
                <a:cxn ang="0">
                  <a:pos x="182" y="168"/>
                </a:cxn>
                <a:cxn ang="0">
                  <a:pos x="172" y="144"/>
                </a:cxn>
                <a:cxn ang="0">
                  <a:pos x="154" y="126"/>
                </a:cxn>
                <a:cxn ang="0">
                  <a:pos x="126" y="116"/>
                </a:cxn>
                <a:cxn ang="0">
                  <a:pos x="76" y="104"/>
                </a:cxn>
                <a:cxn ang="0">
                  <a:pos x="66" y="94"/>
                </a:cxn>
                <a:cxn ang="0">
                  <a:pos x="66" y="80"/>
                </a:cxn>
                <a:cxn ang="0">
                  <a:pos x="78" y="68"/>
                </a:cxn>
                <a:cxn ang="0">
                  <a:pos x="92" y="66"/>
                </a:cxn>
                <a:cxn ang="0">
                  <a:pos x="116" y="72"/>
                </a:cxn>
                <a:cxn ang="0">
                  <a:pos x="128" y="84"/>
                </a:cxn>
                <a:cxn ang="0">
                  <a:pos x="130" y="86"/>
                </a:cxn>
                <a:cxn ang="0">
                  <a:pos x="172" y="88"/>
                </a:cxn>
                <a:cxn ang="0">
                  <a:pos x="178" y="84"/>
                </a:cxn>
                <a:cxn ang="0">
                  <a:pos x="176" y="78"/>
                </a:cxn>
                <a:cxn ang="0">
                  <a:pos x="160" y="52"/>
                </a:cxn>
                <a:cxn ang="0">
                  <a:pos x="136" y="36"/>
                </a:cxn>
                <a:cxn ang="0">
                  <a:pos x="114" y="8"/>
                </a:cxn>
                <a:cxn ang="0">
                  <a:pos x="112" y="2"/>
                </a:cxn>
                <a:cxn ang="0">
                  <a:pos x="76" y="0"/>
                </a:cxn>
                <a:cxn ang="0">
                  <a:pos x="70" y="2"/>
                </a:cxn>
                <a:cxn ang="0">
                  <a:pos x="68" y="30"/>
                </a:cxn>
                <a:cxn ang="0">
                  <a:pos x="34" y="46"/>
                </a:cxn>
                <a:cxn ang="0">
                  <a:pos x="18" y="64"/>
                </a:cxn>
                <a:cxn ang="0">
                  <a:pos x="10" y="96"/>
                </a:cxn>
                <a:cxn ang="0">
                  <a:pos x="14" y="116"/>
                </a:cxn>
                <a:cxn ang="0">
                  <a:pos x="24" y="134"/>
                </a:cxn>
                <a:cxn ang="0">
                  <a:pos x="70" y="156"/>
                </a:cxn>
                <a:cxn ang="0">
                  <a:pos x="108" y="166"/>
                </a:cxn>
                <a:cxn ang="0">
                  <a:pos x="124" y="178"/>
                </a:cxn>
                <a:cxn ang="0">
                  <a:pos x="124" y="194"/>
                </a:cxn>
                <a:cxn ang="0">
                  <a:pos x="94" y="206"/>
                </a:cxn>
                <a:cxn ang="0">
                  <a:pos x="72" y="202"/>
                </a:cxn>
                <a:cxn ang="0">
                  <a:pos x="60" y="194"/>
                </a:cxn>
                <a:cxn ang="0">
                  <a:pos x="52" y="182"/>
                </a:cxn>
                <a:cxn ang="0">
                  <a:pos x="50" y="180"/>
                </a:cxn>
                <a:cxn ang="0">
                  <a:pos x="4" y="180"/>
                </a:cxn>
                <a:cxn ang="0">
                  <a:pos x="0" y="184"/>
                </a:cxn>
                <a:cxn ang="0">
                  <a:pos x="4" y="198"/>
                </a:cxn>
                <a:cxn ang="0">
                  <a:pos x="24" y="226"/>
                </a:cxn>
                <a:cxn ang="0">
                  <a:pos x="56" y="242"/>
                </a:cxn>
                <a:cxn ang="0">
                  <a:pos x="68" y="268"/>
                </a:cxn>
                <a:cxn ang="0">
                  <a:pos x="76" y="276"/>
                </a:cxn>
                <a:cxn ang="0">
                  <a:pos x="108" y="276"/>
                </a:cxn>
                <a:cxn ang="0">
                  <a:pos x="114" y="268"/>
                </a:cxn>
                <a:cxn ang="0">
                  <a:pos x="128" y="242"/>
                </a:cxn>
                <a:cxn ang="0">
                  <a:pos x="162" y="224"/>
                </a:cxn>
                <a:cxn ang="0">
                  <a:pos x="178" y="202"/>
                </a:cxn>
                <a:cxn ang="0">
                  <a:pos x="182" y="178"/>
                </a:cxn>
              </a:cxnLst>
              <a:rect l="0" t="0" r="r" b="b"/>
              <a:pathLst>
                <a:path w="182" h="276">
                  <a:moveTo>
                    <a:pt x="182" y="178"/>
                  </a:moveTo>
                  <a:lnTo>
                    <a:pt x="182" y="178"/>
                  </a:lnTo>
                  <a:lnTo>
                    <a:pt x="182" y="168"/>
                  </a:lnTo>
                  <a:lnTo>
                    <a:pt x="180" y="158"/>
                  </a:lnTo>
                  <a:lnTo>
                    <a:pt x="176" y="150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60" y="130"/>
                  </a:lnTo>
                  <a:lnTo>
                    <a:pt x="154" y="126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26" y="116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76" y="104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66" y="94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6" y="80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8" y="68"/>
                  </a:lnTo>
                  <a:lnTo>
                    <a:pt x="84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100" y="66"/>
                  </a:lnTo>
                  <a:lnTo>
                    <a:pt x="108" y="68"/>
                  </a:lnTo>
                  <a:lnTo>
                    <a:pt x="116" y="72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4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76" y="86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2" y="68"/>
                  </a:lnTo>
                  <a:lnTo>
                    <a:pt x="166" y="60"/>
                  </a:lnTo>
                  <a:lnTo>
                    <a:pt x="160" y="52"/>
                  </a:lnTo>
                  <a:lnTo>
                    <a:pt x="152" y="46"/>
                  </a:lnTo>
                  <a:lnTo>
                    <a:pt x="144" y="40"/>
                  </a:lnTo>
                  <a:lnTo>
                    <a:pt x="136" y="36"/>
                  </a:lnTo>
                  <a:lnTo>
                    <a:pt x="124" y="32"/>
                  </a:lnTo>
                  <a:lnTo>
                    <a:pt x="114" y="3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4"/>
                  </a:lnTo>
                  <a:lnTo>
                    <a:pt x="112" y="2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8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54" y="34"/>
                  </a:lnTo>
                  <a:lnTo>
                    <a:pt x="44" y="40"/>
                  </a:lnTo>
                  <a:lnTo>
                    <a:pt x="34" y="4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4"/>
                  </a:lnTo>
                  <a:lnTo>
                    <a:pt x="14" y="74"/>
                  </a:lnTo>
                  <a:lnTo>
                    <a:pt x="10" y="8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106"/>
                  </a:lnTo>
                  <a:lnTo>
                    <a:pt x="14" y="116"/>
                  </a:lnTo>
                  <a:lnTo>
                    <a:pt x="18" y="126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34" y="142"/>
                  </a:lnTo>
                  <a:lnTo>
                    <a:pt x="50" y="150"/>
                  </a:lnTo>
                  <a:lnTo>
                    <a:pt x="70" y="156"/>
                  </a:lnTo>
                  <a:lnTo>
                    <a:pt x="94" y="162"/>
                  </a:lnTo>
                  <a:lnTo>
                    <a:pt x="94" y="162"/>
                  </a:lnTo>
                  <a:lnTo>
                    <a:pt x="108" y="166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24" y="178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4" y="194"/>
                  </a:lnTo>
                  <a:lnTo>
                    <a:pt x="120" y="200"/>
                  </a:lnTo>
                  <a:lnTo>
                    <a:pt x="110" y="204"/>
                  </a:lnTo>
                  <a:lnTo>
                    <a:pt x="94" y="206"/>
                  </a:lnTo>
                  <a:lnTo>
                    <a:pt x="94" y="206"/>
                  </a:lnTo>
                  <a:lnTo>
                    <a:pt x="82" y="206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66" y="200"/>
                  </a:lnTo>
                  <a:lnTo>
                    <a:pt x="60" y="194"/>
                  </a:lnTo>
                  <a:lnTo>
                    <a:pt x="56" y="190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0" y="180"/>
                  </a:lnTo>
                  <a:lnTo>
                    <a:pt x="48" y="180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4" y="198"/>
                  </a:lnTo>
                  <a:lnTo>
                    <a:pt x="10" y="210"/>
                  </a:lnTo>
                  <a:lnTo>
                    <a:pt x="16" y="218"/>
                  </a:lnTo>
                  <a:lnTo>
                    <a:pt x="24" y="226"/>
                  </a:lnTo>
                  <a:lnTo>
                    <a:pt x="34" y="232"/>
                  </a:lnTo>
                  <a:lnTo>
                    <a:pt x="44" y="238"/>
                  </a:lnTo>
                  <a:lnTo>
                    <a:pt x="56" y="242"/>
                  </a:lnTo>
                  <a:lnTo>
                    <a:pt x="68" y="246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8" y="272"/>
                  </a:lnTo>
                  <a:lnTo>
                    <a:pt x="70" y="274"/>
                  </a:lnTo>
                  <a:lnTo>
                    <a:pt x="76" y="27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08" y="276"/>
                  </a:lnTo>
                  <a:lnTo>
                    <a:pt x="112" y="274"/>
                  </a:lnTo>
                  <a:lnTo>
                    <a:pt x="114" y="272"/>
                  </a:lnTo>
                  <a:lnTo>
                    <a:pt x="114" y="268"/>
                  </a:lnTo>
                  <a:lnTo>
                    <a:pt x="114" y="246"/>
                  </a:lnTo>
                  <a:lnTo>
                    <a:pt x="114" y="246"/>
                  </a:lnTo>
                  <a:lnTo>
                    <a:pt x="128" y="242"/>
                  </a:lnTo>
                  <a:lnTo>
                    <a:pt x="142" y="238"/>
                  </a:lnTo>
                  <a:lnTo>
                    <a:pt x="152" y="232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70" y="214"/>
                  </a:lnTo>
                  <a:lnTo>
                    <a:pt x="178" y="202"/>
                  </a:lnTo>
                  <a:lnTo>
                    <a:pt x="180" y="190"/>
                  </a:lnTo>
                  <a:lnTo>
                    <a:pt x="182" y="178"/>
                  </a:lnTo>
                  <a:lnTo>
                    <a:pt x="182" y="1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u="sng"/>
            </a:p>
          </p:txBody>
        </p:sp>
      </p:grpSp>
      <p:cxnSp>
        <p:nvCxnSpPr>
          <p:cNvPr id="27" name="直线连接符 26"/>
          <p:cNvCxnSpPr/>
          <p:nvPr/>
        </p:nvCxnSpPr>
        <p:spPr>
          <a:xfrm>
            <a:off x="6411114" y="4199838"/>
            <a:ext cx="0" cy="1764319"/>
          </a:xfrm>
          <a:prstGeom prst="line">
            <a:avLst/>
          </a:prstGeom>
          <a:ln w="158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3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1353</Words>
  <Application>Microsoft Macintosh PowerPoint</Application>
  <PresentationFormat>宽屏</PresentationFormat>
  <Paragraphs>181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Calibri</vt:lpstr>
      <vt:lpstr>Calibri Light</vt:lpstr>
      <vt:lpstr>Gill Sans</vt:lpstr>
      <vt:lpstr>Lantinghei SC Demibold</vt:lpstr>
      <vt:lpstr>Lato Black</vt:lpstr>
      <vt:lpstr>Microsoft YaHei</vt:lpstr>
      <vt:lpstr>Montserrat</vt:lpstr>
      <vt:lpstr>Montserrat Extra</vt:lpstr>
      <vt:lpstr>Montserrat Semi</vt:lpstr>
      <vt:lpstr>Montserrat Ultra Light</vt:lpstr>
      <vt:lpstr>Poppins SemiBold</vt:lpstr>
      <vt:lpstr>Source Sans Pro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21566820@qq.com</dc:creator>
  <cp:lastModifiedBy>21566820@qq.com</cp:lastModifiedBy>
  <cp:revision>39</cp:revision>
  <dcterms:created xsi:type="dcterms:W3CDTF">2017-02-09T13:18:00Z</dcterms:created>
  <dcterms:modified xsi:type="dcterms:W3CDTF">2017-02-12T13:00:39Z</dcterms:modified>
</cp:coreProperties>
</file>