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oleObject"/>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4" r:id="rId5"/>
    <p:sldId id="260" r:id="rId6"/>
    <p:sldId id="265" r:id="rId7"/>
    <p:sldId id="266" r:id="rId8"/>
    <p:sldId id="267" r:id="rId9"/>
    <p:sldId id="261" r:id="rId10"/>
    <p:sldId id="269" r:id="rId11"/>
    <p:sldId id="270" r:id="rId12"/>
    <p:sldId id="271" r:id="rId13"/>
    <p:sldId id="262" r:id="rId14"/>
    <p:sldId id="273" r:id="rId15"/>
    <p:sldId id="274" r:id="rId16"/>
    <p:sldId id="275" r:id="rId17"/>
    <p:sldId id="263" r:id="rId18"/>
    <p:sldId id="277" r:id="rId19"/>
    <p:sldId id="278" r:id="rId20"/>
    <p:sldId id="279" r:id="rId21"/>
    <p:sldId id="259"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239"/>
  </p:normalViewPr>
  <p:slideViewPr>
    <p:cSldViewPr snapToGrid="0" snapToObjects="1">
      <p:cViewPr>
        <p:scale>
          <a:sx n="70" d="100"/>
          <a:sy n="70" d="100"/>
        </p:scale>
        <p:origin x="1064"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43346915516"/>
          <c:y val="0.0923597980343674"/>
          <c:w val="0.672128382216955"/>
          <c:h val="0.798941342697446"/>
        </c:manualLayout>
      </c:layout>
      <c:doughnutChart>
        <c:varyColors val="1"/>
        <c:ser>
          <c:idx val="0"/>
          <c:order val="0"/>
          <c:tx>
            <c:strRef>
              <c:f>Sheet1!$B$1</c:f>
              <c:strCache>
                <c:ptCount val="1"/>
                <c:pt idx="0">
                  <c:v>数据</c:v>
                </c:pt>
              </c:strCache>
            </c:strRef>
          </c:tx>
          <c:spPr>
            <a:solidFill>
              <a:schemeClr val="bg1">
                <a:lumMod val="50000"/>
              </a:schemeClr>
            </a:solidFill>
            <a:ln w="3175">
              <a:solidFill>
                <a:schemeClr val="bg1">
                  <a:lumMod val="50000"/>
                </a:schemeClr>
              </a:solidFill>
            </a:ln>
            <a:effectLst/>
          </c:spPr>
          <c:dPt>
            <c:idx val="0"/>
            <c:bubble3D val="0"/>
            <c:spPr>
              <a:solidFill>
                <a:schemeClr val="bg1">
                  <a:lumMod val="50000"/>
                </a:schemeClr>
              </a:solidFill>
              <a:ln w="3175">
                <a:solidFill>
                  <a:schemeClr val="bg1">
                    <a:lumMod val="50000"/>
                  </a:schemeClr>
                </a:solidFill>
              </a:ln>
              <a:effectLst/>
            </c:spPr>
          </c:dPt>
          <c:dPt>
            <c:idx val="1"/>
            <c:bubble3D val="0"/>
            <c:spPr>
              <a:solidFill>
                <a:schemeClr val="bg1">
                  <a:lumMod val="50000"/>
                </a:schemeClr>
              </a:solidFill>
              <a:ln w="3175">
                <a:solidFill>
                  <a:schemeClr val="bg1">
                    <a:lumMod val="50000"/>
                  </a:schemeClr>
                </a:solidFill>
              </a:ln>
              <a:effectLst/>
            </c:spPr>
          </c:dPt>
          <c:cat>
            <c:strRef>
              <c:f>Sheet1!$A$2:$A$3</c:f>
              <c:strCache>
                <c:ptCount val="2"/>
                <c:pt idx="0">
                  <c:v>A</c:v>
                </c:pt>
                <c:pt idx="1">
                  <c:v>B</c:v>
                </c:pt>
              </c:strCache>
            </c:strRef>
          </c:cat>
          <c:val>
            <c:numRef>
              <c:f>Sheet1!$B$2:$B$3</c:f>
              <c:numCache>
                <c:formatCode>0%</c:formatCode>
                <c:ptCount val="2"/>
                <c:pt idx="0">
                  <c:v>1.0</c:v>
                </c:pt>
                <c:pt idx="1">
                  <c:v>0.0</c:v>
                </c:pt>
              </c:numCache>
            </c:numRef>
          </c:val>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43346915516"/>
          <c:y val="0.0923597980343674"/>
          <c:w val="0.672128382216955"/>
          <c:h val="0.798941342697446"/>
        </c:manualLayout>
      </c:layout>
      <c:doughnutChart>
        <c:varyColors val="1"/>
        <c:ser>
          <c:idx val="0"/>
          <c:order val="0"/>
          <c:tx>
            <c:strRef>
              <c:f>Sheet1!$B$1</c:f>
              <c:strCache>
                <c:ptCount val="1"/>
                <c:pt idx="0">
                  <c:v>数据</c:v>
                </c:pt>
              </c:strCache>
            </c:strRef>
          </c:tx>
          <c:spPr>
            <a:solidFill>
              <a:schemeClr val="tx1"/>
            </a:solidFill>
            <a:ln w="3175">
              <a:solidFill>
                <a:srgbClr val="EBD79A"/>
              </a:solidFill>
            </a:ln>
          </c:spPr>
          <c:dPt>
            <c:idx val="0"/>
            <c:bubble3D val="0"/>
            <c:spPr>
              <a:solidFill>
                <a:schemeClr val="bg1">
                  <a:lumMod val="50000"/>
                </a:schemeClr>
              </a:solidFill>
              <a:ln w="3175">
                <a:solidFill>
                  <a:schemeClr val="bg1">
                    <a:lumMod val="50000"/>
                  </a:schemeClr>
                </a:solidFill>
              </a:ln>
              <a:effectLst/>
            </c:spPr>
          </c:dPt>
          <c:dPt>
            <c:idx val="1"/>
            <c:bubble3D val="0"/>
            <c:spPr>
              <a:solidFill>
                <a:schemeClr val="bg1"/>
              </a:solidFill>
              <a:ln w="3175">
                <a:solidFill>
                  <a:schemeClr val="bg1"/>
                </a:solidFill>
              </a:ln>
              <a:effectLst/>
            </c:spPr>
          </c:dPt>
          <c:cat>
            <c:strRef>
              <c:f>Sheet1!$A$2:$A$3</c:f>
              <c:strCache>
                <c:ptCount val="2"/>
                <c:pt idx="0">
                  <c:v>A</c:v>
                </c:pt>
                <c:pt idx="1">
                  <c:v>B</c:v>
                </c:pt>
              </c:strCache>
            </c:strRef>
          </c:cat>
          <c:val>
            <c:numRef>
              <c:f>Sheet1!$B$2:$B$3</c:f>
              <c:numCache>
                <c:formatCode>0%</c:formatCode>
                <c:ptCount val="2"/>
                <c:pt idx="0">
                  <c:v>0.8</c:v>
                </c:pt>
                <c:pt idx="1">
                  <c:v>0.2</c:v>
                </c:pt>
              </c:numCache>
            </c:numRef>
          </c:val>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43346915516"/>
          <c:y val="0.0923597980343674"/>
          <c:w val="0.672128382216955"/>
          <c:h val="0.798941342697446"/>
        </c:manualLayout>
      </c:layout>
      <c:doughnutChart>
        <c:varyColors val="1"/>
        <c:ser>
          <c:idx val="0"/>
          <c:order val="0"/>
          <c:tx>
            <c:strRef>
              <c:f>Sheet1!$B$1</c:f>
              <c:strCache>
                <c:ptCount val="1"/>
                <c:pt idx="0">
                  <c:v>数据</c:v>
                </c:pt>
              </c:strCache>
            </c:strRef>
          </c:tx>
          <c:spPr>
            <a:solidFill>
              <a:schemeClr val="tx1"/>
            </a:solidFill>
            <a:ln w="3175">
              <a:solidFill>
                <a:schemeClr val="bg1"/>
              </a:solidFill>
            </a:ln>
          </c:spPr>
          <c:dPt>
            <c:idx val="0"/>
            <c:bubble3D val="0"/>
            <c:spPr>
              <a:solidFill>
                <a:schemeClr val="bg1">
                  <a:lumMod val="50000"/>
                </a:schemeClr>
              </a:solidFill>
              <a:ln w="3175">
                <a:solidFill>
                  <a:schemeClr val="bg1">
                    <a:lumMod val="50000"/>
                  </a:schemeClr>
                </a:solidFill>
              </a:ln>
              <a:effectLst/>
            </c:spPr>
          </c:dPt>
          <c:dPt>
            <c:idx val="1"/>
            <c:bubble3D val="0"/>
            <c:spPr>
              <a:solidFill>
                <a:schemeClr val="bg1"/>
              </a:solidFill>
              <a:ln w="3175">
                <a:solidFill>
                  <a:schemeClr val="bg1"/>
                </a:solidFill>
              </a:ln>
              <a:effectLst/>
            </c:spPr>
          </c:dPt>
          <c:cat>
            <c:strRef>
              <c:f>Sheet1!$A$2:$A$3</c:f>
              <c:strCache>
                <c:ptCount val="2"/>
                <c:pt idx="0">
                  <c:v>A</c:v>
                </c:pt>
                <c:pt idx="1">
                  <c:v>B</c:v>
                </c:pt>
              </c:strCache>
            </c:strRef>
          </c:cat>
          <c:val>
            <c:numRef>
              <c:f>Sheet1!$B$2:$B$3</c:f>
              <c:numCache>
                <c:formatCode>0%</c:formatCode>
                <c:ptCount val="2"/>
                <c:pt idx="0">
                  <c:v>0.6</c:v>
                </c:pt>
                <c:pt idx="1">
                  <c:v>0.4</c:v>
                </c:pt>
              </c:numCache>
            </c:numRef>
          </c:val>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DBCC6F48-564A-FD43-98F4-87ADD3BE7183}" type="datetimeFigureOut">
              <a:rPr kumimoji="1" lang="zh-CN" altLang="en-US" smtClean="0"/>
              <a:t>17/2/21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28DF1A16-D800-9640-BA1A-13CC16C5BEF7}" type="slidenum">
              <a:rPr kumimoji="1" lang="zh-CN" altLang="en-US" smtClean="0"/>
              <a:t>‹#›</a:t>
            </a:fld>
            <a:endParaRPr kumimoji="1" lang="zh-CN" altLang="en-US"/>
          </a:p>
        </p:txBody>
      </p:sp>
    </p:spTree>
    <p:extLst>
      <p:ext uri="{BB962C8B-B14F-4D97-AF65-F5344CB8AC3E}">
        <p14:creationId xmlns:p14="http://schemas.microsoft.com/office/powerpoint/2010/main" val="1181207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DBCC6F48-564A-FD43-98F4-87ADD3BE7183}" type="datetimeFigureOut">
              <a:rPr kumimoji="1" lang="zh-CN" altLang="en-US" smtClean="0"/>
              <a:t>17/2/21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28DF1A16-D800-9640-BA1A-13CC16C5BEF7}" type="slidenum">
              <a:rPr kumimoji="1" lang="zh-CN" altLang="en-US" smtClean="0"/>
              <a:t>‹#›</a:t>
            </a:fld>
            <a:endParaRPr kumimoji="1" lang="zh-CN" altLang="en-US"/>
          </a:p>
        </p:txBody>
      </p:sp>
    </p:spTree>
    <p:extLst>
      <p:ext uri="{BB962C8B-B14F-4D97-AF65-F5344CB8AC3E}">
        <p14:creationId xmlns:p14="http://schemas.microsoft.com/office/powerpoint/2010/main" val="2027895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DBCC6F48-564A-FD43-98F4-87ADD3BE7183}" type="datetimeFigureOut">
              <a:rPr kumimoji="1" lang="zh-CN" altLang="en-US" smtClean="0"/>
              <a:t>17/2/21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28DF1A16-D800-9640-BA1A-13CC16C5BEF7}" type="slidenum">
              <a:rPr kumimoji="1" lang="zh-CN" altLang="en-US" smtClean="0"/>
              <a:t>‹#›</a:t>
            </a:fld>
            <a:endParaRPr kumimoji="1" lang="zh-CN" altLang="en-US"/>
          </a:p>
        </p:txBody>
      </p:sp>
    </p:spTree>
    <p:extLst>
      <p:ext uri="{BB962C8B-B14F-4D97-AF65-F5344CB8AC3E}">
        <p14:creationId xmlns:p14="http://schemas.microsoft.com/office/powerpoint/2010/main" val="134522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DBCC6F48-564A-FD43-98F4-87ADD3BE7183}" type="datetimeFigureOut">
              <a:rPr kumimoji="1" lang="zh-CN" altLang="en-US" smtClean="0"/>
              <a:t>17/2/21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28DF1A16-D800-9640-BA1A-13CC16C5BEF7}" type="slidenum">
              <a:rPr kumimoji="1" lang="zh-CN" altLang="en-US" smtClean="0"/>
              <a:t>‹#›</a:t>
            </a:fld>
            <a:endParaRPr kumimoji="1" lang="zh-CN" altLang="en-US"/>
          </a:p>
        </p:txBody>
      </p:sp>
    </p:spTree>
    <p:extLst>
      <p:ext uri="{BB962C8B-B14F-4D97-AF65-F5344CB8AC3E}">
        <p14:creationId xmlns:p14="http://schemas.microsoft.com/office/powerpoint/2010/main" val="2085390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DBCC6F48-564A-FD43-98F4-87ADD3BE7183}" type="datetimeFigureOut">
              <a:rPr kumimoji="1" lang="zh-CN" altLang="en-US" smtClean="0"/>
              <a:t>17/2/21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28DF1A16-D800-9640-BA1A-13CC16C5BEF7}" type="slidenum">
              <a:rPr kumimoji="1" lang="zh-CN" altLang="en-US" smtClean="0"/>
              <a:t>‹#›</a:t>
            </a:fld>
            <a:endParaRPr kumimoji="1" lang="zh-CN" altLang="en-US"/>
          </a:p>
        </p:txBody>
      </p:sp>
    </p:spTree>
    <p:extLst>
      <p:ext uri="{BB962C8B-B14F-4D97-AF65-F5344CB8AC3E}">
        <p14:creationId xmlns:p14="http://schemas.microsoft.com/office/powerpoint/2010/main" val="79278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DBCC6F48-564A-FD43-98F4-87ADD3BE7183}" type="datetimeFigureOut">
              <a:rPr kumimoji="1" lang="zh-CN" altLang="en-US" smtClean="0"/>
              <a:t>17/2/21</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28DF1A16-D800-9640-BA1A-13CC16C5BEF7}" type="slidenum">
              <a:rPr kumimoji="1" lang="zh-CN" altLang="en-US" smtClean="0"/>
              <a:t>‹#›</a:t>
            </a:fld>
            <a:endParaRPr kumimoji="1" lang="zh-CN" altLang="en-US"/>
          </a:p>
        </p:txBody>
      </p:sp>
    </p:spTree>
    <p:extLst>
      <p:ext uri="{BB962C8B-B14F-4D97-AF65-F5344CB8AC3E}">
        <p14:creationId xmlns:p14="http://schemas.microsoft.com/office/powerpoint/2010/main" val="9979388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DBCC6F48-564A-FD43-98F4-87ADD3BE7183}" type="datetimeFigureOut">
              <a:rPr kumimoji="1" lang="zh-CN" altLang="en-US" smtClean="0"/>
              <a:t>17/2/21</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28DF1A16-D800-9640-BA1A-13CC16C5BEF7}" type="slidenum">
              <a:rPr kumimoji="1" lang="zh-CN" altLang="en-US" smtClean="0"/>
              <a:t>‹#›</a:t>
            </a:fld>
            <a:endParaRPr kumimoji="1" lang="zh-CN" altLang="en-US"/>
          </a:p>
        </p:txBody>
      </p:sp>
    </p:spTree>
    <p:extLst>
      <p:ext uri="{BB962C8B-B14F-4D97-AF65-F5344CB8AC3E}">
        <p14:creationId xmlns:p14="http://schemas.microsoft.com/office/powerpoint/2010/main" val="510918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DBCC6F48-564A-FD43-98F4-87ADD3BE7183}" type="datetimeFigureOut">
              <a:rPr kumimoji="1" lang="zh-CN" altLang="en-US" smtClean="0"/>
              <a:t>17/2/21</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28DF1A16-D800-9640-BA1A-13CC16C5BEF7}" type="slidenum">
              <a:rPr kumimoji="1" lang="zh-CN" altLang="en-US" smtClean="0"/>
              <a:t>‹#›</a:t>
            </a:fld>
            <a:endParaRPr kumimoji="1" lang="zh-CN" altLang="en-US"/>
          </a:p>
        </p:txBody>
      </p:sp>
    </p:spTree>
    <p:extLst>
      <p:ext uri="{BB962C8B-B14F-4D97-AF65-F5344CB8AC3E}">
        <p14:creationId xmlns:p14="http://schemas.microsoft.com/office/powerpoint/2010/main" val="1366919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BCC6F48-564A-FD43-98F4-87ADD3BE7183}" type="datetimeFigureOut">
              <a:rPr kumimoji="1" lang="zh-CN" altLang="en-US" smtClean="0"/>
              <a:t>17/2/21</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28DF1A16-D800-9640-BA1A-13CC16C5BEF7}" type="slidenum">
              <a:rPr kumimoji="1" lang="zh-CN" altLang="en-US" smtClean="0"/>
              <a:t>‹#›</a:t>
            </a:fld>
            <a:endParaRPr kumimoji="1" lang="zh-CN" altLang="en-US"/>
          </a:p>
        </p:txBody>
      </p:sp>
    </p:spTree>
    <p:extLst>
      <p:ext uri="{BB962C8B-B14F-4D97-AF65-F5344CB8AC3E}">
        <p14:creationId xmlns:p14="http://schemas.microsoft.com/office/powerpoint/2010/main" val="39459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DBCC6F48-564A-FD43-98F4-87ADD3BE7183}" type="datetimeFigureOut">
              <a:rPr kumimoji="1" lang="zh-CN" altLang="en-US" smtClean="0"/>
              <a:t>17/2/21</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28DF1A16-D800-9640-BA1A-13CC16C5BEF7}" type="slidenum">
              <a:rPr kumimoji="1" lang="zh-CN" altLang="en-US" smtClean="0"/>
              <a:t>‹#›</a:t>
            </a:fld>
            <a:endParaRPr kumimoji="1" lang="zh-CN" altLang="en-US"/>
          </a:p>
        </p:txBody>
      </p:sp>
    </p:spTree>
    <p:extLst>
      <p:ext uri="{BB962C8B-B14F-4D97-AF65-F5344CB8AC3E}">
        <p14:creationId xmlns:p14="http://schemas.microsoft.com/office/powerpoint/2010/main" val="17782987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DBCC6F48-564A-FD43-98F4-87ADD3BE7183}" type="datetimeFigureOut">
              <a:rPr kumimoji="1" lang="zh-CN" altLang="en-US" smtClean="0"/>
              <a:t>17/2/21</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28DF1A16-D800-9640-BA1A-13CC16C5BEF7}" type="slidenum">
              <a:rPr kumimoji="1" lang="zh-CN" altLang="en-US" smtClean="0"/>
              <a:t>‹#›</a:t>
            </a:fld>
            <a:endParaRPr kumimoji="1" lang="zh-CN" altLang="en-US"/>
          </a:p>
        </p:txBody>
      </p:sp>
    </p:spTree>
    <p:extLst>
      <p:ext uri="{BB962C8B-B14F-4D97-AF65-F5344CB8AC3E}">
        <p14:creationId xmlns:p14="http://schemas.microsoft.com/office/powerpoint/2010/main" val="13367557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CC6F48-564A-FD43-98F4-87ADD3BE7183}" type="datetimeFigureOut">
              <a:rPr kumimoji="1" lang="zh-CN" altLang="en-US" smtClean="0"/>
              <a:t>17/2/21</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DF1A16-D800-9640-BA1A-13CC16C5BEF7}" type="slidenum">
              <a:rPr kumimoji="1" lang="zh-CN" altLang="en-US" smtClean="0"/>
              <a:t>‹#›</a:t>
            </a:fld>
            <a:endParaRPr kumimoji="1" lang="zh-CN" altLang="en-US"/>
          </a:p>
        </p:txBody>
      </p:sp>
    </p:spTree>
    <p:extLst>
      <p:ext uri="{BB962C8B-B14F-4D97-AF65-F5344CB8AC3E}">
        <p14:creationId xmlns:p14="http://schemas.microsoft.com/office/powerpoint/2010/main" val="2055429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文本框 1"/>
          <p:cNvSpPr txBox="1"/>
          <p:nvPr/>
        </p:nvSpPr>
        <p:spPr>
          <a:xfrm rot="18854268">
            <a:off x="-268415" y="1002504"/>
            <a:ext cx="3201189" cy="954107"/>
          </a:xfrm>
          <a:prstGeom prst="rect">
            <a:avLst/>
          </a:prstGeom>
          <a:noFill/>
        </p:spPr>
        <p:txBody>
          <a:bodyPr wrap="square" rtlCol="0">
            <a:spAutoFit/>
          </a:bodyPr>
          <a:lstStyle/>
          <a:p>
            <a:r>
              <a:rPr kumimoji="1" lang="en-US" altLang="zh-CN" sz="2800" dirty="0" smtClean="0">
                <a:latin typeface="Microsoft YaHei" charset="0"/>
                <a:ea typeface="Microsoft YaHei" charset="0"/>
                <a:cs typeface="Microsoft YaHei" charset="0"/>
              </a:rPr>
              <a:t>BUSINESS</a:t>
            </a:r>
            <a:endParaRPr kumimoji="1" lang="zh-CN" altLang="en-US" sz="2800" dirty="0" smtClean="0">
              <a:latin typeface="Microsoft YaHei" charset="0"/>
              <a:ea typeface="Microsoft YaHei" charset="0"/>
              <a:cs typeface="Microsoft YaHei" charset="0"/>
            </a:endParaRPr>
          </a:p>
          <a:p>
            <a:r>
              <a:rPr kumimoji="1" lang="en-US" altLang="zh-CN" sz="2800" dirty="0" smtClean="0">
                <a:latin typeface="Microsoft YaHei" charset="0"/>
                <a:ea typeface="Microsoft YaHei" charset="0"/>
                <a:cs typeface="Microsoft YaHei" charset="0"/>
              </a:rPr>
              <a:t>POWERPOINT</a:t>
            </a:r>
            <a:endParaRPr kumimoji="1" lang="zh-CN" altLang="en-US" sz="2800" dirty="0">
              <a:latin typeface="Microsoft YaHei" charset="0"/>
              <a:ea typeface="Microsoft YaHei" charset="0"/>
              <a:cs typeface="Microsoft YaHei" charset="0"/>
            </a:endParaRPr>
          </a:p>
        </p:txBody>
      </p:sp>
      <p:sp>
        <p:nvSpPr>
          <p:cNvPr id="3" name="TextBox 2"/>
          <p:cNvSpPr txBox="1"/>
          <p:nvPr/>
        </p:nvSpPr>
        <p:spPr>
          <a:xfrm>
            <a:off x="1383513" y="1967225"/>
            <a:ext cx="4666389" cy="2492990"/>
          </a:xfrm>
          <a:prstGeom prst="rect">
            <a:avLst/>
          </a:prstGeom>
          <a:noFill/>
        </p:spPr>
        <p:txBody>
          <a:bodyPr wrap="square" rtlCol="0">
            <a:spAutoFit/>
          </a:bodyPr>
          <a:lstStyle/>
          <a:p>
            <a:r>
              <a:rPr lang="en-US" altLang="zh-CN" sz="6000" b="1" dirty="0" smtClean="0">
                <a:solidFill>
                  <a:schemeClr val="bg1">
                    <a:lumMod val="85000"/>
                  </a:schemeClr>
                </a:solidFill>
                <a:latin typeface="Microsoft YaHei" charset="0"/>
                <a:ea typeface="Microsoft YaHei" charset="0"/>
                <a:cs typeface="Microsoft YaHei" charset="0"/>
              </a:rPr>
              <a:t>2017</a:t>
            </a:r>
          </a:p>
          <a:p>
            <a:r>
              <a:rPr lang="zh-CN" altLang="en-US" sz="4800" dirty="0" smtClean="0">
                <a:solidFill>
                  <a:schemeClr val="bg1">
                    <a:lumMod val="85000"/>
                  </a:schemeClr>
                </a:solidFill>
                <a:latin typeface="Microsoft YaHei" charset="0"/>
                <a:ea typeface="Microsoft YaHei" charset="0"/>
                <a:cs typeface="Microsoft YaHei" charset="0"/>
              </a:rPr>
              <a:t>商业计划书</a:t>
            </a:r>
            <a:endParaRPr lang="en-US" altLang="zh-CN" sz="4800" dirty="0" smtClean="0">
              <a:solidFill>
                <a:schemeClr val="bg1">
                  <a:lumMod val="85000"/>
                </a:schemeClr>
              </a:solidFill>
              <a:latin typeface="Microsoft YaHei" charset="0"/>
              <a:ea typeface="Microsoft YaHei" charset="0"/>
              <a:cs typeface="Microsoft YaHei" charset="0"/>
            </a:endParaRPr>
          </a:p>
          <a:p>
            <a:r>
              <a:rPr lang="en-US" altLang="zh-CN" sz="4800" dirty="0" smtClean="0">
                <a:solidFill>
                  <a:schemeClr val="bg1">
                    <a:lumMod val="85000"/>
                  </a:schemeClr>
                </a:solidFill>
                <a:latin typeface="Microsoft YaHei" charset="0"/>
                <a:ea typeface="Microsoft YaHei" charset="0"/>
                <a:cs typeface="Microsoft YaHei" charset="0"/>
              </a:rPr>
              <a:t>POWERPOINT</a:t>
            </a:r>
            <a:r>
              <a:rPr lang="en-US" altLang="zh-CN" sz="4800" b="1" dirty="0" smtClean="0">
                <a:solidFill>
                  <a:schemeClr val="bg1">
                    <a:lumMod val="85000"/>
                  </a:schemeClr>
                </a:solidFill>
                <a:latin typeface="Microsoft YaHei" charset="0"/>
                <a:ea typeface="Microsoft YaHei" charset="0"/>
                <a:cs typeface="Microsoft YaHei" charset="0"/>
              </a:rPr>
              <a:t> </a:t>
            </a:r>
            <a:endParaRPr lang="zh-CN" altLang="en-US" sz="4800" b="1" dirty="0">
              <a:solidFill>
                <a:schemeClr val="bg1">
                  <a:lumMod val="85000"/>
                </a:schemeClr>
              </a:solidFill>
              <a:latin typeface="Microsoft YaHei" charset="0"/>
              <a:ea typeface="Microsoft YaHei" charset="0"/>
              <a:cs typeface="Microsoft YaHei" charset="0"/>
            </a:endParaRPr>
          </a:p>
        </p:txBody>
      </p:sp>
      <p:sp>
        <p:nvSpPr>
          <p:cNvPr id="4" name="矩形 3"/>
          <p:cNvSpPr/>
          <p:nvPr/>
        </p:nvSpPr>
        <p:spPr>
          <a:xfrm>
            <a:off x="1454953" y="5001365"/>
            <a:ext cx="1152128" cy="432048"/>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solidFill>
                  <a:schemeClr val="bg1">
                    <a:lumMod val="85000"/>
                  </a:schemeClr>
                </a:solidFill>
                <a:latin typeface="Microsoft YaHei" charset="0"/>
                <a:ea typeface="Microsoft YaHei" charset="0"/>
                <a:cs typeface="Microsoft YaHei" charset="0"/>
              </a:rPr>
              <a:t>ANTTIME</a:t>
            </a:r>
            <a:endParaRPr lang="zh-CN" altLang="en-US" sz="1200" b="1" dirty="0">
              <a:solidFill>
                <a:schemeClr val="bg1">
                  <a:lumMod val="85000"/>
                </a:schemeClr>
              </a:solidFill>
              <a:latin typeface="Microsoft YaHei" charset="0"/>
              <a:ea typeface="Microsoft YaHei" charset="0"/>
              <a:cs typeface="Microsoft YaHei" charset="0"/>
            </a:endParaRPr>
          </a:p>
        </p:txBody>
      </p:sp>
      <p:sp>
        <p:nvSpPr>
          <p:cNvPr id="5" name="矩形 4"/>
          <p:cNvSpPr/>
          <p:nvPr/>
        </p:nvSpPr>
        <p:spPr>
          <a:xfrm>
            <a:off x="2985409" y="5001365"/>
            <a:ext cx="1656184" cy="4320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solidFill>
                  <a:schemeClr val="bg2">
                    <a:lumMod val="25000"/>
                  </a:schemeClr>
                </a:solidFill>
                <a:latin typeface="Microsoft YaHei" charset="0"/>
                <a:ea typeface="Microsoft YaHei" charset="0"/>
                <a:cs typeface="Microsoft YaHei" charset="0"/>
              </a:rPr>
              <a:t>ANYWHERE  &gt;</a:t>
            </a:r>
            <a:endParaRPr lang="zh-CN" altLang="en-US" sz="1200" b="1" dirty="0">
              <a:solidFill>
                <a:schemeClr val="bg2">
                  <a:lumMod val="25000"/>
                </a:schemeClr>
              </a:solidFill>
              <a:latin typeface="Microsoft YaHei" charset="0"/>
              <a:ea typeface="Microsoft YaHei" charset="0"/>
              <a:cs typeface="Microsoft YaHei" charset="0"/>
            </a:endParaRPr>
          </a:p>
        </p:txBody>
      </p:sp>
      <p:sp>
        <p:nvSpPr>
          <p:cNvPr id="6" name="椭圆 5"/>
          <p:cNvSpPr/>
          <p:nvPr/>
        </p:nvSpPr>
        <p:spPr>
          <a:xfrm>
            <a:off x="1426377" y="5974648"/>
            <a:ext cx="672783" cy="672783"/>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lumMod val="85000"/>
                </a:schemeClr>
              </a:solidFill>
              <a:latin typeface="Microsoft YaHei" charset="0"/>
              <a:ea typeface="Microsoft YaHei" charset="0"/>
              <a:cs typeface="Microsoft YaHei" charset="0"/>
            </a:endParaRPr>
          </a:p>
        </p:txBody>
      </p:sp>
      <p:sp>
        <p:nvSpPr>
          <p:cNvPr id="7" name="Freeform 13"/>
          <p:cNvSpPr>
            <a:spLocks noChangeAspect="1"/>
          </p:cNvSpPr>
          <p:nvPr/>
        </p:nvSpPr>
        <p:spPr bwMode="auto">
          <a:xfrm>
            <a:off x="1500237" y="6170605"/>
            <a:ext cx="560231" cy="388706"/>
          </a:xfrm>
          <a:custGeom>
            <a:avLst/>
            <a:gdLst>
              <a:gd name="T0" fmla="*/ 368 w 369"/>
              <a:gd name="T1" fmla="*/ 13 h 256"/>
              <a:gd name="T2" fmla="*/ 366 w 369"/>
              <a:gd name="T3" fmla="*/ 9 h 256"/>
              <a:gd name="T4" fmla="*/ 363 w 369"/>
              <a:gd name="T5" fmla="*/ 5 h 256"/>
              <a:gd name="T6" fmla="*/ 359 w 369"/>
              <a:gd name="T7" fmla="*/ 2 h 256"/>
              <a:gd name="T8" fmla="*/ 356 w 369"/>
              <a:gd name="T9" fmla="*/ 1 h 256"/>
              <a:gd name="T10" fmla="*/ 351 w 369"/>
              <a:gd name="T11" fmla="*/ 0 h 256"/>
              <a:gd name="T12" fmla="*/ 239 w 369"/>
              <a:gd name="T13" fmla="*/ 0 h 256"/>
              <a:gd name="T14" fmla="*/ 234 w 369"/>
              <a:gd name="T15" fmla="*/ 1 h 256"/>
              <a:gd name="T16" fmla="*/ 229 w 369"/>
              <a:gd name="T17" fmla="*/ 3 h 256"/>
              <a:gd name="T18" fmla="*/ 226 w 369"/>
              <a:gd name="T19" fmla="*/ 6 h 256"/>
              <a:gd name="T20" fmla="*/ 223 w 369"/>
              <a:gd name="T21" fmla="*/ 10 h 256"/>
              <a:gd name="T22" fmla="*/ 194 w 369"/>
              <a:gd name="T23" fmla="*/ 68 h 256"/>
              <a:gd name="T24" fmla="*/ 46 w 369"/>
              <a:gd name="T25" fmla="*/ 36 h 256"/>
              <a:gd name="T26" fmla="*/ 179 w 369"/>
              <a:gd name="T27" fmla="*/ 77 h 256"/>
              <a:gd name="T28" fmla="*/ 146 w 369"/>
              <a:gd name="T29" fmla="*/ 10 h 256"/>
              <a:gd name="T30" fmla="*/ 143 w 369"/>
              <a:gd name="T31" fmla="*/ 6 h 256"/>
              <a:gd name="T32" fmla="*/ 140 w 369"/>
              <a:gd name="T33" fmla="*/ 3 h 256"/>
              <a:gd name="T34" fmla="*/ 135 w 369"/>
              <a:gd name="T35" fmla="*/ 1 h 256"/>
              <a:gd name="T36" fmla="*/ 130 w 369"/>
              <a:gd name="T37" fmla="*/ 0 h 256"/>
              <a:gd name="T38" fmla="*/ 17 w 369"/>
              <a:gd name="T39" fmla="*/ 0 h 256"/>
              <a:gd name="T40" fmla="*/ 13 w 369"/>
              <a:gd name="T41" fmla="*/ 1 h 256"/>
              <a:gd name="T42" fmla="*/ 10 w 369"/>
              <a:gd name="T43" fmla="*/ 2 h 256"/>
              <a:gd name="T44" fmla="*/ 6 w 369"/>
              <a:gd name="T45" fmla="*/ 5 h 256"/>
              <a:gd name="T46" fmla="*/ 3 w 369"/>
              <a:gd name="T47" fmla="*/ 9 h 256"/>
              <a:gd name="T48" fmla="*/ 1 w 369"/>
              <a:gd name="T49" fmla="*/ 13 h 256"/>
              <a:gd name="T50" fmla="*/ 0 w 369"/>
              <a:gd name="T51" fmla="*/ 18 h 256"/>
              <a:gd name="T52" fmla="*/ 0 w 369"/>
              <a:gd name="T53" fmla="*/ 22 h 256"/>
              <a:gd name="T54" fmla="*/ 2 w 369"/>
              <a:gd name="T55" fmla="*/ 26 h 256"/>
              <a:gd name="T56" fmla="*/ 120 w 369"/>
              <a:gd name="T57" fmla="*/ 254 h 256"/>
              <a:gd name="T58" fmla="*/ 125 w 369"/>
              <a:gd name="T59" fmla="*/ 256 h 256"/>
              <a:gd name="T60" fmla="*/ 130 w 369"/>
              <a:gd name="T61" fmla="*/ 256 h 256"/>
              <a:gd name="T62" fmla="*/ 134 w 369"/>
              <a:gd name="T63" fmla="*/ 255 h 256"/>
              <a:gd name="T64" fmla="*/ 184 w 369"/>
              <a:gd name="T65" fmla="*/ 165 h 256"/>
              <a:gd name="T66" fmla="*/ 217 w 369"/>
              <a:gd name="T67" fmla="*/ 100 h 256"/>
              <a:gd name="T68" fmla="*/ 241 w 369"/>
              <a:gd name="T69" fmla="*/ 199 h 256"/>
              <a:gd name="T70" fmla="*/ 224 w 369"/>
              <a:gd name="T71" fmla="*/ 245 h 256"/>
              <a:gd name="T72" fmla="*/ 235 w 369"/>
              <a:gd name="T73" fmla="*/ 255 h 256"/>
              <a:gd name="T74" fmla="*/ 241 w 369"/>
              <a:gd name="T75" fmla="*/ 256 h 256"/>
              <a:gd name="T76" fmla="*/ 246 w 369"/>
              <a:gd name="T77" fmla="*/ 255 h 256"/>
              <a:gd name="T78" fmla="*/ 257 w 369"/>
              <a:gd name="T79" fmla="*/ 245 h 256"/>
              <a:gd name="T80" fmla="*/ 368 w 369"/>
              <a:gd name="T81" fmla="*/ 24 h 256"/>
              <a:gd name="T82" fmla="*/ 369 w 369"/>
              <a:gd name="T83" fmla="*/ 1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9" h="256">
                <a:moveTo>
                  <a:pt x="369" y="17"/>
                </a:moveTo>
                <a:cubicBezTo>
                  <a:pt x="369" y="16"/>
                  <a:pt x="369" y="16"/>
                  <a:pt x="369" y="15"/>
                </a:cubicBezTo>
                <a:cubicBezTo>
                  <a:pt x="369" y="15"/>
                  <a:pt x="368" y="14"/>
                  <a:pt x="368" y="13"/>
                </a:cubicBezTo>
                <a:cubicBezTo>
                  <a:pt x="368" y="13"/>
                  <a:pt x="368" y="12"/>
                  <a:pt x="368" y="12"/>
                </a:cubicBezTo>
                <a:cubicBezTo>
                  <a:pt x="368" y="11"/>
                  <a:pt x="367" y="11"/>
                  <a:pt x="367" y="10"/>
                </a:cubicBezTo>
                <a:cubicBezTo>
                  <a:pt x="367" y="10"/>
                  <a:pt x="367" y="9"/>
                  <a:pt x="366" y="9"/>
                </a:cubicBezTo>
                <a:cubicBezTo>
                  <a:pt x="366" y="8"/>
                  <a:pt x="366" y="8"/>
                  <a:pt x="365" y="7"/>
                </a:cubicBezTo>
                <a:cubicBezTo>
                  <a:pt x="365" y="7"/>
                  <a:pt x="365" y="7"/>
                  <a:pt x="364" y="6"/>
                </a:cubicBezTo>
                <a:cubicBezTo>
                  <a:pt x="364" y="6"/>
                  <a:pt x="363" y="5"/>
                  <a:pt x="363" y="5"/>
                </a:cubicBezTo>
                <a:cubicBezTo>
                  <a:pt x="363" y="4"/>
                  <a:pt x="362" y="4"/>
                  <a:pt x="362" y="4"/>
                </a:cubicBezTo>
                <a:cubicBezTo>
                  <a:pt x="361" y="3"/>
                  <a:pt x="361" y="3"/>
                  <a:pt x="360" y="3"/>
                </a:cubicBezTo>
                <a:cubicBezTo>
                  <a:pt x="360" y="3"/>
                  <a:pt x="359" y="2"/>
                  <a:pt x="359" y="2"/>
                </a:cubicBezTo>
                <a:cubicBezTo>
                  <a:pt x="359" y="2"/>
                  <a:pt x="359" y="2"/>
                  <a:pt x="359" y="2"/>
                </a:cubicBezTo>
                <a:cubicBezTo>
                  <a:pt x="358" y="2"/>
                  <a:pt x="357" y="2"/>
                  <a:pt x="357" y="1"/>
                </a:cubicBezTo>
                <a:cubicBezTo>
                  <a:pt x="356" y="1"/>
                  <a:pt x="356" y="1"/>
                  <a:pt x="356" y="1"/>
                </a:cubicBezTo>
                <a:cubicBezTo>
                  <a:pt x="355" y="1"/>
                  <a:pt x="354" y="1"/>
                  <a:pt x="354" y="1"/>
                </a:cubicBezTo>
                <a:cubicBezTo>
                  <a:pt x="353" y="1"/>
                  <a:pt x="352" y="0"/>
                  <a:pt x="352" y="0"/>
                </a:cubicBezTo>
                <a:cubicBezTo>
                  <a:pt x="352" y="0"/>
                  <a:pt x="352" y="0"/>
                  <a:pt x="351" y="0"/>
                </a:cubicBezTo>
                <a:cubicBezTo>
                  <a:pt x="351" y="0"/>
                  <a:pt x="351" y="0"/>
                  <a:pt x="351" y="0"/>
                </a:cubicBezTo>
                <a:cubicBezTo>
                  <a:pt x="239" y="0"/>
                  <a:pt x="239" y="0"/>
                  <a:pt x="239" y="0"/>
                </a:cubicBezTo>
                <a:cubicBezTo>
                  <a:pt x="239" y="0"/>
                  <a:pt x="239" y="0"/>
                  <a:pt x="239" y="0"/>
                </a:cubicBezTo>
                <a:cubicBezTo>
                  <a:pt x="238" y="0"/>
                  <a:pt x="238" y="1"/>
                  <a:pt x="237" y="1"/>
                </a:cubicBezTo>
                <a:cubicBezTo>
                  <a:pt x="237" y="1"/>
                  <a:pt x="236" y="1"/>
                  <a:pt x="236" y="1"/>
                </a:cubicBezTo>
                <a:cubicBezTo>
                  <a:pt x="235" y="1"/>
                  <a:pt x="235" y="1"/>
                  <a:pt x="234" y="1"/>
                </a:cubicBezTo>
                <a:cubicBezTo>
                  <a:pt x="234" y="1"/>
                  <a:pt x="233" y="1"/>
                  <a:pt x="232" y="2"/>
                </a:cubicBezTo>
                <a:cubicBezTo>
                  <a:pt x="232" y="2"/>
                  <a:pt x="231" y="2"/>
                  <a:pt x="231" y="2"/>
                </a:cubicBezTo>
                <a:cubicBezTo>
                  <a:pt x="230" y="3"/>
                  <a:pt x="230" y="3"/>
                  <a:pt x="229" y="3"/>
                </a:cubicBezTo>
                <a:cubicBezTo>
                  <a:pt x="229" y="3"/>
                  <a:pt x="229" y="4"/>
                  <a:pt x="228" y="4"/>
                </a:cubicBezTo>
                <a:cubicBezTo>
                  <a:pt x="228" y="4"/>
                  <a:pt x="227" y="5"/>
                  <a:pt x="227" y="5"/>
                </a:cubicBezTo>
                <a:cubicBezTo>
                  <a:pt x="226" y="6"/>
                  <a:pt x="226" y="6"/>
                  <a:pt x="226" y="6"/>
                </a:cubicBezTo>
                <a:cubicBezTo>
                  <a:pt x="225" y="7"/>
                  <a:pt x="225" y="7"/>
                  <a:pt x="224" y="8"/>
                </a:cubicBezTo>
                <a:cubicBezTo>
                  <a:pt x="224" y="8"/>
                  <a:pt x="224" y="8"/>
                  <a:pt x="224" y="9"/>
                </a:cubicBezTo>
                <a:cubicBezTo>
                  <a:pt x="223" y="9"/>
                  <a:pt x="223" y="10"/>
                  <a:pt x="223" y="10"/>
                </a:cubicBezTo>
                <a:cubicBezTo>
                  <a:pt x="223" y="10"/>
                  <a:pt x="223" y="10"/>
                  <a:pt x="223" y="10"/>
                </a:cubicBezTo>
                <a:cubicBezTo>
                  <a:pt x="194" y="68"/>
                  <a:pt x="194" y="68"/>
                  <a:pt x="194" y="68"/>
                </a:cubicBezTo>
                <a:cubicBezTo>
                  <a:pt x="194" y="68"/>
                  <a:pt x="194" y="68"/>
                  <a:pt x="194" y="68"/>
                </a:cubicBezTo>
                <a:cubicBezTo>
                  <a:pt x="162" y="132"/>
                  <a:pt x="162" y="132"/>
                  <a:pt x="162" y="132"/>
                </a:cubicBezTo>
                <a:cubicBezTo>
                  <a:pt x="128" y="199"/>
                  <a:pt x="128" y="199"/>
                  <a:pt x="128" y="199"/>
                </a:cubicBezTo>
                <a:cubicBezTo>
                  <a:pt x="46" y="36"/>
                  <a:pt x="46" y="36"/>
                  <a:pt x="46" y="36"/>
                </a:cubicBezTo>
                <a:cubicBezTo>
                  <a:pt x="119" y="36"/>
                  <a:pt x="119" y="36"/>
                  <a:pt x="119" y="36"/>
                </a:cubicBezTo>
                <a:cubicBezTo>
                  <a:pt x="160" y="116"/>
                  <a:pt x="160" y="116"/>
                  <a:pt x="160" y="116"/>
                </a:cubicBezTo>
                <a:cubicBezTo>
                  <a:pt x="179" y="77"/>
                  <a:pt x="179" y="77"/>
                  <a:pt x="179" y="77"/>
                </a:cubicBezTo>
                <a:cubicBezTo>
                  <a:pt x="146" y="10"/>
                  <a:pt x="146" y="10"/>
                  <a:pt x="146" y="10"/>
                </a:cubicBezTo>
                <a:cubicBezTo>
                  <a:pt x="146" y="10"/>
                  <a:pt x="146" y="10"/>
                  <a:pt x="146" y="10"/>
                </a:cubicBezTo>
                <a:cubicBezTo>
                  <a:pt x="146" y="10"/>
                  <a:pt x="146" y="10"/>
                  <a:pt x="146" y="10"/>
                </a:cubicBezTo>
                <a:cubicBezTo>
                  <a:pt x="146" y="10"/>
                  <a:pt x="145" y="9"/>
                  <a:pt x="145" y="9"/>
                </a:cubicBezTo>
                <a:cubicBezTo>
                  <a:pt x="145" y="8"/>
                  <a:pt x="145" y="8"/>
                  <a:pt x="144" y="8"/>
                </a:cubicBezTo>
                <a:cubicBezTo>
                  <a:pt x="144" y="7"/>
                  <a:pt x="143" y="7"/>
                  <a:pt x="143" y="6"/>
                </a:cubicBezTo>
                <a:cubicBezTo>
                  <a:pt x="143" y="6"/>
                  <a:pt x="143" y="6"/>
                  <a:pt x="142" y="5"/>
                </a:cubicBezTo>
                <a:cubicBezTo>
                  <a:pt x="142" y="5"/>
                  <a:pt x="141" y="4"/>
                  <a:pt x="140" y="4"/>
                </a:cubicBezTo>
                <a:cubicBezTo>
                  <a:pt x="140" y="4"/>
                  <a:pt x="140" y="3"/>
                  <a:pt x="140" y="3"/>
                </a:cubicBezTo>
                <a:cubicBezTo>
                  <a:pt x="139" y="3"/>
                  <a:pt x="138" y="2"/>
                  <a:pt x="138" y="2"/>
                </a:cubicBezTo>
                <a:cubicBezTo>
                  <a:pt x="137" y="2"/>
                  <a:pt x="137" y="2"/>
                  <a:pt x="136" y="2"/>
                </a:cubicBezTo>
                <a:cubicBezTo>
                  <a:pt x="136" y="1"/>
                  <a:pt x="135" y="1"/>
                  <a:pt x="135" y="1"/>
                </a:cubicBezTo>
                <a:cubicBezTo>
                  <a:pt x="134" y="1"/>
                  <a:pt x="134" y="1"/>
                  <a:pt x="133" y="1"/>
                </a:cubicBezTo>
                <a:cubicBezTo>
                  <a:pt x="132" y="1"/>
                  <a:pt x="132" y="1"/>
                  <a:pt x="131" y="1"/>
                </a:cubicBezTo>
                <a:cubicBezTo>
                  <a:pt x="131" y="0"/>
                  <a:pt x="131" y="0"/>
                  <a:pt x="130" y="0"/>
                </a:cubicBezTo>
                <a:cubicBezTo>
                  <a:pt x="130" y="0"/>
                  <a:pt x="130" y="0"/>
                  <a:pt x="130" y="0"/>
                </a:cubicBezTo>
                <a:cubicBezTo>
                  <a:pt x="17" y="0"/>
                  <a:pt x="17" y="0"/>
                  <a:pt x="17" y="0"/>
                </a:cubicBezTo>
                <a:cubicBezTo>
                  <a:pt x="17" y="0"/>
                  <a:pt x="17" y="0"/>
                  <a:pt x="17" y="0"/>
                </a:cubicBezTo>
                <a:cubicBezTo>
                  <a:pt x="17" y="0"/>
                  <a:pt x="17" y="0"/>
                  <a:pt x="17" y="0"/>
                </a:cubicBezTo>
                <a:cubicBezTo>
                  <a:pt x="16" y="0"/>
                  <a:pt x="16" y="1"/>
                  <a:pt x="15" y="1"/>
                </a:cubicBezTo>
                <a:cubicBezTo>
                  <a:pt x="15" y="1"/>
                  <a:pt x="14" y="1"/>
                  <a:pt x="13" y="1"/>
                </a:cubicBezTo>
                <a:cubicBezTo>
                  <a:pt x="13" y="1"/>
                  <a:pt x="12" y="1"/>
                  <a:pt x="12" y="1"/>
                </a:cubicBezTo>
                <a:cubicBezTo>
                  <a:pt x="11" y="2"/>
                  <a:pt x="11" y="2"/>
                  <a:pt x="10" y="2"/>
                </a:cubicBezTo>
                <a:cubicBezTo>
                  <a:pt x="10" y="2"/>
                  <a:pt x="10" y="2"/>
                  <a:pt x="10" y="2"/>
                </a:cubicBezTo>
                <a:cubicBezTo>
                  <a:pt x="9" y="2"/>
                  <a:pt x="9" y="3"/>
                  <a:pt x="9" y="3"/>
                </a:cubicBezTo>
                <a:cubicBezTo>
                  <a:pt x="8" y="3"/>
                  <a:pt x="8" y="3"/>
                  <a:pt x="7" y="4"/>
                </a:cubicBezTo>
                <a:cubicBezTo>
                  <a:pt x="7" y="4"/>
                  <a:pt x="6" y="5"/>
                  <a:pt x="6" y="5"/>
                </a:cubicBezTo>
                <a:cubicBezTo>
                  <a:pt x="5" y="5"/>
                  <a:pt x="5" y="6"/>
                  <a:pt x="5" y="6"/>
                </a:cubicBezTo>
                <a:cubicBezTo>
                  <a:pt x="4" y="6"/>
                  <a:pt x="4" y="7"/>
                  <a:pt x="3" y="7"/>
                </a:cubicBezTo>
                <a:cubicBezTo>
                  <a:pt x="3" y="8"/>
                  <a:pt x="3" y="8"/>
                  <a:pt x="3" y="9"/>
                </a:cubicBezTo>
                <a:cubicBezTo>
                  <a:pt x="2" y="9"/>
                  <a:pt x="2" y="10"/>
                  <a:pt x="2" y="10"/>
                </a:cubicBezTo>
                <a:cubicBezTo>
                  <a:pt x="1" y="11"/>
                  <a:pt x="1" y="11"/>
                  <a:pt x="1" y="12"/>
                </a:cubicBezTo>
                <a:cubicBezTo>
                  <a:pt x="1" y="12"/>
                  <a:pt x="1" y="13"/>
                  <a:pt x="1" y="13"/>
                </a:cubicBezTo>
                <a:cubicBezTo>
                  <a:pt x="0" y="14"/>
                  <a:pt x="0" y="15"/>
                  <a:pt x="0" y="15"/>
                </a:cubicBezTo>
                <a:cubicBezTo>
                  <a:pt x="0" y="16"/>
                  <a:pt x="0" y="16"/>
                  <a:pt x="0" y="17"/>
                </a:cubicBezTo>
                <a:cubicBezTo>
                  <a:pt x="0" y="17"/>
                  <a:pt x="0" y="18"/>
                  <a:pt x="0" y="18"/>
                </a:cubicBezTo>
                <a:cubicBezTo>
                  <a:pt x="0" y="18"/>
                  <a:pt x="0" y="18"/>
                  <a:pt x="0" y="19"/>
                </a:cubicBezTo>
                <a:cubicBezTo>
                  <a:pt x="0" y="19"/>
                  <a:pt x="0" y="20"/>
                  <a:pt x="0" y="20"/>
                </a:cubicBezTo>
                <a:cubicBezTo>
                  <a:pt x="0" y="21"/>
                  <a:pt x="0" y="21"/>
                  <a:pt x="0" y="22"/>
                </a:cubicBezTo>
                <a:cubicBezTo>
                  <a:pt x="0" y="23"/>
                  <a:pt x="1" y="23"/>
                  <a:pt x="1" y="24"/>
                </a:cubicBezTo>
                <a:cubicBezTo>
                  <a:pt x="1" y="24"/>
                  <a:pt x="1" y="25"/>
                  <a:pt x="2" y="25"/>
                </a:cubicBezTo>
                <a:cubicBezTo>
                  <a:pt x="2" y="26"/>
                  <a:pt x="2" y="26"/>
                  <a:pt x="2" y="26"/>
                </a:cubicBezTo>
                <a:cubicBezTo>
                  <a:pt x="2" y="26"/>
                  <a:pt x="2" y="26"/>
                  <a:pt x="2" y="26"/>
                </a:cubicBezTo>
                <a:cubicBezTo>
                  <a:pt x="112" y="245"/>
                  <a:pt x="112" y="245"/>
                  <a:pt x="112" y="245"/>
                </a:cubicBezTo>
                <a:cubicBezTo>
                  <a:pt x="113" y="249"/>
                  <a:pt x="116" y="252"/>
                  <a:pt x="120" y="254"/>
                </a:cubicBezTo>
                <a:cubicBezTo>
                  <a:pt x="121" y="254"/>
                  <a:pt x="122" y="255"/>
                  <a:pt x="122" y="255"/>
                </a:cubicBezTo>
                <a:cubicBezTo>
                  <a:pt x="122" y="255"/>
                  <a:pt x="123" y="255"/>
                  <a:pt x="123" y="255"/>
                </a:cubicBezTo>
                <a:cubicBezTo>
                  <a:pt x="123" y="255"/>
                  <a:pt x="124" y="256"/>
                  <a:pt x="125" y="256"/>
                </a:cubicBezTo>
                <a:cubicBezTo>
                  <a:pt x="126" y="256"/>
                  <a:pt x="126" y="256"/>
                  <a:pt x="126" y="256"/>
                </a:cubicBezTo>
                <a:cubicBezTo>
                  <a:pt x="127" y="256"/>
                  <a:pt x="127" y="256"/>
                  <a:pt x="128" y="256"/>
                </a:cubicBezTo>
                <a:cubicBezTo>
                  <a:pt x="129" y="256"/>
                  <a:pt x="129" y="256"/>
                  <a:pt x="130" y="256"/>
                </a:cubicBezTo>
                <a:cubicBezTo>
                  <a:pt x="130" y="256"/>
                  <a:pt x="131" y="256"/>
                  <a:pt x="131" y="256"/>
                </a:cubicBezTo>
                <a:cubicBezTo>
                  <a:pt x="132" y="255"/>
                  <a:pt x="133" y="255"/>
                  <a:pt x="133" y="255"/>
                </a:cubicBezTo>
                <a:cubicBezTo>
                  <a:pt x="134" y="255"/>
                  <a:pt x="134" y="255"/>
                  <a:pt x="134" y="255"/>
                </a:cubicBezTo>
                <a:cubicBezTo>
                  <a:pt x="135" y="255"/>
                  <a:pt x="135" y="254"/>
                  <a:pt x="136" y="254"/>
                </a:cubicBezTo>
                <a:cubicBezTo>
                  <a:pt x="140" y="252"/>
                  <a:pt x="143" y="249"/>
                  <a:pt x="144" y="245"/>
                </a:cubicBezTo>
                <a:cubicBezTo>
                  <a:pt x="184" y="165"/>
                  <a:pt x="184" y="165"/>
                  <a:pt x="184" y="165"/>
                </a:cubicBezTo>
                <a:cubicBezTo>
                  <a:pt x="184" y="165"/>
                  <a:pt x="184" y="165"/>
                  <a:pt x="184" y="165"/>
                </a:cubicBezTo>
                <a:cubicBezTo>
                  <a:pt x="217" y="100"/>
                  <a:pt x="217" y="100"/>
                  <a:pt x="217" y="100"/>
                </a:cubicBezTo>
                <a:cubicBezTo>
                  <a:pt x="217" y="100"/>
                  <a:pt x="217" y="100"/>
                  <a:pt x="217" y="100"/>
                </a:cubicBezTo>
                <a:cubicBezTo>
                  <a:pt x="249" y="36"/>
                  <a:pt x="249" y="36"/>
                  <a:pt x="249" y="36"/>
                </a:cubicBezTo>
                <a:cubicBezTo>
                  <a:pt x="323" y="36"/>
                  <a:pt x="323" y="36"/>
                  <a:pt x="323" y="36"/>
                </a:cubicBezTo>
                <a:cubicBezTo>
                  <a:pt x="241" y="199"/>
                  <a:pt x="241" y="199"/>
                  <a:pt x="241" y="199"/>
                </a:cubicBezTo>
                <a:cubicBezTo>
                  <a:pt x="209" y="136"/>
                  <a:pt x="209" y="136"/>
                  <a:pt x="209" y="136"/>
                </a:cubicBezTo>
                <a:cubicBezTo>
                  <a:pt x="189" y="175"/>
                  <a:pt x="189" y="175"/>
                  <a:pt x="189" y="175"/>
                </a:cubicBezTo>
                <a:cubicBezTo>
                  <a:pt x="224" y="245"/>
                  <a:pt x="224" y="245"/>
                  <a:pt x="224" y="245"/>
                </a:cubicBezTo>
                <a:cubicBezTo>
                  <a:pt x="226" y="249"/>
                  <a:pt x="229" y="252"/>
                  <a:pt x="233" y="254"/>
                </a:cubicBezTo>
                <a:cubicBezTo>
                  <a:pt x="234" y="254"/>
                  <a:pt x="234" y="255"/>
                  <a:pt x="235" y="255"/>
                </a:cubicBezTo>
                <a:cubicBezTo>
                  <a:pt x="235" y="255"/>
                  <a:pt x="235" y="255"/>
                  <a:pt x="235" y="255"/>
                </a:cubicBezTo>
                <a:cubicBezTo>
                  <a:pt x="236" y="255"/>
                  <a:pt x="237" y="256"/>
                  <a:pt x="238" y="256"/>
                </a:cubicBezTo>
                <a:cubicBezTo>
                  <a:pt x="238" y="256"/>
                  <a:pt x="239" y="256"/>
                  <a:pt x="239" y="256"/>
                </a:cubicBezTo>
                <a:cubicBezTo>
                  <a:pt x="240" y="256"/>
                  <a:pt x="240" y="256"/>
                  <a:pt x="241" y="256"/>
                </a:cubicBezTo>
                <a:cubicBezTo>
                  <a:pt x="241" y="256"/>
                  <a:pt x="242" y="256"/>
                  <a:pt x="243" y="256"/>
                </a:cubicBezTo>
                <a:cubicBezTo>
                  <a:pt x="243" y="256"/>
                  <a:pt x="243" y="256"/>
                  <a:pt x="244" y="256"/>
                </a:cubicBezTo>
                <a:cubicBezTo>
                  <a:pt x="245" y="255"/>
                  <a:pt x="245" y="255"/>
                  <a:pt x="246" y="255"/>
                </a:cubicBezTo>
                <a:cubicBezTo>
                  <a:pt x="246" y="255"/>
                  <a:pt x="246" y="255"/>
                  <a:pt x="247" y="255"/>
                </a:cubicBezTo>
                <a:cubicBezTo>
                  <a:pt x="247" y="255"/>
                  <a:pt x="248" y="254"/>
                  <a:pt x="249" y="254"/>
                </a:cubicBezTo>
                <a:cubicBezTo>
                  <a:pt x="253" y="252"/>
                  <a:pt x="256" y="249"/>
                  <a:pt x="257" y="245"/>
                </a:cubicBezTo>
                <a:cubicBezTo>
                  <a:pt x="367" y="26"/>
                  <a:pt x="367" y="26"/>
                  <a:pt x="367" y="26"/>
                </a:cubicBezTo>
                <a:cubicBezTo>
                  <a:pt x="367" y="26"/>
                  <a:pt x="367" y="25"/>
                  <a:pt x="367" y="25"/>
                </a:cubicBezTo>
                <a:cubicBezTo>
                  <a:pt x="368" y="25"/>
                  <a:pt x="368" y="24"/>
                  <a:pt x="368" y="24"/>
                </a:cubicBezTo>
                <a:cubicBezTo>
                  <a:pt x="368" y="23"/>
                  <a:pt x="368" y="23"/>
                  <a:pt x="368" y="22"/>
                </a:cubicBezTo>
                <a:cubicBezTo>
                  <a:pt x="369" y="21"/>
                  <a:pt x="369" y="21"/>
                  <a:pt x="369" y="20"/>
                </a:cubicBezTo>
                <a:cubicBezTo>
                  <a:pt x="369" y="20"/>
                  <a:pt x="369" y="19"/>
                  <a:pt x="369" y="19"/>
                </a:cubicBezTo>
                <a:cubicBezTo>
                  <a:pt x="369" y="18"/>
                  <a:pt x="369" y="18"/>
                  <a:pt x="369" y="18"/>
                </a:cubicBezTo>
                <a:cubicBezTo>
                  <a:pt x="369" y="18"/>
                  <a:pt x="369" y="17"/>
                  <a:pt x="369" y="17"/>
                </a:cubicBezTo>
                <a:close/>
              </a:path>
            </a:pathLst>
          </a:custGeom>
          <a:solidFill>
            <a:schemeClr val="bg2">
              <a:lumMod val="25000"/>
            </a:schemeClr>
          </a:solidFill>
          <a:ln>
            <a:solidFill>
              <a:schemeClr val="bg2">
                <a:lumMod val="25000"/>
              </a:schemeClr>
            </a:solidFill>
          </a:ln>
          <a:extLst/>
        </p:spPr>
        <p:txBody>
          <a:bodyPr/>
          <a:lstStyle/>
          <a:p>
            <a:endParaRPr lang="zh-CN" altLang="en-US">
              <a:solidFill>
                <a:schemeClr val="bg1">
                  <a:lumMod val="85000"/>
                </a:schemeClr>
              </a:solidFill>
              <a:latin typeface="Microsoft YaHei" charset="0"/>
              <a:ea typeface="Microsoft YaHei" charset="0"/>
              <a:cs typeface="Microsoft YaHei" charset="0"/>
            </a:endParaRPr>
          </a:p>
        </p:txBody>
      </p:sp>
      <p:sp>
        <p:nvSpPr>
          <p:cNvPr id="8" name="文本框 7"/>
          <p:cNvSpPr txBox="1"/>
          <p:nvPr/>
        </p:nvSpPr>
        <p:spPr>
          <a:xfrm>
            <a:off x="1426377" y="4460215"/>
            <a:ext cx="4623525" cy="369332"/>
          </a:xfrm>
          <a:prstGeom prst="rect">
            <a:avLst/>
          </a:prstGeom>
          <a:noFill/>
        </p:spPr>
        <p:txBody>
          <a:bodyPr wrap="square" rtlCol="0">
            <a:spAutoFit/>
          </a:bodyPr>
          <a:lstStyle/>
          <a:p>
            <a:r>
              <a:rPr kumimoji="1" lang="zh-CN" altLang="en-US" dirty="0" smtClean="0">
                <a:solidFill>
                  <a:schemeClr val="bg1">
                    <a:lumMod val="85000"/>
                  </a:schemeClr>
                </a:solidFill>
                <a:latin typeface="Microsoft YaHei" charset="0"/>
                <a:ea typeface="Microsoft YaHei" charset="0"/>
                <a:cs typeface="Microsoft YaHei" charset="0"/>
              </a:rPr>
              <a:t>创业计划</a:t>
            </a:r>
            <a:r>
              <a:rPr kumimoji="1" lang="en-US" altLang="zh-CN" dirty="0" smtClean="0">
                <a:solidFill>
                  <a:schemeClr val="bg1">
                    <a:lumMod val="85000"/>
                  </a:schemeClr>
                </a:solidFill>
                <a:latin typeface="Microsoft YaHei" charset="0"/>
                <a:ea typeface="Microsoft YaHei" charset="0"/>
                <a:cs typeface="Microsoft YaHei" charset="0"/>
              </a:rPr>
              <a:t>/</a:t>
            </a:r>
            <a:r>
              <a:rPr kumimoji="1" lang="zh-CN" altLang="en-US" dirty="0" smtClean="0">
                <a:solidFill>
                  <a:schemeClr val="bg1">
                    <a:lumMod val="85000"/>
                  </a:schemeClr>
                </a:solidFill>
                <a:latin typeface="Microsoft YaHei" charset="0"/>
                <a:ea typeface="Microsoft YaHei" charset="0"/>
                <a:cs typeface="Microsoft YaHei" charset="0"/>
              </a:rPr>
              <a:t>策划方案</a:t>
            </a:r>
            <a:r>
              <a:rPr kumimoji="1" lang="en-US" altLang="zh-CN" dirty="0" smtClean="0">
                <a:solidFill>
                  <a:schemeClr val="bg1">
                    <a:lumMod val="85000"/>
                  </a:schemeClr>
                </a:solidFill>
                <a:latin typeface="Microsoft YaHei" charset="0"/>
                <a:ea typeface="Microsoft YaHei" charset="0"/>
                <a:cs typeface="Microsoft YaHei" charset="0"/>
              </a:rPr>
              <a:t>/</a:t>
            </a:r>
            <a:r>
              <a:rPr kumimoji="1" lang="zh-CN" altLang="en-US" dirty="0" smtClean="0">
                <a:solidFill>
                  <a:schemeClr val="bg1">
                    <a:lumMod val="85000"/>
                  </a:schemeClr>
                </a:solidFill>
                <a:latin typeface="Microsoft YaHei" charset="0"/>
                <a:ea typeface="Microsoft YaHei" charset="0"/>
                <a:cs typeface="Microsoft YaHei" charset="0"/>
              </a:rPr>
              <a:t>商业规划</a:t>
            </a:r>
            <a:r>
              <a:rPr kumimoji="1" lang="en-US" altLang="zh-CN" dirty="0" smtClean="0">
                <a:solidFill>
                  <a:schemeClr val="bg1">
                    <a:lumMod val="85000"/>
                  </a:schemeClr>
                </a:solidFill>
                <a:latin typeface="Microsoft YaHei" charset="0"/>
                <a:ea typeface="Microsoft YaHei" charset="0"/>
                <a:cs typeface="Microsoft YaHei" charset="0"/>
              </a:rPr>
              <a:t>/</a:t>
            </a:r>
            <a:r>
              <a:rPr kumimoji="1" lang="zh-CN" altLang="en-US" dirty="0" smtClean="0">
                <a:solidFill>
                  <a:schemeClr val="bg1">
                    <a:lumMod val="85000"/>
                  </a:schemeClr>
                </a:solidFill>
                <a:latin typeface="Microsoft YaHei" charset="0"/>
                <a:ea typeface="Microsoft YaHei" charset="0"/>
                <a:cs typeface="Microsoft YaHei" charset="0"/>
              </a:rPr>
              <a:t>市场分析</a:t>
            </a:r>
            <a:endParaRPr kumimoji="1" lang="zh-CN" altLang="en-US" dirty="0">
              <a:solidFill>
                <a:schemeClr val="bg1">
                  <a:lumMod val="85000"/>
                </a:schemeClr>
              </a:solidFill>
              <a:latin typeface="Microsoft YaHei" charset="0"/>
              <a:ea typeface="Microsoft YaHei" charset="0"/>
              <a:cs typeface="Microsoft YaHei" charset="0"/>
            </a:endParaRPr>
          </a:p>
        </p:txBody>
      </p:sp>
      <p:sp>
        <p:nvSpPr>
          <p:cNvPr id="9" name="文本框 8"/>
          <p:cNvSpPr txBox="1"/>
          <p:nvPr/>
        </p:nvSpPr>
        <p:spPr>
          <a:xfrm>
            <a:off x="1383513" y="5507338"/>
            <a:ext cx="3856401" cy="369332"/>
          </a:xfrm>
          <a:prstGeom prst="rect">
            <a:avLst/>
          </a:prstGeom>
          <a:noFill/>
        </p:spPr>
        <p:txBody>
          <a:bodyPr wrap="square" rtlCol="0">
            <a:spAutoFit/>
          </a:bodyPr>
          <a:lstStyle/>
          <a:p>
            <a:r>
              <a:rPr kumimoji="1" lang="zh-CN" altLang="en-US" dirty="0" smtClean="0">
                <a:solidFill>
                  <a:schemeClr val="bg1">
                    <a:lumMod val="85000"/>
                  </a:schemeClr>
                </a:solidFill>
                <a:latin typeface="Microsoft YaHei" charset="0"/>
                <a:ea typeface="Microsoft YaHei" charset="0"/>
                <a:cs typeface="Microsoft YaHei" charset="0"/>
              </a:rPr>
              <a:t>部门：稻壳儿   汇报人：屁屁弟</a:t>
            </a:r>
            <a:endParaRPr kumimoji="1" lang="zh-CN" altLang="en-US" dirty="0">
              <a:solidFill>
                <a:schemeClr val="bg1">
                  <a:lumMod val="85000"/>
                </a:schemeClr>
              </a:solidFill>
              <a:latin typeface="Microsoft YaHei" charset="0"/>
              <a:ea typeface="Microsoft YaHei" charset="0"/>
              <a:cs typeface="Microsoft YaHei" charset="0"/>
            </a:endParaRPr>
          </a:p>
        </p:txBody>
      </p:sp>
    </p:spTree>
    <p:extLst>
      <p:ext uri="{BB962C8B-B14F-4D97-AF65-F5344CB8AC3E}">
        <p14:creationId xmlns:p14="http://schemas.microsoft.com/office/powerpoint/2010/main" val="1208375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525" y="0"/>
            <a:ext cx="12192000" cy="352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charset="0"/>
              <a:ea typeface="Microsoft YaHei" charset="0"/>
              <a:cs typeface="Microsoft YaHei" charset="0"/>
            </a:endParaRPr>
          </a:p>
        </p:txBody>
      </p:sp>
      <p:graphicFrame>
        <p:nvGraphicFramePr>
          <p:cNvPr id="6" name="图表 5"/>
          <p:cNvGraphicFramePr/>
          <p:nvPr>
            <p:extLst>
              <p:ext uri="{D42A27DB-BD31-4B8C-83A1-F6EECF244321}">
                <p14:modId xmlns:p14="http://schemas.microsoft.com/office/powerpoint/2010/main" val="374232689"/>
              </p:ext>
            </p:extLst>
          </p:nvPr>
        </p:nvGraphicFramePr>
        <p:xfrm>
          <a:off x="1221084" y="897548"/>
          <a:ext cx="2592733" cy="21811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图表 6"/>
          <p:cNvGraphicFramePr/>
          <p:nvPr>
            <p:extLst>
              <p:ext uri="{D42A27DB-BD31-4B8C-83A1-F6EECF244321}">
                <p14:modId xmlns:p14="http://schemas.microsoft.com/office/powerpoint/2010/main" val="1990832973"/>
              </p:ext>
            </p:extLst>
          </p:nvPr>
        </p:nvGraphicFramePr>
        <p:xfrm>
          <a:off x="4815712" y="897548"/>
          <a:ext cx="2592733" cy="21811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图表 7"/>
          <p:cNvGraphicFramePr/>
          <p:nvPr>
            <p:extLst>
              <p:ext uri="{D42A27DB-BD31-4B8C-83A1-F6EECF244321}">
                <p14:modId xmlns:p14="http://schemas.microsoft.com/office/powerpoint/2010/main" val="1216062356"/>
              </p:ext>
            </p:extLst>
          </p:nvPr>
        </p:nvGraphicFramePr>
        <p:xfrm>
          <a:off x="8448440" y="897548"/>
          <a:ext cx="2592733" cy="2181198"/>
        </p:xfrm>
        <a:graphic>
          <a:graphicData uri="http://schemas.openxmlformats.org/drawingml/2006/chart">
            <c:chart xmlns:c="http://schemas.openxmlformats.org/drawingml/2006/chart" xmlns:r="http://schemas.openxmlformats.org/officeDocument/2006/relationships" r:id="rId4"/>
          </a:graphicData>
        </a:graphic>
      </p:graphicFrame>
      <p:sp>
        <p:nvSpPr>
          <p:cNvPr id="9" name="文本框 8"/>
          <p:cNvSpPr txBox="1"/>
          <p:nvPr/>
        </p:nvSpPr>
        <p:spPr>
          <a:xfrm>
            <a:off x="1694921" y="1693530"/>
            <a:ext cx="1612900" cy="584775"/>
          </a:xfrm>
          <a:prstGeom prst="rect">
            <a:avLst/>
          </a:prstGeom>
          <a:noFill/>
        </p:spPr>
        <p:txBody>
          <a:bodyPr wrap="square" rtlCol="0">
            <a:spAutoFit/>
          </a:bodyPr>
          <a:lstStyle/>
          <a:p>
            <a:pPr algn="ctr"/>
            <a:r>
              <a:rPr lang="en-US" altLang="zh-CN" sz="3200" dirty="0" smtClean="0">
                <a:solidFill>
                  <a:schemeClr val="bg1"/>
                </a:solidFill>
                <a:latin typeface="Microsoft YaHei" charset="0"/>
                <a:ea typeface="Microsoft YaHei" charset="0"/>
                <a:cs typeface="Microsoft YaHei" charset="0"/>
              </a:rPr>
              <a:t>100%</a:t>
            </a:r>
            <a:endParaRPr lang="zh-CN" altLang="en-US" sz="3200" dirty="0" smtClean="0">
              <a:solidFill>
                <a:schemeClr val="bg1"/>
              </a:solidFill>
              <a:latin typeface="Microsoft YaHei" charset="0"/>
              <a:ea typeface="Microsoft YaHei" charset="0"/>
              <a:cs typeface="Microsoft YaHei" charset="0"/>
            </a:endParaRPr>
          </a:p>
        </p:txBody>
      </p:sp>
      <p:sp>
        <p:nvSpPr>
          <p:cNvPr id="10" name="文本框 9"/>
          <p:cNvSpPr txBox="1"/>
          <p:nvPr/>
        </p:nvSpPr>
        <p:spPr>
          <a:xfrm>
            <a:off x="5308599" y="1693531"/>
            <a:ext cx="1612900" cy="584775"/>
          </a:xfrm>
          <a:prstGeom prst="rect">
            <a:avLst/>
          </a:prstGeom>
          <a:noFill/>
        </p:spPr>
        <p:txBody>
          <a:bodyPr wrap="square" rtlCol="0">
            <a:spAutoFit/>
          </a:bodyPr>
          <a:lstStyle/>
          <a:p>
            <a:pPr algn="ctr"/>
            <a:r>
              <a:rPr lang="en-US" altLang="zh-CN" sz="3200" dirty="0" smtClean="0">
                <a:solidFill>
                  <a:schemeClr val="bg1"/>
                </a:solidFill>
                <a:latin typeface="Microsoft YaHei" charset="0"/>
                <a:ea typeface="Microsoft YaHei" charset="0"/>
                <a:cs typeface="Microsoft YaHei" charset="0"/>
              </a:rPr>
              <a:t>80%</a:t>
            </a:r>
            <a:endParaRPr lang="zh-CN" altLang="en-US" sz="3200" dirty="0" smtClean="0">
              <a:solidFill>
                <a:schemeClr val="bg1"/>
              </a:solidFill>
              <a:latin typeface="Microsoft YaHei" charset="0"/>
              <a:ea typeface="Microsoft YaHei" charset="0"/>
              <a:cs typeface="Microsoft YaHei" charset="0"/>
            </a:endParaRPr>
          </a:p>
        </p:txBody>
      </p:sp>
      <p:sp>
        <p:nvSpPr>
          <p:cNvPr id="11" name="文本框 10"/>
          <p:cNvSpPr txBox="1"/>
          <p:nvPr/>
        </p:nvSpPr>
        <p:spPr>
          <a:xfrm>
            <a:off x="8934309" y="1693529"/>
            <a:ext cx="1612900" cy="584775"/>
          </a:xfrm>
          <a:prstGeom prst="rect">
            <a:avLst/>
          </a:prstGeom>
          <a:noFill/>
        </p:spPr>
        <p:txBody>
          <a:bodyPr wrap="square" rtlCol="0">
            <a:spAutoFit/>
          </a:bodyPr>
          <a:lstStyle/>
          <a:p>
            <a:pPr algn="ctr"/>
            <a:r>
              <a:rPr lang="en-US" altLang="zh-CN" sz="3200" dirty="0" smtClean="0">
                <a:solidFill>
                  <a:schemeClr val="bg1"/>
                </a:solidFill>
                <a:latin typeface="Microsoft YaHei" charset="0"/>
                <a:ea typeface="Microsoft YaHei" charset="0"/>
                <a:cs typeface="Microsoft YaHei" charset="0"/>
              </a:rPr>
              <a:t>60%</a:t>
            </a:r>
            <a:endParaRPr lang="zh-CN" altLang="en-US" sz="3200" dirty="0" smtClean="0">
              <a:solidFill>
                <a:schemeClr val="bg1"/>
              </a:solidFill>
              <a:latin typeface="Microsoft YaHei" charset="0"/>
              <a:ea typeface="Microsoft YaHei" charset="0"/>
              <a:cs typeface="Microsoft YaHei" charset="0"/>
            </a:endParaRPr>
          </a:p>
        </p:txBody>
      </p:sp>
      <p:sp>
        <p:nvSpPr>
          <p:cNvPr id="12" name="文本框 11"/>
          <p:cNvSpPr txBox="1"/>
          <p:nvPr/>
        </p:nvSpPr>
        <p:spPr>
          <a:xfrm>
            <a:off x="2168587" y="4017393"/>
            <a:ext cx="665567" cy="338554"/>
          </a:xfrm>
          <a:prstGeom prst="rect">
            <a:avLst/>
          </a:prstGeom>
          <a:noFill/>
        </p:spPr>
        <p:txBody>
          <a:bodyPr wrap="none" rtlCol="0">
            <a:spAutoFit/>
          </a:bodyPr>
          <a:lstStyle/>
          <a:p>
            <a:pPr algn="ctr"/>
            <a:r>
              <a:rPr lang="en-US" altLang="zh-CN" sz="1600" dirty="0" smtClean="0">
                <a:latin typeface="Microsoft YaHei" charset="0"/>
                <a:ea typeface="Microsoft YaHei" charset="0"/>
                <a:cs typeface="Microsoft YaHei" charset="0"/>
              </a:rPr>
              <a:t>2013</a:t>
            </a:r>
            <a:endParaRPr lang="zh-CN" altLang="en-US" sz="1600" dirty="0">
              <a:latin typeface="Microsoft YaHei" charset="0"/>
              <a:ea typeface="Microsoft YaHei" charset="0"/>
              <a:cs typeface="Microsoft YaHei" charset="0"/>
            </a:endParaRPr>
          </a:p>
        </p:txBody>
      </p:sp>
      <p:sp>
        <p:nvSpPr>
          <p:cNvPr id="13" name="等腰三角形 15"/>
          <p:cNvSpPr/>
          <p:nvPr/>
        </p:nvSpPr>
        <p:spPr>
          <a:xfrm flipV="1">
            <a:off x="2396800" y="3524729"/>
            <a:ext cx="241300" cy="208017"/>
          </a:xfrm>
          <a:prstGeom prst="triangle">
            <a:avLst/>
          </a:prstGeom>
          <a:solidFill>
            <a:srgbClr val="534C49"/>
          </a:solidFill>
          <a:ln>
            <a:solidFill>
              <a:srgbClr val="534C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icrosoft YaHei" charset="0"/>
              <a:ea typeface="Microsoft YaHei" charset="0"/>
              <a:cs typeface="Microsoft YaHei" charset="0"/>
            </a:endParaRPr>
          </a:p>
        </p:txBody>
      </p:sp>
      <p:sp>
        <p:nvSpPr>
          <p:cNvPr id="14" name="矩形 13"/>
          <p:cNvSpPr/>
          <p:nvPr/>
        </p:nvSpPr>
        <p:spPr>
          <a:xfrm>
            <a:off x="4335047" y="1535916"/>
            <a:ext cx="18000" cy="900000"/>
          </a:xfrm>
          <a:prstGeom prst="rect">
            <a:avLst/>
          </a:prstGeom>
          <a:solidFill>
            <a:srgbClr val="FD729B"/>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charset="0"/>
              <a:ea typeface="Microsoft YaHei" charset="0"/>
              <a:cs typeface="Microsoft YaHei" charset="0"/>
            </a:endParaRPr>
          </a:p>
        </p:txBody>
      </p:sp>
      <p:sp>
        <p:nvSpPr>
          <p:cNvPr id="15" name="矩形 14"/>
          <p:cNvSpPr/>
          <p:nvPr/>
        </p:nvSpPr>
        <p:spPr>
          <a:xfrm>
            <a:off x="7918904" y="1535916"/>
            <a:ext cx="18000" cy="900000"/>
          </a:xfrm>
          <a:prstGeom prst="rect">
            <a:avLst/>
          </a:prstGeom>
          <a:solidFill>
            <a:srgbClr val="FD729B"/>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charset="0"/>
              <a:ea typeface="Microsoft YaHei" charset="0"/>
              <a:cs typeface="Microsoft YaHei" charset="0"/>
            </a:endParaRPr>
          </a:p>
        </p:txBody>
      </p:sp>
      <p:sp>
        <p:nvSpPr>
          <p:cNvPr id="17" name="等腰三角形 25"/>
          <p:cNvSpPr/>
          <p:nvPr/>
        </p:nvSpPr>
        <p:spPr>
          <a:xfrm flipV="1">
            <a:off x="5991428" y="3522794"/>
            <a:ext cx="241300" cy="208017"/>
          </a:xfrm>
          <a:prstGeom prst="triangle">
            <a:avLst/>
          </a:prstGeom>
          <a:solidFill>
            <a:srgbClr val="534C49"/>
          </a:solidFill>
          <a:ln>
            <a:solidFill>
              <a:srgbClr val="534C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icrosoft YaHei" charset="0"/>
              <a:ea typeface="Microsoft YaHei" charset="0"/>
              <a:cs typeface="Microsoft YaHei" charset="0"/>
            </a:endParaRPr>
          </a:p>
        </p:txBody>
      </p:sp>
      <p:sp>
        <p:nvSpPr>
          <p:cNvPr id="18" name="等腰三角形 26"/>
          <p:cNvSpPr/>
          <p:nvPr/>
        </p:nvSpPr>
        <p:spPr>
          <a:xfrm flipV="1">
            <a:off x="9620109" y="3522793"/>
            <a:ext cx="241300" cy="208017"/>
          </a:xfrm>
          <a:prstGeom prst="triangle">
            <a:avLst/>
          </a:prstGeom>
          <a:solidFill>
            <a:srgbClr val="534C49"/>
          </a:solidFill>
          <a:ln>
            <a:solidFill>
              <a:srgbClr val="534C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icrosoft YaHei" charset="0"/>
              <a:ea typeface="Microsoft YaHei" charset="0"/>
              <a:cs typeface="Microsoft YaHei" charset="0"/>
            </a:endParaRPr>
          </a:p>
        </p:txBody>
      </p:sp>
      <p:sp>
        <p:nvSpPr>
          <p:cNvPr id="19" name="文本框 18"/>
          <p:cNvSpPr txBox="1"/>
          <p:nvPr/>
        </p:nvSpPr>
        <p:spPr>
          <a:xfrm>
            <a:off x="9332424" y="4017393"/>
            <a:ext cx="816669" cy="338554"/>
          </a:xfrm>
          <a:prstGeom prst="rect">
            <a:avLst/>
          </a:prstGeom>
          <a:noFill/>
        </p:spPr>
        <p:txBody>
          <a:bodyPr wrap="square" rtlCol="0">
            <a:spAutoFit/>
          </a:bodyPr>
          <a:lstStyle/>
          <a:p>
            <a:pPr algn="ctr"/>
            <a:r>
              <a:rPr lang="en-US" altLang="zh-CN" sz="1600" dirty="0" smtClean="0">
                <a:latin typeface="Microsoft YaHei" charset="0"/>
                <a:ea typeface="Microsoft YaHei" charset="0"/>
                <a:cs typeface="Microsoft YaHei" charset="0"/>
              </a:rPr>
              <a:t>2015</a:t>
            </a:r>
            <a:endParaRPr lang="zh-CN" altLang="en-US" sz="1600" dirty="0">
              <a:latin typeface="Microsoft YaHei" charset="0"/>
              <a:ea typeface="Microsoft YaHei" charset="0"/>
              <a:cs typeface="Microsoft YaHei" charset="0"/>
            </a:endParaRPr>
          </a:p>
        </p:txBody>
      </p:sp>
      <p:sp>
        <p:nvSpPr>
          <p:cNvPr id="20" name="文本框 19"/>
          <p:cNvSpPr txBox="1"/>
          <p:nvPr/>
        </p:nvSpPr>
        <p:spPr>
          <a:xfrm>
            <a:off x="5657037" y="4017393"/>
            <a:ext cx="950496" cy="338554"/>
          </a:xfrm>
          <a:prstGeom prst="rect">
            <a:avLst/>
          </a:prstGeom>
          <a:noFill/>
        </p:spPr>
        <p:txBody>
          <a:bodyPr wrap="square" rtlCol="0">
            <a:spAutoFit/>
          </a:bodyPr>
          <a:lstStyle/>
          <a:p>
            <a:pPr algn="ctr"/>
            <a:r>
              <a:rPr lang="en-US" altLang="zh-CN" sz="1600" dirty="0" smtClean="0">
                <a:latin typeface="Microsoft YaHei" charset="0"/>
                <a:ea typeface="Microsoft YaHei" charset="0"/>
                <a:cs typeface="Microsoft YaHei" charset="0"/>
              </a:rPr>
              <a:t>2014</a:t>
            </a:r>
            <a:endParaRPr lang="zh-CN" altLang="en-US" sz="1600" dirty="0">
              <a:latin typeface="Microsoft YaHei" charset="0"/>
              <a:ea typeface="Microsoft YaHei" charset="0"/>
              <a:cs typeface="Microsoft YaHei" charset="0"/>
            </a:endParaRPr>
          </a:p>
        </p:txBody>
      </p:sp>
      <p:sp>
        <p:nvSpPr>
          <p:cNvPr id="26" name="矩形 25"/>
          <p:cNvSpPr/>
          <p:nvPr/>
        </p:nvSpPr>
        <p:spPr>
          <a:xfrm>
            <a:off x="835983" y="4845340"/>
            <a:ext cx="3330774" cy="830997"/>
          </a:xfrm>
          <a:prstGeom prst="rect">
            <a:avLst/>
          </a:prstGeom>
        </p:spPr>
        <p:txBody>
          <a:bodyPr wrap="square">
            <a:spAutoFit/>
          </a:bodyPr>
          <a:lstStyle/>
          <a:p>
            <a:pPr algn="ctr"/>
            <a:r>
              <a:rPr lang="en-US" altLang="zh-CN" sz="1200" dirty="0" smtClean="0"/>
              <a:t>To fully realize the potential of a cloud-based architecture for applications and network functions</a:t>
            </a:r>
            <a:r>
              <a:rPr lang="en-US" altLang="zh-CN" sz="1200" dirty="0"/>
              <a:t>. </a:t>
            </a:r>
            <a:r>
              <a:rPr lang="en-US" altLang="zh-CN" sz="1200" dirty="0" smtClean="0"/>
              <a:t>A </a:t>
            </a:r>
            <a:r>
              <a:rPr lang="en-US" altLang="zh-CN" sz="1200" dirty="0"/>
              <a:t>cloud-based architecture for applications and network functions. </a:t>
            </a:r>
            <a:endParaRPr lang="zh-CN" altLang="en-US" sz="1200" dirty="0"/>
          </a:p>
        </p:txBody>
      </p:sp>
      <p:sp>
        <p:nvSpPr>
          <p:cNvPr id="29" name="矩形 28"/>
          <p:cNvSpPr/>
          <p:nvPr/>
        </p:nvSpPr>
        <p:spPr>
          <a:xfrm>
            <a:off x="4466898" y="4845339"/>
            <a:ext cx="3330774" cy="830997"/>
          </a:xfrm>
          <a:prstGeom prst="rect">
            <a:avLst/>
          </a:prstGeom>
        </p:spPr>
        <p:txBody>
          <a:bodyPr wrap="square">
            <a:spAutoFit/>
          </a:bodyPr>
          <a:lstStyle/>
          <a:p>
            <a:pPr algn="ctr"/>
            <a:r>
              <a:rPr lang="en-US" altLang="zh-CN" sz="1200" dirty="0" smtClean="0"/>
              <a:t>To fully realize the potential of a cloud-based architecture for applications and network functions</a:t>
            </a:r>
            <a:r>
              <a:rPr lang="en-US" altLang="zh-CN" sz="1200" dirty="0"/>
              <a:t>. </a:t>
            </a:r>
            <a:r>
              <a:rPr lang="en-US" altLang="zh-CN" sz="1200" dirty="0" smtClean="0"/>
              <a:t>A </a:t>
            </a:r>
            <a:r>
              <a:rPr lang="en-US" altLang="zh-CN" sz="1200" dirty="0"/>
              <a:t>cloud-based architecture for applications and network functions. </a:t>
            </a:r>
            <a:endParaRPr lang="zh-CN" altLang="en-US" sz="1200" dirty="0"/>
          </a:p>
        </p:txBody>
      </p:sp>
      <p:sp>
        <p:nvSpPr>
          <p:cNvPr id="30" name="矩形 29"/>
          <p:cNvSpPr/>
          <p:nvPr/>
        </p:nvSpPr>
        <p:spPr>
          <a:xfrm>
            <a:off x="8075371" y="4845338"/>
            <a:ext cx="3330774" cy="830997"/>
          </a:xfrm>
          <a:prstGeom prst="rect">
            <a:avLst/>
          </a:prstGeom>
        </p:spPr>
        <p:txBody>
          <a:bodyPr wrap="square">
            <a:spAutoFit/>
          </a:bodyPr>
          <a:lstStyle/>
          <a:p>
            <a:pPr algn="ctr"/>
            <a:r>
              <a:rPr lang="en-US" altLang="zh-CN" sz="1200" dirty="0" smtClean="0"/>
              <a:t>To fully realize the potential of a cloud-based architecture for applications and network functions</a:t>
            </a:r>
            <a:r>
              <a:rPr lang="en-US" altLang="zh-CN" sz="1200" dirty="0"/>
              <a:t>. </a:t>
            </a:r>
            <a:r>
              <a:rPr lang="en-US" altLang="zh-CN" sz="1200" dirty="0" smtClean="0"/>
              <a:t>A </a:t>
            </a:r>
            <a:r>
              <a:rPr lang="en-US" altLang="zh-CN" sz="1200" dirty="0"/>
              <a:t>cloud-based architecture for applications and network functions. </a:t>
            </a:r>
            <a:endParaRPr lang="zh-CN" altLang="en-US" sz="1200" dirty="0"/>
          </a:p>
        </p:txBody>
      </p:sp>
    </p:spTree>
    <p:extLst>
      <p:ext uri="{BB962C8B-B14F-4D97-AF65-F5344CB8AC3E}">
        <p14:creationId xmlns:p14="http://schemas.microsoft.com/office/powerpoint/2010/main" val="724624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2"/>
          <p:cNvSpPr/>
          <p:nvPr/>
        </p:nvSpPr>
        <p:spPr>
          <a:xfrm rot="5400000" flipV="1">
            <a:off x="5840135" y="1774145"/>
            <a:ext cx="2286000" cy="2286000"/>
          </a:xfrm>
          <a:custGeom>
            <a:avLst/>
            <a:gdLst>
              <a:gd name="connsiteX0" fmla="*/ 0 w 2286000"/>
              <a:gd name="connsiteY0" fmla="*/ 0 h 2286000"/>
              <a:gd name="connsiteX1" fmla="*/ 2286000 w 2286000"/>
              <a:gd name="connsiteY1" fmla="*/ 2286000 h 2286000"/>
              <a:gd name="connsiteX2" fmla="*/ 1638300 w 2286000"/>
              <a:gd name="connsiteY2" fmla="*/ 2286000 h 2286000"/>
              <a:gd name="connsiteX3" fmla="*/ 0 w 2286000"/>
              <a:gd name="connsiteY3" fmla="*/ 647700 h 2286000"/>
            </a:gdLst>
            <a:ahLst/>
            <a:cxnLst>
              <a:cxn ang="0">
                <a:pos x="connsiteX0" y="connsiteY0"/>
              </a:cxn>
              <a:cxn ang="0">
                <a:pos x="connsiteX1" y="connsiteY1"/>
              </a:cxn>
              <a:cxn ang="0">
                <a:pos x="connsiteX2" y="connsiteY2"/>
              </a:cxn>
              <a:cxn ang="0">
                <a:pos x="connsiteX3" y="connsiteY3"/>
              </a:cxn>
            </a:cxnLst>
            <a:rect l="l" t="t" r="r" b="b"/>
            <a:pathLst>
              <a:path w="2286000" h="2286000">
                <a:moveTo>
                  <a:pt x="0" y="0"/>
                </a:moveTo>
                <a:cubicBezTo>
                  <a:pt x="1262523" y="0"/>
                  <a:pt x="2286000" y="1023477"/>
                  <a:pt x="2286000" y="2286000"/>
                </a:cubicBezTo>
                <a:lnTo>
                  <a:pt x="1638300" y="2286000"/>
                </a:lnTo>
                <a:cubicBezTo>
                  <a:pt x="1638300" y="1381192"/>
                  <a:pt x="904808" y="647700"/>
                  <a:pt x="0" y="647700"/>
                </a:cubicBezTo>
                <a:close/>
              </a:path>
            </a:pathLst>
          </a:custGeom>
          <a:solidFill>
            <a:schemeClr val="bg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3"/>
          <p:cNvSpPr/>
          <p:nvPr/>
        </p:nvSpPr>
        <p:spPr>
          <a:xfrm rot="16200000" flipH="1" flipV="1">
            <a:off x="4197072" y="1774145"/>
            <a:ext cx="2286000" cy="2286000"/>
          </a:xfrm>
          <a:custGeom>
            <a:avLst/>
            <a:gdLst>
              <a:gd name="connsiteX0" fmla="*/ 0 w 2286000"/>
              <a:gd name="connsiteY0" fmla="*/ 0 h 2286000"/>
              <a:gd name="connsiteX1" fmla="*/ 2286000 w 2286000"/>
              <a:gd name="connsiteY1" fmla="*/ 2286000 h 2286000"/>
              <a:gd name="connsiteX2" fmla="*/ 1638300 w 2286000"/>
              <a:gd name="connsiteY2" fmla="*/ 2286000 h 2286000"/>
              <a:gd name="connsiteX3" fmla="*/ 0 w 2286000"/>
              <a:gd name="connsiteY3" fmla="*/ 647700 h 2286000"/>
            </a:gdLst>
            <a:ahLst/>
            <a:cxnLst>
              <a:cxn ang="0">
                <a:pos x="connsiteX0" y="connsiteY0"/>
              </a:cxn>
              <a:cxn ang="0">
                <a:pos x="connsiteX1" y="connsiteY1"/>
              </a:cxn>
              <a:cxn ang="0">
                <a:pos x="connsiteX2" y="connsiteY2"/>
              </a:cxn>
              <a:cxn ang="0">
                <a:pos x="connsiteX3" y="connsiteY3"/>
              </a:cxn>
            </a:cxnLst>
            <a:rect l="l" t="t" r="r" b="b"/>
            <a:pathLst>
              <a:path w="2286000" h="2286000">
                <a:moveTo>
                  <a:pt x="0" y="0"/>
                </a:moveTo>
                <a:cubicBezTo>
                  <a:pt x="1262523" y="0"/>
                  <a:pt x="2286000" y="1023477"/>
                  <a:pt x="2286000" y="2286000"/>
                </a:cubicBezTo>
                <a:lnTo>
                  <a:pt x="1638300" y="2286000"/>
                </a:lnTo>
                <a:cubicBezTo>
                  <a:pt x="1638300" y="1381192"/>
                  <a:pt x="904808" y="647700"/>
                  <a:pt x="0" y="64770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rot="5400000" flipH="1" flipV="1">
            <a:off x="5840135" y="3429590"/>
            <a:ext cx="2286000" cy="2286000"/>
          </a:xfrm>
          <a:custGeom>
            <a:avLst/>
            <a:gdLst>
              <a:gd name="connsiteX0" fmla="*/ 0 w 2286000"/>
              <a:gd name="connsiteY0" fmla="*/ 0 h 2286000"/>
              <a:gd name="connsiteX1" fmla="*/ 2286000 w 2286000"/>
              <a:gd name="connsiteY1" fmla="*/ 2286000 h 2286000"/>
              <a:gd name="connsiteX2" fmla="*/ 1638300 w 2286000"/>
              <a:gd name="connsiteY2" fmla="*/ 2286000 h 2286000"/>
              <a:gd name="connsiteX3" fmla="*/ 0 w 2286000"/>
              <a:gd name="connsiteY3" fmla="*/ 647700 h 2286000"/>
            </a:gdLst>
            <a:ahLst/>
            <a:cxnLst>
              <a:cxn ang="0">
                <a:pos x="connsiteX0" y="connsiteY0"/>
              </a:cxn>
              <a:cxn ang="0">
                <a:pos x="connsiteX1" y="connsiteY1"/>
              </a:cxn>
              <a:cxn ang="0">
                <a:pos x="connsiteX2" y="connsiteY2"/>
              </a:cxn>
              <a:cxn ang="0">
                <a:pos x="connsiteX3" y="connsiteY3"/>
              </a:cxn>
            </a:cxnLst>
            <a:rect l="l" t="t" r="r" b="b"/>
            <a:pathLst>
              <a:path w="2286000" h="2286000">
                <a:moveTo>
                  <a:pt x="0" y="0"/>
                </a:moveTo>
                <a:cubicBezTo>
                  <a:pt x="1262523" y="0"/>
                  <a:pt x="2286000" y="1023477"/>
                  <a:pt x="2286000" y="2286000"/>
                </a:cubicBezTo>
                <a:lnTo>
                  <a:pt x="1638300" y="2286000"/>
                </a:lnTo>
                <a:cubicBezTo>
                  <a:pt x="1638300" y="1381192"/>
                  <a:pt x="904808" y="647700"/>
                  <a:pt x="0" y="64770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rot="16200000" flipV="1">
            <a:off x="4197072" y="3429590"/>
            <a:ext cx="2286000" cy="2286000"/>
          </a:xfrm>
          <a:custGeom>
            <a:avLst/>
            <a:gdLst>
              <a:gd name="connsiteX0" fmla="*/ 0 w 2286000"/>
              <a:gd name="connsiteY0" fmla="*/ 0 h 2286000"/>
              <a:gd name="connsiteX1" fmla="*/ 2286000 w 2286000"/>
              <a:gd name="connsiteY1" fmla="*/ 2286000 h 2286000"/>
              <a:gd name="connsiteX2" fmla="*/ 1638300 w 2286000"/>
              <a:gd name="connsiteY2" fmla="*/ 2286000 h 2286000"/>
              <a:gd name="connsiteX3" fmla="*/ 0 w 2286000"/>
              <a:gd name="connsiteY3" fmla="*/ 647700 h 2286000"/>
            </a:gdLst>
            <a:ahLst/>
            <a:cxnLst>
              <a:cxn ang="0">
                <a:pos x="connsiteX0" y="connsiteY0"/>
              </a:cxn>
              <a:cxn ang="0">
                <a:pos x="connsiteX1" y="connsiteY1"/>
              </a:cxn>
              <a:cxn ang="0">
                <a:pos x="connsiteX2" y="connsiteY2"/>
              </a:cxn>
              <a:cxn ang="0">
                <a:pos x="connsiteX3" y="connsiteY3"/>
              </a:cxn>
            </a:cxnLst>
            <a:rect l="l" t="t" r="r" b="b"/>
            <a:pathLst>
              <a:path w="2286000" h="2286000">
                <a:moveTo>
                  <a:pt x="0" y="0"/>
                </a:moveTo>
                <a:cubicBezTo>
                  <a:pt x="1262523" y="0"/>
                  <a:pt x="2286000" y="1023477"/>
                  <a:pt x="2286000" y="2286000"/>
                </a:cubicBezTo>
                <a:lnTo>
                  <a:pt x="1638300" y="2286000"/>
                </a:lnTo>
                <a:cubicBezTo>
                  <a:pt x="1638300" y="1381192"/>
                  <a:pt x="904808" y="647700"/>
                  <a:pt x="0" y="647700"/>
                </a:cubicBezTo>
                <a:close/>
              </a:path>
            </a:pathLst>
          </a:custGeom>
          <a:solidFill>
            <a:schemeClr val="bg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5917530" y="3429874"/>
            <a:ext cx="484781" cy="516149"/>
            <a:chOff x="3194451" y="5048733"/>
            <a:chExt cx="484781" cy="516149"/>
          </a:xfrm>
          <a:solidFill>
            <a:schemeClr val="tx1"/>
          </a:solidFill>
        </p:grpSpPr>
        <p:sp>
          <p:nvSpPr>
            <p:cNvPr id="9" name="Freeform 603"/>
            <p:cNvSpPr>
              <a:spLocks/>
            </p:cNvSpPr>
            <p:nvPr/>
          </p:nvSpPr>
          <p:spPr bwMode="auto">
            <a:xfrm>
              <a:off x="3428285" y="5048733"/>
              <a:ext cx="31369" cy="71292"/>
            </a:xfrm>
            <a:custGeom>
              <a:avLst/>
              <a:gdLst>
                <a:gd name="T0" fmla="*/ 7 w 13"/>
                <a:gd name="T1" fmla="*/ 32 h 32"/>
                <a:gd name="T2" fmla="*/ 0 w 13"/>
                <a:gd name="T3" fmla="*/ 25 h 32"/>
                <a:gd name="T4" fmla="*/ 0 w 13"/>
                <a:gd name="T5" fmla="*/ 6 h 32"/>
                <a:gd name="T6" fmla="*/ 7 w 13"/>
                <a:gd name="T7" fmla="*/ 0 h 32"/>
                <a:gd name="T8" fmla="*/ 13 w 13"/>
                <a:gd name="T9" fmla="*/ 6 h 32"/>
                <a:gd name="T10" fmla="*/ 13 w 13"/>
                <a:gd name="T11" fmla="*/ 25 h 32"/>
                <a:gd name="T12" fmla="*/ 7 w 13"/>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32"/>
                  </a:moveTo>
                  <a:cubicBezTo>
                    <a:pt x="3" y="32"/>
                    <a:pt x="0" y="29"/>
                    <a:pt x="0" y="25"/>
                  </a:cubicBezTo>
                  <a:cubicBezTo>
                    <a:pt x="0" y="6"/>
                    <a:pt x="0" y="6"/>
                    <a:pt x="0" y="6"/>
                  </a:cubicBezTo>
                  <a:cubicBezTo>
                    <a:pt x="0" y="3"/>
                    <a:pt x="3" y="0"/>
                    <a:pt x="7" y="0"/>
                  </a:cubicBezTo>
                  <a:cubicBezTo>
                    <a:pt x="10" y="0"/>
                    <a:pt x="13" y="3"/>
                    <a:pt x="13" y="6"/>
                  </a:cubicBezTo>
                  <a:cubicBezTo>
                    <a:pt x="13" y="25"/>
                    <a:pt x="13" y="25"/>
                    <a:pt x="13" y="25"/>
                  </a:cubicBezTo>
                  <a:cubicBezTo>
                    <a:pt x="13" y="29"/>
                    <a:pt x="10" y="32"/>
                    <a:pt x="7"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604"/>
            <p:cNvSpPr>
              <a:spLocks/>
            </p:cNvSpPr>
            <p:nvPr/>
          </p:nvSpPr>
          <p:spPr bwMode="auto">
            <a:xfrm>
              <a:off x="3311367" y="5074399"/>
              <a:ext cx="57033" cy="68439"/>
            </a:xfrm>
            <a:custGeom>
              <a:avLst/>
              <a:gdLst>
                <a:gd name="T0" fmla="*/ 17 w 24"/>
                <a:gd name="T1" fmla="*/ 30 h 30"/>
                <a:gd name="T2" fmla="*/ 12 w 24"/>
                <a:gd name="T3" fmla="*/ 27 h 30"/>
                <a:gd name="T4" fmla="*/ 2 w 24"/>
                <a:gd name="T5" fmla="*/ 10 h 30"/>
                <a:gd name="T6" fmla="*/ 4 w 24"/>
                <a:gd name="T7" fmla="*/ 1 h 30"/>
                <a:gd name="T8" fmla="*/ 12 w 24"/>
                <a:gd name="T9" fmla="*/ 4 h 30"/>
                <a:gd name="T10" fmla="*/ 22 w 24"/>
                <a:gd name="T11" fmla="*/ 21 h 30"/>
                <a:gd name="T12" fmla="*/ 20 w 24"/>
                <a:gd name="T13" fmla="*/ 29 h 30"/>
                <a:gd name="T14" fmla="*/ 17 w 24"/>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0">
                  <a:moveTo>
                    <a:pt x="17" y="30"/>
                  </a:moveTo>
                  <a:cubicBezTo>
                    <a:pt x="15" y="30"/>
                    <a:pt x="13" y="29"/>
                    <a:pt x="12" y="27"/>
                  </a:cubicBezTo>
                  <a:cubicBezTo>
                    <a:pt x="2" y="10"/>
                    <a:pt x="2" y="10"/>
                    <a:pt x="2" y="10"/>
                  </a:cubicBezTo>
                  <a:cubicBezTo>
                    <a:pt x="0" y="7"/>
                    <a:pt x="1" y="3"/>
                    <a:pt x="4" y="1"/>
                  </a:cubicBezTo>
                  <a:cubicBezTo>
                    <a:pt x="7" y="0"/>
                    <a:pt x="11" y="1"/>
                    <a:pt x="12" y="4"/>
                  </a:cubicBezTo>
                  <a:cubicBezTo>
                    <a:pt x="22" y="21"/>
                    <a:pt x="22" y="21"/>
                    <a:pt x="22" y="21"/>
                  </a:cubicBezTo>
                  <a:cubicBezTo>
                    <a:pt x="24" y="24"/>
                    <a:pt x="23" y="27"/>
                    <a:pt x="20" y="29"/>
                  </a:cubicBezTo>
                  <a:cubicBezTo>
                    <a:pt x="19" y="29"/>
                    <a:pt x="18" y="30"/>
                    <a:pt x="1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605"/>
            <p:cNvSpPr>
              <a:spLocks/>
            </p:cNvSpPr>
            <p:nvPr/>
          </p:nvSpPr>
          <p:spPr bwMode="auto">
            <a:xfrm>
              <a:off x="3228670" y="5154245"/>
              <a:ext cx="68439" cy="51330"/>
            </a:xfrm>
            <a:custGeom>
              <a:avLst/>
              <a:gdLst>
                <a:gd name="T0" fmla="*/ 23 w 30"/>
                <a:gd name="T1" fmla="*/ 23 h 23"/>
                <a:gd name="T2" fmla="*/ 20 w 30"/>
                <a:gd name="T3" fmla="*/ 22 h 23"/>
                <a:gd name="T4" fmla="*/ 4 w 30"/>
                <a:gd name="T5" fmla="*/ 12 h 23"/>
                <a:gd name="T6" fmla="*/ 1 w 30"/>
                <a:gd name="T7" fmla="*/ 4 h 23"/>
                <a:gd name="T8" fmla="*/ 10 w 30"/>
                <a:gd name="T9" fmla="*/ 2 h 23"/>
                <a:gd name="T10" fmla="*/ 27 w 30"/>
                <a:gd name="T11" fmla="*/ 12 h 23"/>
                <a:gd name="T12" fmla="*/ 29 w 30"/>
                <a:gd name="T13" fmla="*/ 20 h 23"/>
                <a:gd name="T14" fmla="*/ 23 w 30"/>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3">
                  <a:moveTo>
                    <a:pt x="23" y="23"/>
                  </a:moveTo>
                  <a:cubicBezTo>
                    <a:pt x="22" y="23"/>
                    <a:pt x="21" y="23"/>
                    <a:pt x="20" y="22"/>
                  </a:cubicBezTo>
                  <a:cubicBezTo>
                    <a:pt x="4" y="12"/>
                    <a:pt x="4" y="12"/>
                    <a:pt x="4" y="12"/>
                  </a:cubicBezTo>
                  <a:cubicBezTo>
                    <a:pt x="1" y="11"/>
                    <a:pt x="0" y="7"/>
                    <a:pt x="1" y="4"/>
                  </a:cubicBezTo>
                  <a:cubicBezTo>
                    <a:pt x="3" y="1"/>
                    <a:pt x="7" y="0"/>
                    <a:pt x="10" y="2"/>
                  </a:cubicBezTo>
                  <a:cubicBezTo>
                    <a:pt x="27" y="12"/>
                    <a:pt x="27" y="12"/>
                    <a:pt x="27" y="12"/>
                  </a:cubicBezTo>
                  <a:cubicBezTo>
                    <a:pt x="29" y="13"/>
                    <a:pt x="30" y="17"/>
                    <a:pt x="29" y="20"/>
                  </a:cubicBezTo>
                  <a:cubicBezTo>
                    <a:pt x="28" y="22"/>
                    <a:pt x="26" y="23"/>
                    <a:pt x="2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606"/>
            <p:cNvSpPr>
              <a:spLocks/>
            </p:cNvSpPr>
            <p:nvPr/>
          </p:nvSpPr>
          <p:spPr bwMode="auto">
            <a:xfrm>
              <a:off x="3194451" y="5271161"/>
              <a:ext cx="71292" cy="28516"/>
            </a:xfrm>
            <a:custGeom>
              <a:avLst/>
              <a:gdLst>
                <a:gd name="T0" fmla="*/ 25 w 31"/>
                <a:gd name="T1" fmla="*/ 12 h 12"/>
                <a:gd name="T2" fmla="*/ 6 w 31"/>
                <a:gd name="T3" fmla="*/ 12 h 12"/>
                <a:gd name="T4" fmla="*/ 0 w 31"/>
                <a:gd name="T5" fmla="*/ 6 h 12"/>
                <a:gd name="T6" fmla="*/ 6 w 31"/>
                <a:gd name="T7" fmla="*/ 0 h 12"/>
                <a:gd name="T8" fmla="*/ 25 w 31"/>
                <a:gd name="T9" fmla="*/ 0 h 12"/>
                <a:gd name="T10" fmla="*/ 31 w 31"/>
                <a:gd name="T11" fmla="*/ 6 h 12"/>
                <a:gd name="T12" fmla="*/ 25 w 3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1" h="12">
                  <a:moveTo>
                    <a:pt x="25" y="12"/>
                  </a:moveTo>
                  <a:cubicBezTo>
                    <a:pt x="6" y="12"/>
                    <a:pt x="6" y="12"/>
                    <a:pt x="6" y="12"/>
                  </a:cubicBezTo>
                  <a:cubicBezTo>
                    <a:pt x="2" y="12"/>
                    <a:pt x="0" y="9"/>
                    <a:pt x="0" y="6"/>
                  </a:cubicBezTo>
                  <a:cubicBezTo>
                    <a:pt x="0" y="2"/>
                    <a:pt x="2" y="0"/>
                    <a:pt x="6" y="0"/>
                  </a:cubicBezTo>
                  <a:cubicBezTo>
                    <a:pt x="25" y="0"/>
                    <a:pt x="25" y="0"/>
                    <a:pt x="25" y="0"/>
                  </a:cubicBezTo>
                  <a:cubicBezTo>
                    <a:pt x="29" y="0"/>
                    <a:pt x="31" y="2"/>
                    <a:pt x="31" y="6"/>
                  </a:cubicBezTo>
                  <a:cubicBezTo>
                    <a:pt x="31" y="9"/>
                    <a:pt x="29" y="12"/>
                    <a:pt x="2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608"/>
            <p:cNvSpPr>
              <a:spLocks/>
            </p:cNvSpPr>
            <p:nvPr/>
          </p:nvSpPr>
          <p:spPr bwMode="auto">
            <a:xfrm>
              <a:off x="3220116" y="5359563"/>
              <a:ext cx="68439" cy="54182"/>
            </a:xfrm>
            <a:custGeom>
              <a:avLst/>
              <a:gdLst>
                <a:gd name="T0" fmla="*/ 6 w 30"/>
                <a:gd name="T1" fmla="*/ 23 h 23"/>
                <a:gd name="T2" fmla="*/ 1 w 30"/>
                <a:gd name="T3" fmla="*/ 20 h 23"/>
                <a:gd name="T4" fmla="*/ 3 w 30"/>
                <a:gd name="T5" fmla="*/ 12 h 23"/>
                <a:gd name="T6" fmla="*/ 20 w 30"/>
                <a:gd name="T7" fmla="*/ 2 h 23"/>
                <a:gd name="T8" fmla="*/ 29 w 30"/>
                <a:gd name="T9" fmla="*/ 4 h 23"/>
                <a:gd name="T10" fmla="*/ 26 w 30"/>
                <a:gd name="T11" fmla="*/ 12 h 23"/>
                <a:gd name="T12" fmla="*/ 9 w 30"/>
                <a:gd name="T13" fmla="*/ 22 h 23"/>
                <a:gd name="T14" fmla="*/ 6 w 30"/>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3">
                  <a:moveTo>
                    <a:pt x="6" y="23"/>
                  </a:moveTo>
                  <a:cubicBezTo>
                    <a:pt x="4" y="23"/>
                    <a:pt x="2" y="22"/>
                    <a:pt x="1" y="20"/>
                  </a:cubicBezTo>
                  <a:cubicBezTo>
                    <a:pt x="0" y="17"/>
                    <a:pt x="1" y="13"/>
                    <a:pt x="3" y="12"/>
                  </a:cubicBezTo>
                  <a:cubicBezTo>
                    <a:pt x="20" y="2"/>
                    <a:pt x="20" y="2"/>
                    <a:pt x="20" y="2"/>
                  </a:cubicBezTo>
                  <a:cubicBezTo>
                    <a:pt x="23" y="0"/>
                    <a:pt x="27" y="1"/>
                    <a:pt x="29" y="4"/>
                  </a:cubicBezTo>
                  <a:cubicBezTo>
                    <a:pt x="30" y="7"/>
                    <a:pt x="29" y="11"/>
                    <a:pt x="26" y="12"/>
                  </a:cubicBezTo>
                  <a:cubicBezTo>
                    <a:pt x="9" y="22"/>
                    <a:pt x="9" y="22"/>
                    <a:pt x="9" y="22"/>
                  </a:cubicBezTo>
                  <a:cubicBezTo>
                    <a:pt x="9" y="23"/>
                    <a:pt x="7" y="23"/>
                    <a:pt x="6"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609"/>
            <p:cNvSpPr>
              <a:spLocks/>
            </p:cNvSpPr>
            <p:nvPr/>
          </p:nvSpPr>
          <p:spPr bwMode="auto">
            <a:xfrm>
              <a:off x="3576571" y="5373821"/>
              <a:ext cx="71292" cy="51330"/>
            </a:xfrm>
            <a:custGeom>
              <a:avLst/>
              <a:gdLst>
                <a:gd name="T0" fmla="*/ 24 w 31"/>
                <a:gd name="T1" fmla="*/ 22 h 22"/>
                <a:gd name="T2" fmla="*/ 21 w 31"/>
                <a:gd name="T3" fmla="*/ 22 h 22"/>
                <a:gd name="T4" fmla="*/ 4 w 31"/>
                <a:gd name="T5" fmla="*/ 12 h 22"/>
                <a:gd name="T6" fmla="*/ 2 w 31"/>
                <a:gd name="T7" fmla="*/ 4 h 22"/>
                <a:gd name="T8" fmla="*/ 10 w 31"/>
                <a:gd name="T9" fmla="*/ 1 h 22"/>
                <a:gd name="T10" fmla="*/ 27 w 31"/>
                <a:gd name="T11" fmla="*/ 11 h 22"/>
                <a:gd name="T12" fmla="*/ 30 w 31"/>
                <a:gd name="T13" fmla="*/ 19 h 22"/>
                <a:gd name="T14" fmla="*/ 24 w 31"/>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22">
                  <a:moveTo>
                    <a:pt x="24" y="22"/>
                  </a:moveTo>
                  <a:cubicBezTo>
                    <a:pt x="23" y="22"/>
                    <a:pt x="22" y="22"/>
                    <a:pt x="21" y="22"/>
                  </a:cubicBezTo>
                  <a:cubicBezTo>
                    <a:pt x="4" y="12"/>
                    <a:pt x="4" y="12"/>
                    <a:pt x="4" y="12"/>
                  </a:cubicBezTo>
                  <a:cubicBezTo>
                    <a:pt x="1" y="10"/>
                    <a:pt x="0" y="6"/>
                    <a:pt x="2" y="4"/>
                  </a:cubicBezTo>
                  <a:cubicBezTo>
                    <a:pt x="4" y="1"/>
                    <a:pt x="8" y="0"/>
                    <a:pt x="10" y="1"/>
                  </a:cubicBezTo>
                  <a:cubicBezTo>
                    <a:pt x="27" y="11"/>
                    <a:pt x="27" y="11"/>
                    <a:pt x="27" y="11"/>
                  </a:cubicBezTo>
                  <a:cubicBezTo>
                    <a:pt x="30" y="13"/>
                    <a:pt x="31" y="16"/>
                    <a:pt x="30" y="19"/>
                  </a:cubicBezTo>
                  <a:cubicBezTo>
                    <a:pt x="28" y="21"/>
                    <a:pt x="26" y="22"/>
                    <a:pt x="2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610"/>
            <p:cNvSpPr>
              <a:spLocks/>
            </p:cNvSpPr>
            <p:nvPr/>
          </p:nvSpPr>
          <p:spPr bwMode="auto">
            <a:xfrm>
              <a:off x="3607940" y="5285421"/>
              <a:ext cx="71292" cy="25666"/>
            </a:xfrm>
            <a:custGeom>
              <a:avLst/>
              <a:gdLst>
                <a:gd name="T0" fmla="*/ 25 w 31"/>
                <a:gd name="T1" fmla="*/ 12 h 12"/>
                <a:gd name="T2" fmla="*/ 6 w 31"/>
                <a:gd name="T3" fmla="*/ 12 h 12"/>
                <a:gd name="T4" fmla="*/ 0 w 31"/>
                <a:gd name="T5" fmla="*/ 6 h 12"/>
                <a:gd name="T6" fmla="*/ 6 w 31"/>
                <a:gd name="T7" fmla="*/ 0 h 12"/>
                <a:gd name="T8" fmla="*/ 25 w 31"/>
                <a:gd name="T9" fmla="*/ 0 h 12"/>
                <a:gd name="T10" fmla="*/ 31 w 31"/>
                <a:gd name="T11" fmla="*/ 6 h 12"/>
                <a:gd name="T12" fmla="*/ 25 w 3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1" h="12">
                  <a:moveTo>
                    <a:pt x="25" y="12"/>
                  </a:moveTo>
                  <a:cubicBezTo>
                    <a:pt x="6" y="12"/>
                    <a:pt x="6" y="12"/>
                    <a:pt x="6" y="12"/>
                  </a:cubicBezTo>
                  <a:cubicBezTo>
                    <a:pt x="2" y="12"/>
                    <a:pt x="0" y="9"/>
                    <a:pt x="0" y="6"/>
                  </a:cubicBezTo>
                  <a:cubicBezTo>
                    <a:pt x="0" y="2"/>
                    <a:pt x="2" y="0"/>
                    <a:pt x="6" y="0"/>
                  </a:cubicBezTo>
                  <a:cubicBezTo>
                    <a:pt x="25" y="0"/>
                    <a:pt x="25" y="0"/>
                    <a:pt x="25" y="0"/>
                  </a:cubicBezTo>
                  <a:cubicBezTo>
                    <a:pt x="29" y="0"/>
                    <a:pt x="31" y="2"/>
                    <a:pt x="31" y="6"/>
                  </a:cubicBezTo>
                  <a:cubicBezTo>
                    <a:pt x="31" y="9"/>
                    <a:pt x="29" y="12"/>
                    <a:pt x="2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611"/>
            <p:cNvSpPr>
              <a:spLocks/>
            </p:cNvSpPr>
            <p:nvPr/>
          </p:nvSpPr>
          <p:spPr bwMode="auto">
            <a:xfrm>
              <a:off x="3585127" y="5168502"/>
              <a:ext cx="68439" cy="48479"/>
            </a:xfrm>
            <a:custGeom>
              <a:avLst/>
              <a:gdLst>
                <a:gd name="T0" fmla="*/ 7 w 30"/>
                <a:gd name="T1" fmla="*/ 22 h 22"/>
                <a:gd name="T2" fmla="*/ 1 w 30"/>
                <a:gd name="T3" fmla="*/ 19 h 22"/>
                <a:gd name="T4" fmla="*/ 3 w 30"/>
                <a:gd name="T5" fmla="*/ 11 h 22"/>
                <a:gd name="T6" fmla="*/ 20 w 30"/>
                <a:gd name="T7" fmla="*/ 1 h 22"/>
                <a:gd name="T8" fmla="*/ 29 w 30"/>
                <a:gd name="T9" fmla="*/ 3 h 22"/>
                <a:gd name="T10" fmla="*/ 26 w 30"/>
                <a:gd name="T11" fmla="*/ 12 h 22"/>
                <a:gd name="T12" fmla="*/ 10 w 30"/>
                <a:gd name="T13" fmla="*/ 22 h 22"/>
                <a:gd name="T14" fmla="*/ 7 w 30"/>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2">
                  <a:moveTo>
                    <a:pt x="7" y="22"/>
                  </a:moveTo>
                  <a:cubicBezTo>
                    <a:pt x="4" y="22"/>
                    <a:pt x="2" y="21"/>
                    <a:pt x="1" y="19"/>
                  </a:cubicBezTo>
                  <a:cubicBezTo>
                    <a:pt x="0" y="16"/>
                    <a:pt x="1" y="13"/>
                    <a:pt x="3" y="11"/>
                  </a:cubicBezTo>
                  <a:cubicBezTo>
                    <a:pt x="20" y="1"/>
                    <a:pt x="20" y="1"/>
                    <a:pt x="20" y="1"/>
                  </a:cubicBezTo>
                  <a:cubicBezTo>
                    <a:pt x="23" y="0"/>
                    <a:pt x="27" y="1"/>
                    <a:pt x="29" y="3"/>
                  </a:cubicBezTo>
                  <a:cubicBezTo>
                    <a:pt x="30" y="6"/>
                    <a:pt x="29" y="10"/>
                    <a:pt x="26" y="12"/>
                  </a:cubicBezTo>
                  <a:cubicBezTo>
                    <a:pt x="10" y="22"/>
                    <a:pt x="10" y="22"/>
                    <a:pt x="10" y="22"/>
                  </a:cubicBezTo>
                  <a:cubicBezTo>
                    <a:pt x="9" y="22"/>
                    <a:pt x="8" y="22"/>
                    <a:pt x="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612"/>
            <p:cNvSpPr>
              <a:spLocks/>
            </p:cNvSpPr>
            <p:nvPr/>
          </p:nvSpPr>
          <p:spPr bwMode="auto">
            <a:xfrm>
              <a:off x="3519538" y="5080102"/>
              <a:ext cx="54182" cy="68439"/>
            </a:xfrm>
            <a:custGeom>
              <a:avLst/>
              <a:gdLst>
                <a:gd name="T0" fmla="*/ 7 w 24"/>
                <a:gd name="T1" fmla="*/ 30 h 30"/>
                <a:gd name="T2" fmla="*/ 4 w 24"/>
                <a:gd name="T3" fmla="*/ 29 h 30"/>
                <a:gd name="T4" fmla="*/ 2 w 24"/>
                <a:gd name="T5" fmla="*/ 21 h 30"/>
                <a:gd name="T6" fmla="*/ 12 w 24"/>
                <a:gd name="T7" fmla="*/ 4 h 30"/>
                <a:gd name="T8" fmla="*/ 20 w 24"/>
                <a:gd name="T9" fmla="*/ 2 h 30"/>
                <a:gd name="T10" fmla="*/ 22 w 24"/>
                <a:gd name="T11" fmla="*/ 10 h 30"/>
                <a:gd name="T12" fmla="*/ 13 w 24"/>
                <a:gd name="T13" fmla="*/ 27 h 30"/>
                <a:gd name="T14" fmla="*/ 7 w 24"/>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0">
                  <a:moveTo>
                    <a:pt x="7" y="30"/>
                  </a:moveTo>
                  <a:cubicBezTo>
                    <a:pt x="6" y="30"/>
                    <a:pt x="5" y="30"/>
                    <a:pt x="4" y="29"/>
                  </a:cubicBezTo>
                  <a:cubicBezTo>
                    <a:pt x="1" y="27"/>
                    <a:pt x="0" y="24"/>
                    <a:pt x="2" y="21"/>
                  </a:cubicBezTo>
                  <a:cubicBezTo>
                    <a:pt x="12" y="4"/>
                    <a:pt x="12" y="4"/>
                    <a:pt x="12" y="4"/>
                  </a:cubicBezTo>
                  <a:cubicBezTo>
                    <a:pt x="13" y="1"/>
                    <a:pt x="17" y="0"/>
                    <a:pt x="20" y="2"/>
                  </a:cubicBezTo>
                  <a:cubicBezTo>
                    <a:pt x="23" y="3"/>
                    <a:pt x="24" y="7"/>
                    <a:pt x="22" y="10"/>
                  </a:cubicBezTo>
                  <a:cubicBezTo>
                    <a:pt x="13" y="27"/>
                    <a:pt x="13" y="27"/>
                    <a:pt x="13" y="27"/>
                  </a:cubicBezTo>
                  <a:cubicBezTo>
                    <a:pt x="11" y="29"/>
                    <a:pt x="9" y="30"/>
                    <a:pt x="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613"/>
            <p:cNvSpPr>
              <a:spLocks noEditPoints="1"/>
            </p:cNvSpPr>
            <p:nvPr/>
          </p:nvSpPr>
          <p:spPr bwMode="auto">
            <a:xfrm>
              <a:off x="3308516" y="5162799"/>
              <a:ext cx="259501" cy="313681"/>
            </a:xfrm>
            <a:custGeom>
              <a:avLst/>
              <a:gdLst>
                <a:gd name="T0" fmla="*/ 56 w 113"/>
                <a:gd name="T1" fmla="*/ 0 h 137"/>
                <a:gd name="T2" fmla="*/ 0 w 113"/>
                <a:gd name="T3" fmla="*/ 62 h 137"/>
                <a:gd name="T4" fmla="*/ 26 w 113"/>
                <a:gd name="T5" fmla="*/ 137 h 137"/>
                <a:gd name="T6" fmla="*/ 60 w 113"/>
                <a:gd name="T7" fmla="*/ 137 h 137"/>
                <a:gd name="T8" fmla="*/ 90 w 113"/>
                <a:gd name="T9" fmla="*/ 112 h 137"/>
                <a:gd name="T10" fmla="*/ 113 w 113"/>
                <a:gd name="T11" fmla="*/ 57 h 137"/>
                <a:gd name="T12" fmla="*/ 50 w 113"/>
                <a:gd name="T13" fmla="*/ 100 h 137"/>
                <a:gd name="T14" fmla="*/ 38 w 113"/>
                <a:gd name="T15" fmla="*/ 77 h 137"/>
                <a:gd name="T16" fmla="*/ 45 w 113"/>
                <a:gd name="T17" fmla="*/ 74 h 137"/>
                <a:gd name="T18" fmla="*/ 61 w 113"/>
                <a:gd name="T19" fmla="*/ 73 h 137"/>
                <a:gd name="T20" fmla="*/ 68 w 113"/>
                <a:gd name="T21" fmla="*/ 78 h 137"/>
                <a:gd name="T22" fmla="*/ 71 w 113"/>
                <a:gd name="T23" fmla="*/ 78 h 137"/>
                <a:gd name="T24" fmla="*/ 60 w 113"/>
                <a:gd name="T25" fmla="*/ 100 h 137"/>
                <a:gd name="T26" fmla="*/ 50 w 113"/>
                <a:gd name="T27" fmla="*/ 127 h 137"/>
                <a:gd name="T28" fmla="*/ 47 w 113"/>
                <a:gd name="T29" fmla="*/ 61 h 137"/>
                <a:gd name="T30" fmla="*/ 48 w 113"/>
                <a:gd name="T31" fmla="*/ 63 h 137"/>
                <a:gd name="T32" fmla="*/ 46 w 113"/>
                <a:gd name="T33" fmla="*/ 61 h 137"/>
                <a:gd name="T34" fmla="*/ 63 w 113"/>
                <a:gd name="T35" fmla="*/ 59 h 137"/>
                <a:gd name="T36" fmla="*/ 64 w 113"/>
                <a:gd name="T37" fmla="*/ 59 h 137"/>
                <a:gd name="T38" fmla="*/ 62 w 113"/>
                <a:gd name="T39" fmla="*/ 60 h 137"/>
                <a:gd name="T40" fmla="*/ 102 w 113"/>
                <a:gd name="T41" fmla="*/ 65 h 137"/>
                <a:gd name="T42" fmla="*/ 82 w 113"/>
                <a:gd name="T43" fmla="*/ 106 h 137"/>
                <a:gd name="T44" fmla="*/ 66 w 113"/>
                <a:gd name="T45" fmla="*/ 127 h 137"/>
                <a:gd name="T46" fmla="*/ 79 w 113"/>
                <a:gd name="T47" fmla="*/ 76 h 137"/>
                <a:gd name="T48" fmla="*/ 73 w 113"/>
                <a:gd name="T49" fmla="*/ 73 h 137"/>
                <a:gd name="T50" fmla="*/ 65 w 113"/>
                <a:gd name="T51" fmla="*/ 73 h 137"/>
                <a:gd name="T52" fmla="*/ 64 w 113"/>
                <a:gd name="T53" fmla="*/ 71 h 137"/>
                <a:gd name="T54" fmla="*/ 63 w 113"/>
                <a:gd name="T55" fmla="*/ 56 h 137"/>
                <a:gd name="T56" fmla="*/ 60 w 113"/>
                <a:gd name="T57" fmla="*/ 70 h 137"/>
                <a:gd name="T58" fmla="*/ 48 w 113"/>
                <a:gd name="T59" fmla="*/ 71 h 137"/>
                <a:gd name="T60" fmla="*/ 48 w 113"/>
                <a:gd name="T61" fmla="*/ 58 h 137"/>
                <a:gd name="T62" fmla="*/ 43 w 113"/>
                <a:gd name="T63" fmla="*/ 69 h 137"/>
                <a:gd name="T64" fmla="*/ 39 w 113"/>
                <a:gd name="T65" fmla="*/ 73 h 137"/>
                <a:gd name="T66" fmla="*/ 36 w 113"/>
                <a:gd name="T67" fmla="*/ 73 h 137"/>
                <a:gd name="T68" fmla="*/ 32 w 113"/>
                <a:gd name="T69" fmla="*/ 71 h 137"/>
                <a:gd name="T70" fmla="*/ 31 w 113"/>
                <a:gd name="T71" fmla="*/ 71 h 137"/>
                <a:gd name="T72" fmla="*/ 31 w 113"/>
                <a:gd name="T73" fmla="*/ 72 h 137"/>
                <a:gd name="T74" fmla="*/ 43 w 113"/>
                <a:gd name="T75" fmla="*/ 101 h 137"/>
                <a:gd name="T76" fmla="*/ 36 w 113"/>
                <a:gd name="T77" fmla="*/ 127 h 137"/>
                <a:gd name="T78" fmla="*/ 10 w 113"/>
                <a:gd name="T79" fmla="*/ 66 h 137"/>
                <a:gd name="T80" fmla="*/ 10 w 113"/>
                <a:gd name="T81" fmla="*/ 59 h 137"/>
                <a:gd name="T82" fmla="*/ 56 w 113"/>
                <a:gd name="T83" fmla="*/ 10 h 137"/>
                <a:gd name="T84" fmla="*/ 103 w 113"/>
                <a:gd name="T85" fmla="*/ 5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3" h="137">
                  <a:moveTo>
                    <a:pt x="113" y="57"/>
                  </a:moveTo>
                  <a:cubicBezTo>
                    <a:pt x="113" y="25"/>
                    <a:pt x="87" y="0"/>
                    <a:pt x="56" y="0"/>
                  </a:cubicBezTo>
                  <a:cubicBezTo>
                    <a:pt x="25" y="0"/>
                    <a:pt x="0" y="25"/>
                    <a:pt x="0" y="57"/>
                  </a:cubicBezTo>
                  <a:cubicBezTo>
                    <a:pt x="0" y="58"/>
                    <a:pt x="0" y="60"/>
                    <a:pt x="0" y="62"/>
                  </a:cubicBezTo>
                  <a:cubicBezTo>
                    <a:pt x="0" y="63"/>
                    <a:pt x="1" y="85"/>
                    <a:pt x="22" y="112"/>
                  </a:cubicBezTo>
                  <a:cubicBezTo>
                    <a:pt x="28" y="120"/>
                    <a:pt x="26" y="137"/>
                    <a:pt x="26" y="137"/>
                  </a:cubicBezTo>
                  <a:cubicBezTo>
                    <a:pt x="35" y="137"/>
                    <a:pt x="43" y="137"/>
                    <a:pt x="52" y="137"/>
                  </a:cubicBezTo>
                  <a:cubicBezTo>
                    <a:pt x="55" y="137"/>
                    <a:pt x="57" y="137"/>
                    <a:pt x="60" y="137"/>
                  </a:cubicBezTo>
                  <a:cubicBezTo>
                    <a:pt x="69" y="137"/>
                    <a:pt x="78" y="137"/>
                    <a:pt x="86" y="137"/>
                  </a:cubicBezTo>
                  <a:cubicBezTo>
                    <a:pt x="86" y="137"/>
                    <a:pt x="84" y="120"/>
                    <a:pt x="90" y="112"/>
                  </a:cubicBezTo>
                  <a:cubicBezTo>
                    <a:pt x="111" y="85"/>
                    <a:pt x="113" y="63"/>
                    <a:pt x="112" y="62"/>
                  </a:cubicBezTo>
                  <a:cubicBezTo>
                    <a:pt x="112" y="60"/>
                    <a:pt x="113" y="58"/>
                    <a:pt x="113" y="57"/>
                  </a:cubicBezTo>
                  <a:close/>
                  <a:moveTo>
                    <a:pt x="50" y="127"/>
                  </a:moveTo>
                  <a:cubicBezTo>
                    <a:pt x="50" y="100"/>
                    <a:pt x="50" y="100"/>
                    <a:pt x="50" y="100"/>
                  </a:cubicBezTo>
                  <a:cubicBezTo>
                    <a:pt x="50" y="100"/>
                    <a:pt x="49" y="99"/>
                    <a:pt x="49" y="99"/>
                  </a:cubicBezTo>
                  <a:cubicBezTo>
                    <a:pt x="38" y="77"/>
                    <a:pt x="38" y="77"/>
                    <a:pt x="38" y="77"/>
                  </a:cubicBezTo>
                  <a:cubicBezTo>
                    <a:pt x="39" y="77"/>
                    <a:pt x="40" y="77"/>
                    <a:pt x="40" y="77"/>
                  </a:cubicBezTo>
                  <a:cubicBezTo>
                    <a:pt x="42" y="76"/>
                    <a:pt x="44" y="75"/>
                    <a:pt x="45" y="74"/>
                  </a:cubicBezTo>
                  <a:cubicBezTo>
                    <a:pt x="47" y="76"/>
                    <a:pt x="49" y="77"/>
                    <a:pt x="52" y="77"/>
                  </a:cubicBezTo>
                  <a:cubicBezTo>
                    <a:pt x="55" y="78"/>
                    <a:pt x="58" y="77"/>
                    <a:pt x="61" y="73"/>
                  </a:cubicBezTo>
                  <a:cubicBezTo>
                    <a:pt x="61" y="74"/>
                    <a:pt x="62" y="74"/>
                    <a:pt x="62" y="75"/>
                  </a:cubicBezTo>
                  <a:cubicBezTo>
                    <a:pt x="64" y="77"/>
                    <a:pt x="66" y="78"/>
                    <a:pt x="68" y="78"/>
                  </a:cubicBezTo>
                  <a:cubicBezTo>
                    <a:pt x="68" y="78"/>
                    <a:pt x="68" y="78"/>
                    <a:pt x="68" y="78"/>
                  </a:cubicBezTo>
                  <a:cubicBezTo>
                    <a:pt x="69" y="78"/>
                    <a:pt x="70" y="78"/>
                    <a:pt x="71" y="78"/>
                  </a:cubicBezTo>
                  <a:cubicBezTo>
                    <a:pt x="60" y="99"/>
                    <a:pt x="60" y="99"/>
                    <a:pt x="60" y="99"/>
                  </a:cubicBezTo>
                  <a:cubicBezTo>
                    <a:pt x="60" y="99"/>
                    <a:pt x="60" y="100"/>
                    <a:pt x="60" y="100"/>
                  </a:cubicBezTo>
                  <a:cubicBezTo>
                    <a:pt x="60" y="127"/>
                    <a:pt x="60" y="127"/>
                    <a:pt x="60" y="127"/>
                  </a:cubicBezTo>
                  <a:lnTo>
                    <a:pt x="50" y="127"/>
                  </a:lnTo>
                  <a:close/>
                  <a:moveTo>
                    <a:pt x="46" y="61"/>
                  </a:moveTo>
                  <a:cubicBezTo>
                    <a:pt x="46" y="61"/>
                    <a:pt x="46" y="61"/>
                    <a:pt x="47" y="61"/>
                  </a:cubicBezTo>
                  <a:cubicBezTo>
                    <a:pt x="47" y="61"/>
                    <a:pt x="47" y="61"/>
                    <a:pt x="47" y="61"/>
                  </a:cubicBezTo>
                  <a:cubicBezTo>
                    <a:pt x="48" y="61"/>
                    <a:pt x="48" y="62"/>
                    <a:pt x="48" y="63"/>
                  </a:cubicBezTo>
                  <a:cubicBezTo>
                    <a:pt x="48" y="64"/>
                    <a:pt x="47" y="66"/>
                    <a:pt x="46" y="68"/>
                  </a:cubicBezTo>
                  <a:cubicBezTo>
                    <a:pt x="45" y="64"/>
                    <a:pt x="45" y="62"/>
                    <a:pt x="46" y="61"/>
                  </a:cubicBezTo>
                  <a:close/>
                  <a:moveTo>
                    <a:pt x="62" y="60"/>
                  </a:moveTo>
                  <a:cubicBezTo>
                    <a:pt x="63" y="59"/>
                    <a:pt x="63" y="59"/>
                    <a:pt x="63" y="59"/>
                  </a:cubicBezTo>
                  <a:cubicBezTo>
                    <a:pt x="63" y="59"/>
                    <a:pt x="63" y="59"/>
                    <a:pt x="63" y="59"/>
                  </a:cubicBezTo>
                  <a:cubicBezTo>
                    <a:pt x="64" y="59"/>
                    <a:pt x="64" y="59"/>
                    <a:pt x="64" y="59"/>
                  </a:cubicBezTo>
                  <a:cubicBezTo>
                    <a:pt x="64" y="60"/>
                    <a:pt x="64" y="63"/>
                    <a:pt x="62" y="66"/>
                  </a:cubicBezTo>
                  <a:cubicBezTo>
                    <a:pt x="62" y="64"/>
                    <a:pt x="62" y="61"/>
                    <a:pt x="62" y="60"/>
                  </a:cubicBezTo>
                  <a:close/>
                  <a:moveTo>
                    <a:pt x="103" y="59"/>
                  </a:moveTo>
                  <a:cubicBezTo>
                    <a:pt x="102" y="65"/>
                    <a:pt x="102" y="65"/>
                    <a:pt x="102" y="65"/>
                  </a:cubicBezTo>
                  <a:cubicBezTo>
                    <a:pt x="102" y="66"/>
                    <a:pt x="102" y="66"/>
                    <a:pt x="102" y="66"/>
                  </a:cubicBezTo>
                  <a:cubicBezTo>
                    <a:pt x="101" y="72"/>
                    <a:pt x="97" y="87"/>
                    <a:pt x="82" y="106"/>
                  </a:cubicBezTo>
                  <a:cubicBezTo>
                    <a:pt x="78" y="112"/>
                    <a:pt x="76" y="120"/>
                    <a:pt x="76" y="127"/>
                  </a:cubicBezTo>
                  <a:cubicBezTo>
                    <a:pt x="66" y="127"/>
                    <a:pt x="66" y="127"/>
                    <a:pt x="66" y="127"/>
                  </a:cubicBezTo>
                  <a:cubicBezTo>
                    <a:pt x="66" y="101"/>
                    <a:pt x="66" y="101"/>
                    <a:pt x="66" y="101"/>
                  </a:cubicBezTo>
                  <a:cubicBezTo>
                    <a:pt x="79" y="76"/>
                    <a:pt x="79" y="76"/>
                    <a:pt x="79" y="76"/>
                  </a:cubicBezTo>
                  <a:cubicBezTo>
                    <a:pt x="80" y="74"/>
                    <a:pt x="79" y="72"/>
                    <a:pt x="78" y="71"/>
                  </a:cubicBezTo>
                  <a:cubicBezTo>
                    <a:pt x="76" y="71"/>
                    <a:pt x="74" y="71"/>
                    <a:pt x="73" y="73"/>
                  </a:cubicBezTo>
                  <a:cubicBezTo>
                    <a:pt x="72" y="73"/>
                    <a:pt x="70" y="74"/>
                    <a:pt x="68" y="75"/>
                  </a:cubicBezTo>
                  <a:cubicBezTo>
                    <a:pt x="67" y="75"/>
                    <a:pt x="65" y="74"/>
                    <a:pt x="65" y="73"/>
                  </a:cubicBezTo>
                  <a:cubicBezTo>
                    <a:pt x="64" y="72"/>
                    <a:pt x="64" y="71"/>
                    <a:pt x="64" y="71"/>
                  </a:cubicBezTo>
                  <a:cubicBezTo>
                    <a:pt x="64" y="71"/>
                    <a:pt x="64" y="71"/>
                    <a:pt x="64" y="71"/>
                  </a:cubicBezTo>
                  <a:cubicBezTo>
                    <a:pt x="66" y="67"/>
                    <a:pt x="69" y="61"/>
                    <a:pt x="67" y="58"/>
                  </a:cubicBezTo>
                  <a:cubicBezTo>
                    <a:pt x="66" y="56"/>
                    <a:pt x="65" y="56"/>
                    <a:pt x="63" y="56"/>
                  </a:cubicBezTo>
                  <a:cubicBezTo>
                    <a:pt x="61" y="56"/>
                    <a:pt x="60" y="57"/>
                    <a:pt x="59" y="59"/>
                  </a:cubicBezTo>
                  <a:cubicBezTo>
                    <a:pt x="58" y="61"/>
                    <a:pt x="58" y="66"/>
                    <a:pt x="60" y="70"/>
                  </a:cubicBezTo>
                  <a:cubicBezTo>
                    <a:pt x="57" y="72"/>
                    <a:pt x="55" y="74"/>
                    <a:pt x="52" y="74"/>
                  </a:cubicBezTo>
                  <a:cubicBezTo>
                    <a:pt x="51" y="74"/>
                    <a:pt x="49" y="73"/>
                    <a:pt x="48" y="71"/>
                  </a:cubicBezTo>
                  <a:cubicBezTo>
                    <a:pt x="50" y="68"/>
                    <a:pt x="52" y="65"/>
                    <a:pt x="52" y="62"/>
                  </a:cubicBezTo>
                  <a:cubicBezTo>
                    <a:pt x="52" y="60"/>
                    <a:pt x="50" y="58"/>
                    <a:pt x="48" y="58"/>
                  </a:cubicBezTo>
                  <a:cubicBezTo>
                    <a:pt x="46" y="57"/>
                    <a:pt x="45" y="57"/>
                    <a:pt x="44" y="59"/>
                  </a:cubicBezTo>
                  <a:cubicBezTo>
                    <a:pt x="41" y="61"/>
                    <a:pt x="42" y="65"/>
                    <a:pt x="43" y="69"/>
                  </a:cubicBezTo>
                  <a:cubicBezTo>
                    <a:pt x="43" y="70"/>
                    <a:pt x="43" y="70"/>
                    <a:pt x="44" y="71"/>
                  </a:cubicBezTo>
                  <a:cubicBezTo>
                    <a:pt x="42" y="72"/>
                    <a:pt x="41" y="73"/>
                    <a:pt x="39" y="73"/>
                  </a:cubicBezTo>
                  <a:cubicBezTo>
                    <a:pt x="38" y="74"/>
                    <a:pt x="37" y="74"/>
                    <a:pt x="37" y="74"/>
                  </a:cubicBezTo>
                  <a:cubicBezTo>
                    <a:pt x="36" y="73"/>
                    <a:pt x="36" y="73"/>
                    <a:pt x="36" y="73"/>
                  </a:cubicBezTo>
                  <a:cubicBezTo>
                    <a:pt x="35" y="71"/>
                    <a:pt x="34" y="71"/>
                    <a:pt x="32" y="71"/>
                  </a:cubicBezTo>
                  <a:cubicBezTo>
                    <a:pt x="32" y="71"/>
                    <a:pt x="32" y="71"/>
                    <a:pt x="32" y="71"/>
                  </a:cubicBezTo>
                  <a:cubicBezTo>
                    <a:pt x="32" y="71"/>
                    <a:pt x="31" y="71"/>
                    <a:pt x="31" y="71"/>
                  </a:cubicBezTo>
                  <a:cubicBezTo>
                    <a:pt x="31" y="71"/>
                    <a:pt x="31" y="71"/>
                    <a:pt x="31" y="71"/>
                  </a:cubicBezTo>
                  <a:cubicBezTo>
                    <a:pt x="31" y="71"/>
                    <a:pt x="31" y="71"/>
                    <a:pt x="31" y="71"/>
                  </a:cubicBezTo>
                  <a:cubicBezTo>
                    <a:pt x="31" y="71"/>
                    <a:pt x="31" y="72"/>
                    <a:pt x="31" y="72"/>
                  </a:cubicBezTo>
                  <a:cubicBezTo>
                    <a:pt x="30" y="73"/>
                    <a:pt x="29" y="74"/>
                    <a:pt x="30" y="76"/>
                  </a:cubicBezTo>
                  <a:cubicBezTo>
                    <a:pt x="43" y="101"/>
                    <a:pt x="43" y="101"/>
                    <a:pt x="43" y="101"/>
                  </a:cubicBezTo>
                  <a:cubicBezTo>
                    <a:pt x="43" y="127"/>
                    <a:pt x="43" y="127"/>
                    <a:pt x="43" y="127"/>
                  </a:cubicBezTo>
                  <a:cubicBezTo>
                    <a:pt x="36" y="127"/>
                    <a:pt x="36" y="127"/>
                    <a:pt x="36" y="127"/>
                  </a:cubicBezTo>
                  <a:cubicBezTo>
                    <a:pt x="36" y="120"/>
                    <a:pt x="34" y="112"/>
                    <a:pt x="30" y="106"/>
                  </a:cubicBezTo>
                  <a:cubicBezTo>
                    <a:pt x="15" y="87"/>
                    <a:pt x="11" y="72"/>
                    <a:pt x="10" y="66"/>
                  </a:cubicBezTo>
                  <a:cubicBezTo>
                    <a:pt x="10" y="65"/>
                    <a:pt x="10" y="65"/>
                    <a:pt x="10" y="65"/>
                  </a:cubicBezTo>
                  <a:cubicBezTo>
                    <a:pt x="10" y="59"/>
                    <a:pt x="10" y="59"/>
                    <a:pt x="10" y="59"/>
                  </a:cubicBezTo>
                  <a:cubicBezTo>
                    <a:pt x="9" y="58"/>
                    <a:pt x="9" y="57"/>
                    <a:pt x="9" y="57"/>
                  </a:cubicBezTo>
                  <a:cubicBezTo>
                    <a:pt x="9" y="31"/>
                    <a:pt x="30" y="10"/>
                    <a:pt x="56" y="10"/>
                  </a:cubicBezTo>
                  <a:cubicBezTo>
                    <a:pt x="82" y="10"/>
                    <a:pt x="103" y="31"/>
                    <a:pt x="103" y="57"/>
                  </a:cubicBezTo>
                  <a:cubicBezTo>
                    <a:pt x="103" y="57"/>
                    <a:pt x="103" y="58"/>
                    <a:pt x="103"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614"/>
            <p:cNvSpPr>
              <a:spLocks/>
            </p:cNvSpPr>
            <p:nvPr/>
          </p:nvSpPr>
          <p:spPr bwMode="auto">
            <a:xfrm>
              <a:off x="3368402" y="5487887"/>
              <a:ext cx="136879" cy="76995"/>
            </a:xfrm>
            <a:custGeom>
              <a:avLst/>
              <a:gdLst>
                <a:gd name="T0" fmla="*/ 0 w 60"/>
                <a:gd name="T1" fmla="*/ 4 h 33"/>
                <a:gd name="T2" fmla="*/ 3 w 60"/>
                <a:gd name="T3" fmla="*/ 4 h 33"/>
                <a:gd name="T4" fmla="*/ 3 w 60"/>
                <a:gd name="T5" fmla="*/ 9 h 33"/>
                <a:gd name="T6" fmla="*/ 0 w 60"/>
                <a:gd name="T7" fmla="*/ 9 h 33"/>
                <a:gd name="T8" fmla="*/ 0 w 60"/>
                <a:gd name="T9" fmla="*/ 13 h 33"/>
                <a:gd name="T10" fmla="*/ 3 w 60"/>
                <a:gd name="T11" fmla="*/ 13 h 33"/>
                <a:gd name="T12" fmla="*/ 3 w 60"/>
                <a:gd name="T13" fmla="*/ 18 h 33"/>
                <a:gd name="T14" fmla="*/ 0 w 60"/>
                <a:gd name="T15" fmla="*/ 18 h 33"/>
                <a:gd name="T16" fmla="*/ 13 w 60"/>
                <a:gd name="T17" fmla="*/ 28 h 33"/>
                <a:gd name="T18" fmla="*/ 21 w 60"/>
                <a:gd name="T19" fmla="*/ 33 h 33"/>
                <a:gd name="T20" fmla="*/ 39 w 60"/>
                <a:gd name="T21" fmla="*/ 33 h 33"/>
                <a:gd name="T22" fmla="*/ 47 w 60"/>
                <a:gd name="T23" fmla="*/ 28 h 33"/>
                <a:gd name="T24" fmla="*/ 60 w 60"/>
                <a:gd name="T25" fmla="*/ 18 h 33"/>
                <a:gd name="T26" fmla="*/ 58 w 60"/>
                <a:gd name="T27" fmla="*/ 18 h 33"/>
                <a:gd name="T28" fmla="*/ 58 w 60"/>
                <a:gd name="T29" fmla="*/ 13 h 33"/>
                <a:gd name="T30" fmla="*/ 60 w 60"/>
                <a:gd name="T31" fmla="*/ 13 h 33"/>
                <a:gd name="T32" fmla="*/ 60 w 60"/>
                <a:gd name="T33" fmla="*/ 9 h 33"/>
                <a:gd name="T34" fmla="*/ 58 w 60"/>
                <a:gd name="T35" fmla="*/ 9 h 33"/>
                <a:gd name="T36" fmla="*/ 58 w 60"/>
                <a:gd name="T37" fmla="*/ 4 h 33"/>
                <a:gd name="T38" fmla="*/ 60 w 60"/>
                <a:gd name="T39" fmla="*/ 4 h 33"/>
                <a:gd name="T40" fmla="*/ 60 w 60"/>
                <a:gd name="T41" fmla="*/ 0 h 33"/>
                <a:gd name="T42" fmla="*/ 0 w 60"/>
                <a:gd name="T43" fmla="*/ 0 h 33"/>
                <a:gd name="T44" fmla="*/ 0 w 60"/>
                <a:gd name="T45"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33">
                  <a:moveTo>
                    <a:pt x="0" y="4"/>
                  </a:moveTo>
                  <a:cubicBezTo>
                    <a:pt x="3" y="4"/>
                    <a:pt x="3" y="4"/>
                    <a:pt x="3" y="4"/>
                  </a:cubicBezTo>
                  <a:cubicBezTo>
                    <a:pt x="3" y="9"/>
                    <a:pt x="3" y="9"/>
                    <a:pt x="3" y="9"/>
                  </a:cubicBezTo>
                  <a:cubicBezTo>
                    <a:pt x="0" y="9"/>
                    <a:pt x="0" y="9"/>
                    <a:pt x="0" y="9"/>
                  </a:cubicBezTo>
                  <a:cubicBezTo>
                    <a:pt x="0" y="13"/>
                    <a:pt x="0" y="13"/>
                    <a:pt x="0" y="13"/>
                  </a:cubicBezTo>
                  <a:cubicBezTo>
                    <a:pt x="3" y="13"/>
                    <a:pt x="3" y="13"/>
                    <a:pt x="3" y="13"/>
                  </a:cubicBezTo>
                  <a:cubicBezTo>
                    <a:pt x="3" y="18"/>
                    <a:pt x="3" y="18"/>
                    <a:pt x="3" y="18"/>
                  </a:cubicBezTo>
                  <a:cubicBezTo>
                    <a:pt x="0" y="18"/>
                    <a:pt x="0" y="18"/>
                    <a:pt x="0" y="18"/>
                  </a:cubicBezTo>
                  <a:cubicBezTo>
                    <a:pt x="1" y="23"/>
                    <a:pt x="6" y="28"/>
                    <a:pt x="13" y="28"/>
                  </a:cubicBezTo>
                  <a:cubicBezTo>
                    <a:pt x="14" y="31"/>
                    <a:pt x="17" y="33"/>
                    <a:pt x="21" y="33"/>
                  </a:cubicBezTo>
                  <a:cubicBezTo>
                    <a:pt x="39" y="33"/>
                    <a:pt x="39" y="33"/>
                    <a:pt x="39" y="33"/>
                  </a:cubicBezTo>
                  <a:cubicBezTo>
                    <a:pt x="43" y="33"/>
                    <a:pt x="46" y="31"/>
                    <a:pt x="47" y="28"/>
                  </a:cubicBezTo>
                  <a:cubicBezTo>
                    <a:pt x="54" y="28"/>
                    <a:pt x="59" y="23"/>
                    <a:pt x="60" y="18"/>
                  </a:cubicBezTo>
                  <a:cubicBezTo>
                    <a:pt x="58" y="18"/>
                    <a:pt x="58" y="18"/>
                    <a:pt x="58" y="18"/>
                  </a:cubicBezTo>
                  <a:cubicBezTo>
                    <a:pt x="58" y="13"/>
                    <a:pt x="58" y="13"/>
                    <a:pt x="58" y="13"/>
                  </a:cubicBezTo>
                  <a:cubicBezTo>
                    <a:pt x="60" y="13"/>
                    <a:pt x="60" y="13"/>
                    <a:pt x="60" y="13"/>
                  </a:cubicBezTo>
                  <a:cubicBezTo>
                    <a:pt x="60" y="9"/>
                    <a:pt x="60" y="9"/>
                    <a:pt x="60" y="9"/>
                  </a:cubicBezTo>
                  <a:cubicBezTo>
                    <a:pt x="58" y="9"/>
                    <a:pt x="58" y="9"/>
                    <a:pt x="58" y="9"/>
                  </a:cubicBezTo>
                  <a:cubicBezTo>
                    <a:pt x="58" y="4"/>
                    <a:pt x="58" y="4"/>
                    <a:pt x="58" y="4"/>
                  </a:cubicBezTo>
                  <a:cubicBezTo>
                    <a:pt x="60" y="4"/>
                    <a:pt x="60" y="4"/>
                    <a:pt x="60" y="4"/>
                  </a:cubicBezTo>
                  <a:cubicBezTo>
                    <a:pt x="60" y="0"/>
                    <a:pt x="60" y="0"/>
                    <a:pt x="60" y="0"/>
                  </a:cubicBezTo>
                  <a:cubicBezTo>
                    <a:pt x="0" y="0"/>
                    <a:pt x="0" y="0"/>
                    <a:pt x="0" y="0"/>
                  </a:cubicBez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0" name="组合 19"/>
          <p:cNvGrpSpPr/>
          <p:nvPr/>
        </p:nvGrpSpPr>
        <p:grpSpPr>
          <a:xfrm>
            <a:off x="6003338" y="1905656"/>
            <a:ext cx="333375" cy="277813"/>
            <a:chOff x="3248024" y="5140991"/>
            <a:chExt cx="333375" cy="277813"/>
          </a:xfrm>
          <a:solidFill>
            <a:schemeClr val="bg1"/>
          </a:solidFill>
        </p:grpSpPr>
        <p:sp>
          <p:nvSpPr>
            <p:cNvPr id="21" name="Freeform 285"/>
            <p:cNvSpPr>
              <a:spLocks/>
            </p:cNvSpPr>
            <p:nvPr/>
          </p:nvSpPr>
          <p:spPr bwMode="auto">
            <a:xfrm>
              <a:off x="3325812" y="5179091"/>
              <a:ext cx="15875" cy="236538"/>
            </a:xfrm>
            <a:custGeom>
              <a:avLst/>
              <a:gdLst>
                <a:gd name="T0" fmla="*/ 2 w 4"/>
                <a:gd name="T1" fmla="*/ 63 h 63"/>
                <a:gd name="T2" fmla="*/ 0 w 4"/>
                <a:gd name="T3" fmla="*/ 61 h 63"/>
                <a:gd name="T4" fmla="*/ 0 w 4"/>
                <a:gd name="T5" fmla="*/ 2 h 63"/>
                <a:gd name="T6" fmla="*/ 2 w 4"/>
                <a:gd name="T7" fmla="*/ 0 h 63"/>
                <a:gd name="T8" fmla="*/ 4 w 4"/>
                <a:gd name="T9" fmla="*/ 2 h 63"/>
                <a:gd name="T10" fmla="*/ 4 w 4"/>
                <a:gd name="T11" fmla="*/ 61 h 63"/>
                <a:gd name="T12" fmla="*/ 2 w 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4" h="63">
                  <a:moveTo>
                    <a:pt x="2" y="63"/>
                  </a:moveTo>
                  <a:cubicBezTo>
                    <a:pt x="1" y="63"/>
                    <a:pt x="0" y="62"/>
                    <a:pt x="0" y="61"/>
                  </a:cubicBezTo>
                  <a:cubicBezTo>
                    <a:pt x="0" y="2"/>
                    <a:pt x="0" y="2"/>
                    <a:pt x="0" y="2"/>
                  </a:cubicBezTo>
                  <a:cubicBezTo>
                    <a:pt x="0" y="1"/>
                    <a:pt x="1" y="0"/>
                    <a:pt x="2" y="0"/>
                  </a:cubicBezTo>
                  <a:cubicBezTo>
                    <a:pt x="4" y="0"/>
                    <a:pt x="4" y="1"/>
                    <a:pt x="4" y="2"/>
                  </a:cubicBezTo>
                  <a:cubicBezTo>
                    <a:pt x="4" y="61"/>
                    <a:pt x="4" y="61"/>
                    <a:pt x="4" y="61"/>
                  </a:cubicBezTo>
                  <a:cubicBezTo>
                    <a:pt x="4" y="62"/>
                    <a:pt x="4" y="63"/>
                    <a:pt x="2"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86"/>
            <p:cNvSpPr>
              <a:spLocks noEditPoints="1"/>
            </p:cNvSpPr>
            <p:nvPr/>
          </p:nvSpPr>
          <p:spPr bwMode="auto">
            <a:xfrm>
              <a:off x="3367087" y="5215603"/>
              <a:ext cx="165100" cy="165100"/>
            </a:xfrm>
            <a:custGeom>
              <a:avLst/>
              <a:gdLst>
                <a:gd name="T0" fmla="*/ 22 w 44"/>
                <a:gd name="T1" fmla="*/ 44 h 44"/>
                <a:gd name="T2" fmla="*/ 0 w 44"/>
                <a:gd name="T3" fmla="*/ 22 h 44"/>
                <a:gd name="T4" fmla="*/ 22 w 44"/>
                <a:gd name="T5" fmla="*/ 0 h 44"/>
                <a:gd name="T6" fmla="*/ 44 w 44"/>
                <a:gd name="T7" fmla="*/ 22 h 44"/>
                <a:gd name="T8" fmla="*/ 22 w 44"/>
                <a:gd name="T9" fmla="*/ 44 h 44"/>
                <a:gd name="T10" fmla="*/ 22 w 44"/>
                <a:gd name="T11" fmla="*/ 4 h 44"/>
                <a:gd name="T12" fmla="*/ 4 w 44"/>
                <a:gd name="T13" fmla="*/ 22 h 44"/>
                <a:gd name="T14" fmla="*/ 22 w 44"/>
                <a:gd name="T15" fmla="*/ 40 h 44"/>
                <a:gd name="T16" fmla="*/ 40 w 44"/>
                <a:gd name="T17" fmla="*/ 22 h 44"/>
                <a:gd name="T18" fmla="*/ 22 w 44"/>
                <a:gd name="T1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10" y="44"/>
                    <a:pt x="0" y="34"/>
                    <a:pt x="0" y="22"/>
                  </a:cubicBezTo>
                  <a:cubicBezTo>
                    <a:pt x="0" y="10"/>
                    <a:pt x="10" y="0"/>
                    <a:pt x="22" y="0"/>
                  </a:cubicBezTo>
                  <a:cubicBezTo>
                    <a:pt x="34" y="0"/>
                    <a:pt x="44" y="10"/>
                    <a:pt x="44" y="22"/>
                  </a:cubicBezTo>
                  <a:cubicBezTo>
                    <a:pt x="44" y="34"/>
                    <a:pt x="34" y="44"/>
                    <a:pt x="22" y="44"/>
                  </a:cubicBezTo>
                  <a:close/>
                  <a:moveTo>
                    <a:pt x="22" y="4"/>
                  </a:moveTo>
                  <a:cubicBezTo>
                    <a:pt x="12" y="4"/>
                    <a:pt x="4" y="12"/>
                    <a:pt x="4" y="22"/>
                  </a:cubicBezTo>
                  <a:cubicBezTo>
                    <a:pt x="4" y="32"/>
                    <a:pt x="12" y="40"/>
                    <a:pt x="22" y="40"/>
                  </a:cubicBezTo>
                  <a:cubicBezTo>
                    <a:pt x="32" y="40"/>
                    <a:pt x="40" y="32"/>
                    <a:pt x="40" y="22"/>
                  </a:cubicBezTo>
                  <a:cubicBezTo>
                    <a:pt x="40" y="12"/>
                    <a:pt x="32" y="4"/>
                    <a:pt x="2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87"/>
            <p:cNvSpPr>
              <a:spLocks noEditPoints="1"/>
            </p:cNvSpPr>
            <p:nvPr/>
          </p:nvSpPr>
          <p:spPr bwMode="auto">
            <a:xfrm>
              <a:off x="3248024" y="5140991"/>
              <a:ext cx="333375" cy="277813"/>
            </a:xfrm>
            <a:custGeom>
              <a:avLst/>
              <a:gdLst>
                <a:gd name="T0" fmla="*/ 82 w 89"/>
                <a:gd name="T1" fmla="*/ 74 h 74"/>
                <a:gd name="T2" fmla="*/ 7 w 89"/>
                <a:gd name="T3" fmla="*/ 74 h 74"/>
                <a:gd name="T4" fmla="*/ 0 w 89"/>
                <a:gd name="T5" fmla="*/ 66 h 74"/>
                <a:gd name="T6" fmla="*/ 0 w 89"/>
                <a:gd name="T7" fmla="*/ 18 h 74"/>
                <a:gd name="T8" fmla="*/ 7 w 89"/>
                <a:gd name="T9" fmla="*/ 10 h 74"/>
                <a:gd name="T10" fmla="*/ 32 w 89"/>
                <a:gd name="T11" fmla="*/ 10 h 74"/>
                <a:gd name="T12" fmla="*/ 40 w 89"/>
                <a:gd name="T13" fmla="*/ 1 h 74"/>
                <a:gd name="T14" fmla="*/ 41 w 89"/>
                <a:gd name="T15" fmla="*/ 0 h 74"/>
                <a:gd name="T16" fmla="*/ 66 w 89"/>
                <a:gd name="T17" fmla="*/ 0 h 74"/>
                <a:gd name="T18" fmla="*/ 68 w 89"/>
                <a:gd name="T19" fmla="*/ 1 h 74"/>
                <a:gd name="T20" fmla="*/ 75 w 89"/>
                <a:gd name="T21" fmla="*/ 10 h 74"/>
                <a:gd name="T22" fmla="*/ 82 w 89"/>
                <a:gd name="T23" fmla="*/ 10 h 74"/>
                <a:gd name="T24" fmla="*/ 89 w 89"/>
                <a:gd name="T25" fmla="*/ 18 h 74"/>
                <a:gd name="T26" fmla="*/ 89 w 89"/>
                <a:gd name="T27" fmla="*/ 66 h 74"/>
                <a:gd name="T28" fmla="*/ 82 w 89"/>
                <a:gd name="T29" fmla="*/ 74 h 74"/>
                <a:gd name="T30" fmla="*/ 7 w 89"/>
                <a:gd name="T31" fmla="*/ 14 h 74"/>
                <a:gd name="T32" fmla="*/ 4 w 89"/>
                <a:gd name="T33" fmla="*/ 18 h 74"/>
                <a:gd name="T34" fmla="*/ 4 w 89"/>
                <a:gd name="T35" fmla="*/ 66 h 74"/>
                <a:gd name="T36" fmla="*/ 7 w 89"/>
                <a:gd name="T37" fmla="*/ 70 h 74"/>
                <a:gd name="T38" fmla="*/ 82 w 89"/>
                <a:gd name="T39" fmla="*/ 70 h 74"/>
                <a:gd name="T40" fmla="*/ 85 w 89"/>
                <a:gd name="T41" fmla="*/ 66 h 74"/>
                <a:gd name="T42" fmla="*/ 85 w 89"/>
                <a:gd name="T43" fmla="*/ 18 h 74"/>
                <a:gd name="T44" fmla="*/ 82 w 89"/>
                <a:gd name="T45" fmla="*/ 14 h 74"/>
                <a:gd name="T46" fmla="*/ 74 w 89"/>
                <a:gd name="T47" fmla="*/ 14 h 74"/>
                <a:gd name="T48" fmla="*/ 73 w 89"/>
                <a:gd name="T49" fmla="*/ 13 h 74"/>
                <a:gd name="T50" fmla="*/ 65 w 89"/>
                <a:gd name="T51" fmla="*/ 4 h 74"/>
                <a:gd name="T52" fmla="*/ 42 w 89"/>
                <a:gd name="T53" fmla="*/ 4 h 74"/>
                <a:gd name="T54" fmla="*/ 35 w 89"/>
                <a:gd name="T55" fmla="*/ 13 h 74"/>
                <a:gd name="T56" fmla="*/ 33 w 89"/>
                <a:gd name="T57" fmla="*/ 14 h 74"/>
                <a:gd name="T58" fmla="*/ 7 w 89"/>
                <a:gd name="T59" fmla="*/ 1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9" h="74">
                  <a:moveTo>
                    <a:pt x="82" y="74"/>
                  </a:moveTo>
                  <a:cubicBezTo>
                    <a:pt x="7" y="74"/>
                    <a:pt x="7" y="74"/>
                    <a:pt x="7" y="74"/>
                  </a:cubicBezTo>
                  <a:cubicBezTo>
                    <a:pt x="3" y="74"/>
                    <a:pt x="0" y="70"/>
                    <a:pt x="0" y="66"/>
                  </a:cubicBezTo>
                  <a:cubicBezTo>
                    <a:pt x="0" y="18"/>
                    <a:pt x="0" y="18"/>
                    <a:pt x="0" y="18"/>
                  </a:cubicBezTo>
                  <a:cubicBezTo>
                    <a:pt x="0" y="13"/>
                    <a:pt x="3" y="10"/>
                    <a:pt x="7" y="10"/>
                  </a:cubicBezTo>
                  <a:cubicBezTo>
                    <a:pt x="32" y="10"/>
                    <a:pt x="32" y="10"/>
                    <a:pt x="32" y="10"/>
                  </a:cubicBezTo>
                  <a:cubicBezTo>
                    <a:pt x="40" y="1"/>
                    <a:pt x="40" y="1"/>
                    <a:pt x="40" y="1"/>
                  </a:cubicBezTo>
                  <a:cubicBezTo>
                    <a:pt x="40" y="0"/>
                    <a:pt x="41" y="0"/>
                    <a:pt x="41" y="0"/>
                  </a:cubicBezTo>
                  <a:cubicBezTo>
                    <a:pt x="66" y="0"/>
                    <a:pt x="66" y="0"/>
                    <a:pt x="66" y="0"/>
                  </a:cubicBezTo>
                  <a:cubicBezTo>
                    <a:pt x="67" y="0"/>
                    <a:pt x="68" y="0"/>
                    <a:pt x="68" y="1"/>
                  </a:cubicBezTo>
                  <a:cubicBezTo>
                    <a:pt x="75" y="10"/>
                    <a:pt x="75" y="10"/>
                    <a:pt x="75" y="10"/>
                  </a:cubicBezTo>
                  <a:cubicBezTo>
                    <a:pt x="82" y="10"/>
                    <a:pt x="82" y="10"/>
                    <a:pt x="82" y="10"/>
                  </a:cubicBezTo>
                  <a:cubicBezTo>
                    <a:pt x="86" y="10"/>
                    <a:pt x="89" y="13"/>
                    <a:pt x="89" y="18"/>
                  </a:cubicBezTo>
                  <a:cubicBezTo>
                    <a:pt x="89" y="66"/>
                    <a:pt x="89" y="66"/>
                    <a:pt x="89" y="66"/>
                  </a:cubicBezTo>
                  <a:cubicBezTo>
                    <a:pt x="89" y="70"/>
                    <a:pt x="86" y="74"/>
                    <a:pt x="82" y="74"/>
                  </a:cubicBezTo>
                  <a:close/>
                  <a:moveTo>
                    <a:pt x="7" y="14"/>
                  </a:moveTo>
                  <a:cubicBezTo>
                    <a:pt x="5" y="14"/>
                    <a:pt x="4" y="16"/>
                    <a:pt x="4" y="18"/>
                  </a:cubicBezTo>
                  <a:cubicBezTo>
                    <a:pt x="4" y="66"/>
                    <a:pt x="4" y="66"/>
                    <a:pt x="4" y="66"/>
                  </a:cubicBezTo>
                  <a:cubicBezTo>
                    <a:pt x="4" y="68"/>
                    <a:pt x="5" y="70"/>
                    <a:pt x="7" y="70"/>
                  </a:cubicBezTo>
                  <a:cubicBezTo>
                    <a:pt x="82" y="70"/>
                    <a:pt x="82" y="70"/>
                    <a:pt x="82" y="70"/>
                  </a:cubicBezTo>
                  <a:cubicBezTo>
                    <a:pt x="83" y="70"/>
                    <a:pt x="85" y="68"/>
                    <a:pt x="85" y="66"/>
                  </a:cubicBezTo>
                  <a:cubicBezTo>
                    <a:pt x="85" y="18"/>
                    <a:pt x="85" y="18"/>
                    <a:pt x="85" y="18"/>
                  </a:cubicBezTo>
                  <a:cubicBezTo>
                    <a:pt x="85" y="16"/>
                    <a:pt x="83" y="14"/>
                    <a:pt x="82" y="14"/>
                  </a:cubicBezTo>
                  <a:cubicBezTo>
                    <a:pt x="74" y="14"/>
                    <a:pt x="74" y="14"/>
                    <a:pt x="74" y="14"/>
                  </a:cubicBezTo>
                  <a:cubicBezTo>
                    <a:pt x="74" y="14"/>
                    <a:pt x="73" y="14"/>
                    <a:pt x="73" y="13"/>
                  </a:cubicBezTo>
                  <a:cubicBezTo>
                    <a:pt x="65" y="4"/>
                    <a:pt x="65" y="4"/>
                    <a:pt x="65" y="4"/>
                  </a:cubicBezTo>
                  <a:cubicBezTo>
                    <a:pt x="42" y="4"/>
                    <a:pt x="42" y="4"/>
                    <a:pt x="42" y="4"/>
                  </a:cubicBezTo>
                  <a:cubicBezTo>
                    <a:pt x="35" y="13"/>
                    <a:pt x="35" y="13"/>
                    <a:pt x="35" y="13"/>
                  </a:cubicBezTo>
                  <a:cubicBezTo>
                    <a:pt x="35" y="14"/>
                    <a:pt x="34" y="14"/>
                    <a:pt x="33" y="14"/>
                  </a:cubicBezTo>
                  <a:cubicBezTo>
                    <a:pt x="7" y="14"/>
                    <a:pt x="7" y="14"/>
                    <a:pt x="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4" name="组合 23"/>
          <p:cNvGrpSpPr/>
          <p:nvPr/>
        </p:nvGrpSpPr>
        <p:grpSpPr>
          <a:xfrm>
            <a:off x="4274467" y="3579713"/>
            <a:ext cx="333375" cy="327025"/>
            <a:chOff x="8809037" y="4174203"/>
            <a:chExt cx="333375" cy="327025"/>
          </a:xfrm>
          <a:solidFill>
            <a:schemeClr val="bg1"/>
          </a:solidFill>
        </p:grpSpPr>
        <p:sp>
          <p:nvSpPr>
            <p:cNvPr id="25" name="Freeform 368"/>
            <p:cNvSpPr>
              <a:spLocks noEditPoints="1"/>
            </p:cNvSpPr>
            <p:nvPr/>
          </p:nvSpPr>
          <p:spPr bwMode="auto">
            <a:xfrm>
              <a:off x="8809037" y="4174203"/>
              <a:ext cx="333375" cy="327025"/>
            </a:xfrm>
            <a:custGeom>
              <a:avLst/>
              <a:gdLst>
                <a:gd name="T0" fmla="*/ 38 w 89"/>
                <a:gd name="T1" fmla="*/ 87 h 87"/>
                <a:gd name="T2" fmla="*/ 37 w 89"/>
                <a:gd name="T3" fmla="*/ 87 h 87"/>
                <a:gd name="T4" fmla="*/ 36 w 89"/>
                <a:gd name="T5" fmla="*/ 85 h 87"/>
                <a:gd name="T6" fmla="*/ 33 w 89"/>
                <a:gd name="T7" fmla="*/ 60 h 87"/>
                <a:gd name="T8" fmla="*/ 29 w 89"/>
                <a:gd name="T9" fmla="*/ 60 h 87"/>
                <a:gd name="T10" fmla="*/ 28 w 89"/>
                <a:gd name="T11" fmla="*/ 58 h 87"/>
                <a:gd name="T12" fmla="*/ 27 w 89"/>
                <a:gd name="T13" fmla="*/ 54 h 87"/>
                <a:gd name="T14" fmla="*/ 3 w 89"/>
                <a:gd name="T15" fmla="*/ 51 h 87"/>
                <a:gd name="T16" fmla="*/ 1 w 89"/>
                <a:gd name="T17" fmla="*/ 51 h 87"/>
                <a:gd name="T18" fmla="*/ 0 w 89"/>
                <a:gd name="T19" fmla="*/ 49 h 87"/>
                <a:gd name="T20" fmla="*/ 6 w 89"/>
                <a:gd name="T21" fmla="*/ 40 h 87"/>
                <a:gd name="T22" fmla="*/ 31 w 89"/>
                <a:gd name="T23" fmla="*/ 32 h 87"/>
                <a:gd name="T24" fmla="*/ 42 w 89"/>
                <a:gd name="T25" fmla="*/ 15 h 87"/>
                <a:gd name="T26" fmla="*/ 76 w 89"/>
                <a:gd name="T27" fmla="*/ 0 h 87"/>
                <a:gd name="T28" fmla="*/ 85 w 89"/>
                <a:gd name="T29" fmla="*/ 1 h 87"/>
                <a:gd name="T30" fmla="*/ 86 w 89"/>
                <a:gd name="T31" fmla="*/ 3 h 87"/>
                <a:gd name="T32" fmla="*/ 72 w 89"/>
                <a:gd name="T33" fmla="*/ 46 h 87"/>
                <a:gd name="T34" fmla="*/ 56 w 89"/>
                <a:gd name="T35" fmla="*/ 56 h 87"/>
                <a:gd name="T36" fmla="*/ 48 w 89"/>
                <a:gd name="T37" fmla="*/ 81 h 87"/>
                <a:gd name="T38" fmla="*/ 39 w 89"/>
                <a:gd name="T39" fmla="*/ 87 h 87"/>
                <a:gd name="T40" fmla="*/ 38 w 89"/>
                <a:gd name="T41" fmla="*/ 87 h 87"/>
                <a:gd name="T42" fmla="*/ 31 w 89"/>
                <a:gd name="T43" fmla="*/ 56 h 87"/>
                <a:gd name="T44" fmla="*/ 35 w 89"/>
                <a:gd name="T45" fmla="*/ 56 h 87"/>
                <a:gd name="T46" fmla="*/ 36 w 89"/>
                <a:gd name="T47" fmla="*/ 57 h 87"/>
                <a:gd name="T48" fmla="*/ 41 w 89"/>
                <a:gd name="T49" fmla="*/ 81 h 87"/>
                <a:gd name="T50" fmla="*/ 45 w 89"/>
                <a:gd name="T51" fmla="*/ 78 h 87"/>
                <a:gd name="T52" fmla="*/ 52 w 89"/>
                <a:gd name="T53" fmla="*/ 56 h 87"/>
                <a:gd name="T54" fmla="*/ 53 w 89"/>
                <a:gd name="T55" fmla="*/ 53 h 87"/>
                <a:gd name="T56" fmla="*/ 69 w 89"/>
                <a:gd name="T57" fmla="*/ 43 h 87"/>
                <a:gd name="T58" fmla="*/ 82 w 89"/>
                <a:gd name="T59" fmla="*/ 5 h 87"/>
                <a:gd name="T60" fmla="*/ 45 w 89"/>
                <a:gd name="T61" fmla="*/ 18 h 87"/>
                <a:gd name="T62" fmla="*/ 34 w 89"/>
                <a:gd name="T63" fmla="*/ 34 h 87"/>
                <a:gd name="T64" fmla="*/ 32 w 89"/>
                <a:gd name="T65" fmla="*/ 36 h 87"/>
                <a:gd name="T66" fmla="*/ 9 w 89"/>
                <a:gd name="T67" fmla="*/ 42 h 87"/>
                <a:gd name="T68" fmla="*/ 6 w 89"/>
                <a:gd name="T69" fmla="*/ 46 h 87"/>
                <a:gd name="T70" fmla="*/ 30 w 89"/>
                <a:gd name="T71" fmla="*/ 51 h 87"/>
                <a:gd name="T72" fmla="*/ 31 w 89"/>
                <a:gd name="T73" fmla="*/ 53 h 87"/>
                <a:gd name="T74" fmla="*/ 31 w 89"/>
                <a:gd name="T7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9" h="87">
                  <a:moveTo>
                    <a:pt x="38" y="87"/>
                  </a:moveTo>
                  <a:cubicBezTo>
                    <a:pt x="37" y="87"/>
                    <a:pt x="37" y="87"/>
                    <a:pt x="37" y="87"/>
                  </a:cubicBezTo>
                  <a:cubicBezTo>
                    <a:pt x="36" y="86"/>
                    <a:pt x="36" y="85"/>
                    <a:pt x="36" y="85"/>
                  </a:cubicBezTo>
                  <a:cubicBezTo>
                    <a:pt x="40" y="77"/>
                    <a:pt x="38" y="67"/>
                    <a:pt x="33" y="60"/>
                  </a:cubicBezTo>
                  <a:cubicBezTo>
                    <a:pt x="32" y="60"/>
                    <a:pt x="31" y="60"/>
                    <a:pt x="29" y="60"/>
                  </a:cubicBezTo>
                  <a:cubicBezTo>
                    <a:pt x="29" y="59"/>
                    <a:pt x="28" y="59"/>
                    <a:pt x="28" y="58"/>
                  </a:cubicBezTo>
                  <a:cubicBezTo>
                    <a:pt x="28" y="57"/>
                    <a:pt x="27" y="55"/>
                    <a:pt x="27" y="54"/>
                  </a:cubicBezTo>
                  <a:cubicBezTo>
                    <a:pt x="20" y="49"/>
                    <a:pt x="11" y="48"/>
                    <a:pt x="3" y="51"/>
                  </a:cubicBezTo>
                  <a:cubicBezTo>
                    <a:pt x="2" y="52"/>
                    <a:pt x="1" y="51"/>
                    <a:pt x="1" y="51"/>
                  </a:cubicBezTo>
                  <a:cubicBezTo>
                    <a:pt x="0" y="50"/>
                    <a:pt x="0" y="49"/>
                    <a:pt x="0" y="49"/>
                  </a:cubicBezTo>
                  <a:cubicBezTo>
                    <a:pt x="2" y="45"/>
                    <a:pt x="4" y="42"/>
                    <a:pt x="6" y="40"/>
                  </a:cubicBezTo>
                  <a:cubicBezTo>
                    <a:pt x="13" y="33"/>
                    <a:pt x="22" y="30"/>
                    <a:pt x="31" y="32"/>
                  </a:cubicBezTo>
                  <a:cubicBezTo>
                    <a:pt x="34" y="25"/>
                    <a:pt x="37" y="20"/>
                    <a:pt x="42" y="15"/>
                  </a:cubicBezTo>
                  <a:cubicBezTo>
                    <a:pt x="51" y="6"/>
                    <a:pt x="64" y="0"/>
                    <a:pt x="76" y="0"/>
                  </a:cubicBezTo>
                  <a:cubicBezTo>
                    <a:pt x="79" y="0"/>
                    <a:pt x="82" y="1"/>
                    <a:pt x="85" y="1"/>
                  </a:cubicBezTo>
                  <a:cubicBezTo>
                    <a:pt x="85" y="1"/>
                    <a:pt x="86" y="2"/>
                    <a:pt x="86" y="3"/>
                  </a:cubicBezTo>
                  <a:cubicBezTo>
                    <a:pt x="89" y="18"/>
                    <a:pt x="84" y="34"/>
                    <a:pt x="72" y="46"/>
                  </a:cubicBezTo>
                  <a:cubicBezTo>
                    <a:pt x="67" y="50"/>
                    <a:pt x="62" y="54"/>
                    <a:pt x="56" y="56"/>
                  </a:cubicBezTo>
                  <a:cubicBezTo>
                    <a:pt x="57" y="66"/>
                    <a:pt x="54" y="75"/>
                    <a:pt x="48" y="81"/>
                  </a:cubicBezTo>
                  <a:cubicBezTo>
                    <a:pt x="45" y="84"/>
                    <a:pt x="42" y="86"/>
                    <a:pt x="39" y="87"/>
                  </a:cubicBezTo>
                  <a:cubicBezTo>
                    <a:pt x="39" y="87"/>
                    <a:pt x="38" y="87"/>
                    <a:pt x="38" y="87"/>
                  </a:cubicBezTo>
                  <a:close/>
                  <a:moveTo>
                    <a:pt x="31" y="56"/>
                  </a:moveTo>
                  <a:cubicBezTo>
                    <a:pt x="32" y="56"/>
                    <a:pt x="34" y="56"/>
                    <a:pt x="35" y="56"/>
                  </a:cubicBezTo>
                  <a:cubicBezTo>
                    <a:pt x="35" y="56"/>
                    <a:pt x="36" y="57"/>
                    <a:pt x="36" y="57"/>
                  </a:cubicBezTo>
                  <a:cubicBezTo>
                    <a:pt x="41" y="64"/>
                    <a:pt x="43" y="73"/>
                    <a:pt x="41" y="81"/>
                  </a:cubicBezTo>
                  <a:cubicBezTo>
                    <a:pt x="43" y="80"/>
                    <a:pt x="44" y="79"/>
                    <a:pt x="45" y="78"/>
                  </a:cubicBezTo>
                  <a:cubicBezTo>
                    <a:pt x="51" y="72"/>
                    <a:pt x="53" y="64"/>
                    <a:pt x="52" y="56"/>
                  </a:cubicBezTo>
                  <a:cubicBezTo>
                    <a:pt x="51" y="55"/>
                    <a:pt x="52" y="54"/>
                    <a:pt x="53" y="53"/>
                  </a:cubicBezTo>
                  <a:cubicBezTo>
                    <a:pt x="59" y="51"/>
                    <a:pt x="65" y="47"/>
                    <a:pt x="69" y="43"/>
                  </a:cubicBezTo>
                  <a:cubicBezTo>
                    <a:pt x="80" y="32"/>
                    <a:pt x="85" y="18"/>
                    <a:pt x="82" y="5"/>
                  </a:cubicBezTo>
                  <a:cubicBezTo>
                    <a:pt x="69" y="3"/>
                    <a:pt x="55" y="8"/>
                    <a:pt x="45" y="18"/>
                  </a:cubicBezTo>
                  <a:cubicBezTo>
                    <a:pt x="40" y="23"/>
                    <a:pt x="36" y="28"/>
                    <a:pt x="34" y="34"/>
                  </a:cubicBezTo>
                  <a:cubicBezTo>
                    <a:pt x="34" y="35"/>
                    <a:pt x="33" y="36"/>
                    <a:pt x="32" y="36"/>
                  </a:cubicBezTo>
                  <a:cubicBezTo>
                    <a:pt x="24" y="34"/>
                    <a:pt x="15" y="37"/>
                    <a:pt x="9" y="42"/>
                  </a:cubicBezTo>
                  <a:cubicBezTo>
                    <a:pt x="8" y="43"/>
                    <a:pt x="7" y="45"/>
                    <a:pt x="6" y="46"/>
                  </a:cubicBezTo>
                  <a:cubicBezTo>
                    <a:pt x="14" y="44"/>
                    <a:pt x="24" y="46"/>
                    <a:pt x="30" y="51"/>
                  </a:cubicBezTo>
                  <a:cubicBezTo>
                    <a:pt x="31" y="52"/>
                    <a:pt x="31" y="52"/>
                    <a:pt x="31" y="53"/>
                  </a:cubicBezTo>
                  <a:cubicBezTo>
                    <a:pt x="31" y="54"/>
                    <a:pt x="31" y="55"/>
                    <a:pt x="31"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369"/>
            <p:cNvSpPr>
              <a:spLocks noEditPoints="1"/>
            </p:cNvSpPr>
            <p:nvPr/>
          </p:nvSpPr>
          <p:spPr bwMode="auto">
            <a:xfrm>
              <a:off x="9004300" y="4223416"/>
              <a:ext cx="77788" cy="79375"/>
            </a:xfrm>
            <a:custGeom>
              <a:avLst/>
              <a:gdLst>
                <a:gd name="T0" fmla="*/ 11 w 21"/>
                <a:gd name="T1" fmla="*/ 21 h 21"/>
                <a:gd name="T2" fmla="*/ 4 w 21"/>
                <a:gd name="T3" fmla="*/ 18 h 21"/>
                <a:gd name="T4" fmla="*/ 4 w 21"/>
                <a:gd name="T5" fmla="*/ 4 h 21"/>
                <a:gd name="T6" fmla="*/ 18 w 21"/>
                <a:gd name="T7" fmla="*/ 4 h 21"/>
                <a:gd name="T8" fmla="*/ 21 w 21"/>
                <a:gd name="T9" fmla="*/ 11 h 21"/>
                <a:gd name="T10" fmla="*/ 18 w 21"/>
                <a:gd name="T11" fmla="*/ 18 h 21"/>
                <a:gd name="T12" fmla="*/ 11 w 21"/>
                <a:gd name="T13" fmla="*/ 21 h 21"/>
                <a:gd name="T14" fmla="*/ 11 w 21"/>
                <a:gd name="T15" fmla="*/ 5 h 21"/>
                <a:gd name="T16" fmla="*/ 7 w 21"/>
                <a:gd name="T17" fmla="*/ 7 h 21"/>
                <a:gd name="T18" fmla="*/ 7 w 21"/>
                <a:gd name="T19" fmla="*/ 15 h 21"/>
                <a:gd name="T20" fmla="*/ 16 w 21"/>
                <a:gd name="T21" fmla="*/ 15 h 21"/>
                <a:gd name="T22" fmla="*/ 17 w 21"/>
                <a:gd name="T23" fmla="*/ 11 h 21"/>
                <a:gd name="T24" fmla="*/ 16 w 21"/>
                <a:gd name="T25" fmla="*/ 7 h 21"/>
                <a:gd name="T26" fmla="*/ 11 w 21"/>
                <a:gd name="T2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21">
                  <a:moveTo>
                    <a:pt x="11" y="21"/>
                  </a:moveTo>
                  <a:cubicBezTo>
                    <a:pt x="9" y="21"/>
                    <a:pt x="6" y="20"/>
                    <a:pt x="4" y="18"/>
                  </a:cubicBezTo>
                  <a:cubicBezTo>
                    <a:pt x="0" y="14"/>
                    <a:pt x="0" y="8"/>
                    <a:pt x="4" y="4"/>
                  </a:cubicBezTo>
                  <a:cubicBezTo>
                    <a:pt x="8" y="0"/>
                    <a:pt x="15" y="0"/>
                    <a:pt x="18" y="4"/>
                  </a:cubicBezTo>
                  <a:cubicBezTo>
                    <a:pt x="20" y="6"/>
                    <a:pt x="21" y="8"/>
                    <a:pt x="21" y="11"/>
                  </a:cubicBezTo>
                  <a:cubicBezTo>
                    <a:pt x="21" y="14"/>
                    <a:pt x="20" y="16"/>
                    <a:pt x="18" y="18"/>
                  </a:cubicBezTo>
                  <a:cubicBezTo>
                    <a:pt x="16" y="20"/>
                    <a:pt x="14" y="21"/>
                    <a:pt x="11" y="21"/>
                  </a:cubicBezTo>
                  <a:close/>
                  <a:moveTo>
                    <a:pt x="11" y="5"/>
                  </a:moveTo>
                  <a:cubicBezTo>
                    <a:pt x="10" y="5"/>
                    <a:pt x="8" y="6"/>
                    <a:pt x="7" y="7"/>
                  </a:cubicBezTo>
                  <a:cubicBezTo>
                    <a:pt x="5" y="9"/>
                    <a:pt x="5" y="13"/>
                    <a:pt x="7" y="15"/>
                  </a:cubicBezTo>
                  <a:cubicBezTo>
                    <a:pt x="9" y="18"/>
                    <a:pt x="13" y="18"/>
                    <a:pt x="16" y="15"/>
                  </a:cubicBezTo>
                  <a:cubicBezTo>
                    <a:pt x="17" y="14"/>
                    <a:pt x="17" y="13"/>
                    <a:pt x="17" y="11"/>
                  </a:cubicBezTo>
                  <a:cubicBezTo>
                    <a:pt x="17" y="10"/>
                    <a:pt x="17" y="8"/>
                    <a:pt x="16" y="7"/>
                  </a:cubicBezTo>
                  <a:cubicBezTo>
                    <a:pt x="14" y="6"/>
                    <a:pt x="13" y="5"/>
                    <a:pt x="1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370"/>
            <p:cNvSpPr>
              <a:spLocks/>
            </p:cNvSpPr>
            <p:nvPr/>
          </p:nvSpPr>
          <p:spPr bwMode="auto">
            <a:xfrm>
              <a:off x="8850312" y="4358353"/>
              <a:ext cx="101600" cy="101600"/>
            </a:xfrm>
            <a:custGeom>
              <a:avLst/>
              <a:gdLst>
                <a:gd name="T0" fmla="*/ 7 w 27"/>
                <a:gd name="T1" fmla="*/ 27 h 27"/>
                <a:gd name="T2" fmla="*/ 3 w 27"/>
                <a:gd name="T3" fmla="*/ 26 h 27"/>
                <a:gd name="T4" fmla="*/ 1 w 27"/>
                <a:gd name="T5" fmla="*/ 25 h 27"/>
                <a:gd name="T6" fmla="*/ 9 w 27"/>
                <a:gd name="T7" fmla="*/ 1 h 27"/>
                <a:gd name="T8" fmla="*/ 12 w 27"/>
                <a:gd name="T9" fmla="*/ 1 h 27"/>
                <a:gd name="T10" fmla="*/ 12 w 27"/>
                <a:gd name="T11" fmla="*/ 4 h 27"/>
                <a:gd name="T12" fmla="*/ 5 w 27"/>
                <a:gd name="T13" fmla="*/ 22 h 27"/>
                <a:gd name="T14" fmla="*/ 23 w 27"/>
                <a:gd name="T15" fmla="*/ 15 h 27"/>
                <a:gd name="T16" fmla="*/ 26 w 27"/>
                <a:gd name="T17" fmla="*/ 15 h 27"/>
                <a:gd name="T18" fmla="*/ 26 w 27"/>
                <a:gd name="T19" fmla="*/ 18 h 27"/>
                <a:gd name="T20" fmla="*/ 7 w 27"/>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7">
                  <a:moveTo>
                    <a:pt x="7" y="27"/>
                  </a:moveTo>
                  <a:cubicBezTo>
                    <a:pt x="5" y="27"/>
                    <a:pt x="4" y="26"/>
                    <a:pt x="3" y="26"/>
                  </a:cubicBezTo>
                  <a:cubicBezTo>
                    <a:pt x="2" y="26"/>
                    <a:pt x="1" y="25"/>
                    <a:pt x="1" y="25"/>
                  </a:cubicBezTo>
                  <a:cubicBezTo>
                    <a:pt x="0" y="16"/>
                    <a:pt x="3" y="8"/>
                    <a:pt x="9" y="1"/>
                  </a:cubicBezTo>
                  <a:cubicBezTo>
                    <a:pt x="10" y="0"/>
                    <a:pt x="11" y="0"/>
                    <a:pt x="12" y="1"/>
                  </a:cubicBezTo>
                  <a:cubicBezTo>
                    <a:pt x="13" y="2"/>
                    <a:pt x="13" y="3"/>
                    <a:pt x="12" y="4"/>
                  </a:cubicBezTo>
                  <a:cubicBezTo>
                    <a:pt x="7" y="9"/>
                    <a:pt x="4" y="16"/>
                    <a:pt x="5" y="22"/>
                  </a:cubicBezTo>
                  <a:cubicBezTo>
                    <a:pt x="11" y="23"/>
                    <a:pt x="18" y="20"/>
                    <a:pt x="23" y="15"/>
                  </a:cubicBezTo>
                  <a:cubicBezTo>
                    <a:pt x="24" y="15"/>
                    <a:pt x="25" y="15"/>
                    <a:pt x="26" y="15"/>
                  </a:cubicBezTo>
                  <a:cubicBezTo>
                    <a:pt x="27" y="16"/>
                    <a:pt x="27" y="17"/>
                    <a:pt x="26" y="18"/>
                  </a:cubicBezTo>
                  <a:cubicBezTo>
                    <a:pt x="21" y="24"/>
                    <a:pt x="14" y="27"/>
                    <a:pt x="7"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8" name="组合 27"/>
          <p:cNvGrpSpPr/>
          <p:nvPr/>
        </p:nvGrpSpPr>
        <p:grpSpPr>
          <a:xfrm>
            <a:off x="7691836" y="3623606"/>
            <a:ext cx="317500" cy="269875"/>
            <a:chOff x="6981825" y="3264566"/>
            <a:chExt cx="317500" cy="269875"/>
          </a:xfrm>
          <a:solidFill>
            <a:schemeClr val="bg1"/>
          </a:solidFill>
        </p:grpSpPr>
        <p:sp>
          <p:nvSpPr>
            <p:cNvPr id="29" name="Freeform 64"/>
            <p:cNvSpPr>
              <a:spLocks noEditPoints="1"/>
            </p:cNvSpPr>
            <p:nvPr/>
          </p:nvSpPr>
          <p:spPr bwMode="auto">
            <a:xfrm>
              <a:off x="6981825" y="3264566"/>
              <a:ext cx="317500" cy="269875"/>
            </a:xfrm>
            <a:custGeom>
              <a:avLst/>
              <a:gdLst>
                <a:gd name="T0" fmla="*/ 19 w 85"/>
                <a:gd name="T1" fmla="*/ 72 h 72"/>
                <a:gd name="T2" fmla="*/ 18 w 85"/>
                <a:gd name="T3" fmla="*/ 72 h 72"/>
                <a:gd name="T4" fmla="*/ 17 w 85"/>
                <a:gd name="T5" fmla="*/ 70 h 72"/>
                <a:gd name="T6" fmla="*/ 17 w 85"/>
                <a:gd name="T7" fmla="*/ 57 h 72"/>
                <a:gd name="T8" fmla="*/ 6 w 85"/>
                <a:gd name="T9" fmla="*/ 57 h 72"/>
                <a:gd name="T10" fmla="*/ 0 w 85"/>
                <a:gd name="T11" fmla="*/ 51 h 72"/>
                <a:gd name="T12" fmla="*/ 0 w 85"/>
                <a:gd name="T13" fmla="*/ 6 h 72"/>
                <a:gd name="T14" fmla="*/ 6 w 85"/>
                <a:gd name="T15" fmla="*/ 0 h 72"/>
                <a:gd name="T16" fmla="*/ 79 w 85"/>
                <a:gd name="T17" fmla="*/ 0 h 72"/>
                <a:gd name="T18" fmla="*/ 85 w 85"/>
                <a:gd name="T19" fmla="*/ 6 h 72"/>
                <a:gd name="T20" fmla="*/ 85 w 85"/>
                <a:gd name="T21" fmla="*/ 51 h 72"/>
                <a:gd name="T22" fmla="*/ 79 w 85"/>
                <a:gd name="T23" fmla="*/ 57 h 72"/>
                <a:gd name="T24" fmla="*/ 39 w 85"/>
                <a:gd name="T25" fmla="*/ 57 h 72"/>
                <a:gd name="T26" fmla="*/ 20 w 85"/>
                <a:gd name="T27" fmla="*/ 72 h 72"/>
                <a:gd name="T28" fmla="*/ 19 w 85"/>
                <a:gd name="T29" fmla="*/ 72 h 72"/>
                <a:gd name="T30" fmla="*/ 6 w 85"/>
                <a:gd name="T31" fmla="*/ 4 h 72"/>
                <a:gd name="T32" fmla="*/ 4 w 85"/>
                <a:gd name="T33" fmla="*/ 6 h 72"/>
                <a:gd name="T34" fmla="*/ 4 w 85"/>
                <a:gd name="T35" fmla="*/ 51 h 72"/>
                <a:gd name="T36" fmla="*/ 6 w 85"/>
                <a:gd name="T37" fmla="*/ 53 h 72"/>
                <a:gd name="T38" fmla="*/ 19 w 85"/>
                <a:gd name="T39" fmla="*/ 53 h 72"/>
                <a:gd name="T40" fmla="*/ 21 w 85"/>
                <a:gd name="T41" fmla="*/ 55 h 72"/>
                <a:gd name="T42" fmla="*/ 21 w 85"/>
                <a:gd name="T43" fmla="*/ 66 h 72"/>
                <a:gd name="T44" fmla="*/ 37 w 85"/>
                <a:gd name="T45" fmla="*/ 53 h 72"/>
                <a:gd name="T46" fmla="*/ 38 w 85"/>
                <a:gd name="T47" fmla="*/ 53 h 72"/>
                <a:gd name="T48" fmla="*/ 79 w 85"/>
                <a:gd name="T49" fmla="*/ 53 h 72"/>
                <a:gd name="T50" fmla="*/ 81 w 85"/>
                <a:gd name="T51" fmla="*/ 51 h 72"/>
                <a:gd name="T52" fmla="*/ 81 w 85"/>
                <a:gd name="T53" fmla="*/ 6 h 72"/>
                <a:gd name="T54" fmla="*/ 79 w 85"/>
                <a:gd name="T55" fmla="*/ 4 h 72"/>
                <a:gd name="T56" fmla="*/ 6 w 85"/>
                <a:gd name="T57"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72">
                  <a:moveTo>
                    <a:pt x="19" y="72"/>
                  </a:moveTo>
                  <a:cubicBezTo>
                    <a:pt x="19" y="72"/>
                    <a:pt x="18" y="72"/>
                    <a:pt x="18" y="72"/>
                  </a:cubicBezTo>
                  <a:cubicBezTo>
                    <a:pt x="17" y="71"/>
                    <a:pt x="17" y="71"/>
                    <a:pt x="17" y="70"/>
                  </a:cubicBezTo>
                  <a:cubicBezTo>
                    <a:pt x="17" y="57"/>
                    <a:pt x="17" y="57"/>
                    <a:pt x="17" y="57"/>
                  </a:cubicBezTo>
                  <a:cubicBezTo>
                    <a:pt x="6" y="57"/>
                    <a:pt x="6" y="57"/>
                    <a:pt x="6" y="57"/>
                  </a:cubicBezTo>
                  <a:cubicBezTo>
                    <a:pt x="3" y="57"/>
                    <a:pt x="0" y="54"/>
                    <a:pt x="0" y="51"/>
                  </a:cubicBezTo>
                  <a:cubicBezTo>
                    <a:pt x="0" y="6"/>
                    <a:pt x="0" y="6"/>
                    <a:pt x="0" y="6"/>
                  </a:cubicBezTo>
                  <a:cubicBezTo>
                    <a:pt x="0" y="3"/>
                    <a:pt x="3" y="0"/>
                    <a:pt x="6" y="0"/>
                  </a:cubicBezTo>
                  <a:cubicBezTo>
                    <a:pt x="79" y="0"/>
                    <a:pt x="79" y="0"/>
                    <a:pt x="79" y="0"/>
                  </a:cubicBezTo>
                  <a:cubicBezTo>
                    <a:pt x="82" y="0"/>
                    <a:pt x="85" y="3"/>
                    <a:pt x="85" y="6"/>
                  </a:cubicBezTo>
                  <a:cubicBezTo>
                    <a:pt x="85" y="51"/>
                    <a:pt x="85" y="51"/>
                    <a:pt x="85" y="51"/>
                  </a:cubicBezTo>
                  <a:cubicBezTo>
                    <a:pt x="85" y="54"/>
                    <a:pt x="82" y="57"/>
                    <a:pt x="79" y="57"/>
                  </a:cubicBezTo>
                  <a:cubicBezTo>
                    <a:pt x="39" y="57"/>
                    <a:pt x="39" y="57"/>
                    <a:pt x="39" y="57"/>
                  </a:cubicBezTo>
                  <a:cubicBezTo>
                    <a:pt x="20" y="72"/>
                    <a:pt x="20" y="72"/>
                    <a:pt x="20" y="72"/>
                  </a:cubicBezTo>
                  <a:cubicBezTo>
                    <a:pt x="20" y="72"/>
                    <a:pt x="19" y="72"/>
                    <a:pt x="19" y="72"/>
                  </a:cubicBezTo>
                  <a:close/>
                  <a:moveTo>
                    <a:pt x="6" y="4"/>
                  </a:moveTo>
                  <a:cubicBezTo>
                    <a:pt x="5" y="4"/>
                    <a:pt x="4" y="5"/>
                    <a:pt x="4" y="6"/>
                  </a:cubicBezTo>
                  <a:cubicBezTo>
                    <a:pt x="4" y="51"/>
                    <a:pt x="4" y="51"/>
                    <a:pt x="4" y="51"/>
                  </a:cubicBezTo>
                  <a:cubicBezTo>
                    <a:pt x="4" y="52"/>
                    <a:pt x="5" y="53"/>
                    <a:pt x="6" y="53"/>
                  </a:cubicBezTo>
                  <a:cubicBezTo>
                    <a:pt x="19" y="53"/>
                    <a:pt x="19" y="53"/>
                    <a:pt x="19" y="53"/>
                  </a:cubicBezTo>
                  <a:cubicBezTo>
                    <a:pt x="20" y="53"/>
                    <a:pt x="21" y="54"/>
                    <a:pt x="21" y="55"/>
                  </a:cubicBezTo>
                  <a:cubicBezTo>
                    <a:pt x="21" y="66"/>
                    <a:pt x="21" y="66"/>
                    <a:pt x="21" y="66"/>
                  </a:cubicBezTo>
                  <a:cubicBezTo>
                    <a:pt x="37" y="53"/>
                    <a:pt x="37" y="53"/>
                    <a:pt x="37" y="53"/>
                  </a:cubicBezTo>
                  <a:cubicBezTo>
                    <a:pt x="37" y="53"/>
                    <a:pt x="37" y="53"/>
                    <a:pt x="38" y="53"/>
                  </a:cubicBezTo>
                  <a:cubicBezTo>
                    <a:pt x="79" y="53"/>
                    <a:pt x="79" y="53"/>
                    <a:pt x="79" y="53"/>
                  </a:cubicBezTo>
                  <a:cubicBezTo>
                    <a:pt x="80" y="53"/>
                    <a:pt x="81" y="52"/>
                    <a:pt x="81" y="51"/>
                  </a:cubicBezTo>
                  <a:cubicBezTo>
                    <a:pt x="81" y="6"/>
                    <a:pt x="81" y="6"/>
                    <a:pt x="81" y="6"/>
                  </a:cubicBezTo>
                  <a:cubicBezTo>
                    <a:pt x="81" y="5"/>
                    <a:pt x="80" y="4"/>
                    <a:pt x="79" y="4"/>
                  </a:cubicBezTo>
                  <a:cubicBezTo>
                    <a:pt x="6" y="4"/>
                    <a:pt x="6"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65"/>
            <p:cNvSpPr>
              <a:spLocks/>
            </p:cNvSpPr>
            <p:nvPr/>
          </p:nvSpPr>
          <p:spPr bwMode="auto">
            <a:xfrm>
              <a:off x="7051675" y="3339178"/>
              <a:ext cx="184150" cy="15875"/>
            </a:xfrm>
            <a:custGeom>
              <a:avLst/>
              <a:gdLst>
                <a:gd name="T0" fmla="*/ 47 w 49"/>
                <a:gd name="T1" fmla="*/ 4 h 4"/>
                <a:gd name="T2" fmla="*/ 2 w 49"/>
                <a:gd name="T3" fmla="*/ 4 h 4"/>
                <a:gd name="T4" fmla="*/ 0 w 49"/>
                <a:gd name="T5" fmla="*/ 2 h 4"/>
                <a:gd name="T6" fmla="*/ 2 w 49"/>
                <a:gd name="T7" fmla="*/ 0 h 4"/>
                <a:gd name="T8" fmla="*/ 47 w 49"/>
                <a:gd name="T9" fmla="*/ 0 h 4"/>
                <a:gd name="T10" fmla="*/ 49 w 49"/>
                <a:gd name="T11" fmla="*/ 2 h 4"/>
                <a:gd name="T12" fmla="*/ 47 w 49"/>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9" h="4">
                  <a:moveTo>
                    <a:pt x="47" y="4"/>
                  </a:moveTo>
                  <a:cubicBezTo>
                    <a:pt x="2" y="4"/>
                    <a:pt x="2" y="4"/>
                    <a:pt x="2" y="4"/>
                  </a:cubicBezTo>
                  <a:cubicBezTo>
                    <a:pt x="1" y="4"/>
                    <a:pt x="0" y="3"/>
                    <a:pt x="0" y="2"/>
                  </a:cubicBezTo>
                  <a:cubicBezTo>
                    <a:pt x="0" y="1"/>
                    <a:pt x="1" y="0"/>
                    <a:pt x="2" y="0"/>
                  </a:cubicBezTo>
                  <a:cubicBezTo>
                    <a:pt x="47" y="0"/>
                    <a:pt x="47" y="0"/>
                    <a:pt x="47" y="0"/>
                  </a:cubicBezTo>
                  <a:cubicBezTo>
                    <a:pt x="48" y="0"/>
                    <a:pt x="49" y="1"/>
                    <a:pt x="49" y="2"/>
                  </a:cubicBezTo>
                  <a:cubicBezTo>
                    <a:pt x="49" y="3"/>
                    <a:pt x="48" y="4"/>
                    <a:pt x="4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66"/>
            <p:cNvSpPr>
              <a:spLocks/>
            </p:cNvSpPr>
            <p:nvPr/>
          </p:nvSpPr>
          <p:spPr bwMode="auto">
            <a:xfrm>
              <a:off x="7051675" y="3385216"/>
              <a:ext cx="184150" cy="14288"/>
            </a:xfrm>
            <a:custGeom>
              <a:avLst/>
              <a:gdLst>
                <a:gd name="T0" fmla="*/ 47 w 49"/>
                <a:gd name="T1" fmla="*/ 4 h 4"/>
                <a:gd name="T2" fmla="*/ 2 w 49"/>
                <a:gd name="T3" fmla="*/ 4 h 4"/>
                <a:gd name="T4" fmla="*/ 0 w 49"/>
                <a:gd name="T5" fmla="*/ 2 h 4"/>
                <a:gd name="T6" fmla="*/ 2 w 49"/>
                <a:gd name="T7" fmla="*/ 0 h 4"/>
                <a:gd name="T8" fmla="*/ 47 w 49"/>
                <a:gd name="T9" fmla="*/ 0 h 4"/>
                <a:gd name="T10" fmla="*/ 49 w 49"/>
                <a:gd name="T11" fmla="*/ 2 h 4"/>
                <a:gd name="T12" fmla="*/ 47 w 49"/>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9" h="4">
                  <a:moveTo>
                    <a:pt x="47" y="4"/>
                  </a:moveTo>
                  <a:cubicBezTo>
                    <a:pt x="2" y="4"/>
                    <a:pt x="2" y="4"/>
                    <a:pt x="2" y="4"/>
                  </a:cubicBezTo>
                  <a:cubicBezTo>
                    <a:pt x="1" y="4"/>
                    <a:pt x="0" y="3"/>
                    <a:pt x="0" y="2"/>
                  </a:cubicBezTo>
                  <a:cubicBezTo>
                    <a:pt x="0" y="1"/>
                    <a:pt x="1" y="0"/>
                    <a:pt x="2" y="0"/>
                  </a:cubicBezTo>
                  <a:cubicBezTo>
                    <a:pt x="47" y="0"/>
                    <a:pt x="47" y="0"/>
                    <a:pt x="47" y="0"/>
                  </a:cubicBezTo>
                  <a:cubicBezTo>
                    <a:pt x="48" y="0"/>
                    <a:pt x="49" y="1"/>
                    <a:pt x="49" y="2"/>
                  </a:cubicBezTo>
                  <a:cubicBezTo>
                    <a:pt x="49" y="3"/>
                    <a:pt x="48" y="4"/>
                    <a:pt x="4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2" name="组合 31"/>
          <p:cNvGrpSpPr/>
          <p:nvPr/>
        </p:nvGrpSpPr>
        <p:grpSpPr>
          <a:xfrm>
            <a:off x="5961852" y="5253566"/>
            <a:ext cx="404813" cy="331788"/>
            <a:chOff x="5075237" y="5114003"/>
            <a:chExt cx="404813" cy="331788"/>
          </a:xfrm>
          <a:solidFill>
            <a:schemeClr val="bg1"/>
          </a:solidFill>
        </p:grpSpPr>
        <p:sp>
          <p:nvSpPr>
            <p:cNvPr id="33" name="Freeform 345"/>
            <p:cNvSpPr>
              <a:spLocks noEditPoints="1"/>
            </p:cNvSpPr>
            <p:nvPr/>
          </p:nvSpPr>
          <p:spPr bwMode="auto">
            <a:xfrm>
              <a:off x="5075237" y="5121941"/>
              <a:ext cx="190500" cy="104775"/>
            </a:xfrm>
            <a:custGeom>
              <a:avLst/>
              <a:gdLst>
                <a:gd name="T0" fmla="*/ 14 w 51"/>
                <a:gd name="T1" fmla="*/ 28 h 28"/>
                <a:gd name="T2" fmla="*/ 13 w 51"/>
                <a:gd name="T3" fmla="*/ 28 h 28"/>
                <a:gd name="T4" fmla="*/ 1 w 51"/>
                <a:gd name="T5" fmla="*/ 17 h 28"/>
                <a:gd name="T6" fmla="*/ 0 w 51"/>
                <a:gd name="T7" fmla="*/ 15 h 28"/>
                <a:gd name="T8" fmla="*/ 2 w 51"/>
                <a:gd name="T9" fmla="*/ 14 h 28"/>
                <a:gd name="T10" fmla="*/ 36 w 51"/>
                <a:gd name="T11" fmla="*/ 0 h 28"/>
                <a:gd name="T12" fmla="*/ 38 w 51"/>
                <a:gd name="T13" fmla="*/ 0 h 28"/>
                <a:gd name="T14" fmla="*/ 51 w 51"/>
                <a:gd name="T15" fmla="*/ 11 h 28"/>
                <a:gd name="T16" fmla="*/ 51 w 51"/>
                <a:gd name="T17" fmla="*/ 13 h 28"/>
                <a:gd name="T18" fmla="*/ 50 w 51"/>
                <a:gd name="T19" fmla="*/ 14 h 28"/>
                <a:gd name="T20" fmla="*/ 15 w 51"/>
                <a:gd name="T21" fmla="*/ 28 h 28"/>
                <a:gd name="T22" fmla="*/ 14 w 51"/>
                <a:gd name="T23" fmla="*/ 28 h 28"/>
                <a:gd name="T24" fmla="*/ 6 w 51"/>
                <a:gd name="T25" fmla="*/ 16 h 28"/>
                <a:gd name="T26" fmla="*/ 15 w 51"/>
                <a:gd name="T27" fmla="*/ 24 h 28"/>
                <a:gd name="T28" fmla="*/ 45 w 51"/>
                <a:gd name="T29" fmla="*/ 12 h 28"/>
                <a:gd name="T30" fmla="*/ 37 w 51"/>
                <a:gd name="T31" fmla="*/ 4 h 28"/>
                <a:gd name="T32" fmla="*/ 6 w 51"/>
                <a:gd name="T3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28">
                  <a:moveTo>
                    <a:pt x="14" y="28"/>
                  </a:moveTo>
                  <a:cubicBezTo>
                    <a:pt x="14" y="28"/>
                    <a:pt x="14" y="28"/>
                    <a:pt x="13" y="28"/>
                  </a:cubicBezTo>
                  <a:cubicBezTo>
                    <a:pt x="1" y="17"/>
                    <a:pt x="1" y="17"/>
                    <a:pt x="1" y="17"/>
                  </a:cubicBezTo>
                  <a:cubicBezTo>
                    <a:pt x="0" y="17"/>
                    <a:pt x="0" y="16"/>
                    <a:pt x="0" y="15"/>
                  </a:cubicBezTo>
                  <a:cubicBezTo>
                    <a:pt x="0" y="15"/>
                    <a:pt x="1" y="14"/>
                    <a:pt x="2" y="14"/>
                  </a:cubicBezTo>
                  <a:cubicBezTo>
                    <a:pt x="36" y="0"/>
                    <a:pt x="36" y="0"/>
                    <a:pt x="36" y="0"/>
                  </a:cubicBezTo>
                  <a:cubicBezTo>
                    <a:pt x="37" y="0"/>
                    <a:pt x="38" y="0"/>
                    <a:pt x="38" y="0"/>
                  </a:cubicBezTo>
                  <a:cubicBezTo>
                    <a:pt x="51" y="11"/>
                    <a:pt x="51" y="11"/>
                    <a:pt x="51" y="11"/>
                  </a:cubicBezTo>
                  <a:cubicBezTo>
                    <a:pt x="51" y="11"/>
                    <a:pt x="51" y="12"/>
                    <a:pt x="51" y="13"/>
                  </a:cubicBezTo>
                  <a:cubicBezTo>
                    <a:pt x="51" y="13"/>
                    <a:pt x="51" y="14"/>
                    <a:pt x="50" y="14"/>
                  </a:cubicBezTo>
                  <a:cubicBezTo>
                    <a:pt x="15" y="28"/>
                    <a:pt x="15" y="28"/>
                    <a:pt x="15" y="28"/>
                  </a:cubicBezTo>
                  <a:cubicBezTo>
                    <a:pt x="15" y="28"/>
                    <a:pt x="15" y="28"/>
                    <a:pt x="14" y="28"/>
                  </a:cubicBezTo>
                  <a:close/>
                  <a:moveTo>
                    <a:pt x="6" y="16"/>
                  </a:moveTo>
                  <a:cubicBezTo>
                    <a:pt x="15" y="24"/>
                    <a:pt x="15" y="24"/>
                    <a:pt x="15" y="24"/>
                  </a:cubicBezTo>
                  <a:cubicBezTo>
                    <a:pt x="45" y="12"/>
                    <a:pt x="45" y="12"/>
                    <a:pt x="45" y="12"/>
                  </a:cubicBezTo>
                  <a:cubicBezTo>
                    <a:pt x="37" y="4"/>
                    <a:pt x="37" y="4"/>
                    <a:pt x="37" y="4"/>
                  </a:cubicBezTo>
                  <a:cubicBezTo>
                    <a:pt x="6" y="16"/>
                    <a:pt x="6" y="16"/>
                    <a:pt x="6"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346"/>
            <p:cNvSpPr>
              <a:spLocks/>
            </p:cNvSpPr>
            <p:nvPr/>
          </p:nvSpPr>
          <p:spPr bwMode="auto">
            <a:xfrm>
              <a:off x="5251450" y="5283866"/>
              <a:ext cx="168275" cy="161925"/>
            </a:xfrm>
            <a:custGeom>
              <a:avLst/>
              <a:gdLst>
                <a:gd name="T0" fmla="*/ 2 w 45"/>
                <a:gd name="T1" fmla="*/ 43 h 43"/>
                <a:gd name="T2" fmla="*/ 0 w 45"/>
                <a:gd name="T3" fmla="*/ 42 h 43"/>
                <a:gd name="T4" fmla="*/ 0 w 45"/>
                <a:gd name="T5" fmla="*/ 41 h 43"/>
                <a:gd name="T6" fmla="*/ 0 w 45"/>
                <a:gd name="T7" fmla="*/ 2 h 43"/>
                <a:gd name="T8" fmla="*/ 2 w 45"/>
                <a:gd name="T9" fmla="*/ 0 h 43"/>
                <a:gd name="T10" fmla="*/ 4 w 45"/>
                <a:gd name="T11" fmla="*/ 2 h 43"/>
                <a:gd name="T12" fmla="*/ 4 w 45"/>
                <a:gd name="T13" fmla="*/ 38 h 43"/>
                <a:gd name="T14" fmla="*/ 41 w 45"/>
                <a:gd name="T15" fmla="*/ 26 h 43"/>
                <a:gd name="T16" fmla="*/ 41 w 45"/>
                <a:gd name="T17" fmla="*/ 7 h 43"/>
                <a:gd name="T18" fmla="*/ 43 w 45"/>
                <a:gd name="T19" fmla="*/ 5 h 43"/>
                <a:gd name="T20" fmla="*/ 45 w 45"/>
                <a:gd name="T21" fmla="*/ 7 h 43"/>
                <a:gd name="T22" fmla="*/ 45 w 45"/>
                <a:gd name="T23" fmla="*/ 27 h 43"/>
                <a:gd name="T24" fmla="*/ 44 w 45"/>
                <a:gd name="T25" fmla="*/ 29 h 43"/>
                <a:gd name="T26" fmla="*/ 2 w 45"/>
                <a:gd name="T27" fmla="*/ 43 h 43"/>
                <a:gd name="T28" fmla="*/ 2 w 45"/>
                <a:gd name="T2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3">
                  <a:moveTo>
                    <a:pt x="2" y="43"/>
                  </a:moveTo>
                  <a:cubicBezTo>
                    <a:pt x="1" y="43"/>
                    <a:pt x="1" y="43"/>
                    <a:pt x="0" y="42"/>
                  </a:cubicBezTo>
                  <a:cubicBezTo>
                    <a:pt x="0" y="42"/>
                    <a:pt x="0" y="41"/>
                    <a:pt x="0" y="41"/>
                  </a:cubicBezTo>
                  <a:cubicBezTo>
                    <a:pt x="0" y="2"/>
                    <a:pt x="0" y="2"/>
                    <a:pt x="0" y="2"/>
                  </a:cubicBezTo>
                  <a:cubicBezTo>
                    <a:pt x="0" y="0"/>
                    <a:pt x="0" y="0"/>
                    <a:pt x="2" y="0"/>
                  </a:cubicBezTo>
                  <a:cubicBezTo>
                    <a:pt x="3" y="0"/>
                    <a:pt x="4" y="0"/>
                    <a:pt x="4" y="2"/>
                  </a:cubicBezTo>
                  <a:cubicBezTo>
                    <a:pt x="4" y="38"/>
                    <a:pt x="4" y="38"/>
                    <a:pt x="4" y="38"/>
                  </a:cubicBezTo>
                  <a:cubicBezTo>
                    <a:pt x="41" y="26"/>
                    <a:pt x="41" y="26"/>
                    <a:pt x="41" y="26"/>
                  </a:cubicBezTo>
                  <a:cubicBezTo>
                    <a:pt x="41" y="7"/>
                    <a:pt x="41" y="7"/>
                    <a:pt x="41" y="7"/>
                  </a:cubicBezTo>
                  <a:cubicBezTo>
                    <a:pt x="41" y="6"/>
                    <a:pt x="42" y="5"/>
                    <a:pt x="43" y="5"/>
                  </a:cubicBezTo>
                  <a:cubicBezTo>
                    <a:pt x="44" y="5"/>
                    <a:pt x="45" y="6"/>
                    <a:pt x="45" y="7"/>
                  </a:cubicBezTo>
                  <a:cubicBezTo>
                    <a:pt x="45" y="27"/>
                    <a:pt x="45" y="27"/>
                    <a:pt x="45" y="27"/>
                  </a:cubicBezTo>
                  <a:cubicBezTo>
                    <a:pt x="45" y="28"/>
                    <a:pt x="45" y="29"/>
                    <a:pt x="44" y="29"/>
                  </a:cubicBezTo>
                  <a:cubicBezTo>
                    <a:pt x="2" y="43"/>
                    <a:pt x="2" y="43"/>
                    <a:pt x="2" y="43"/>
                  </a:cubicBezTo>
                  <a:cubicBezTo>
                    <a:pt x="2" y="43"/>
                    <a:pt x="2" y="43"/>
                    <a:pt x="2"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47"/>
            <p:cNvSpPr>
              <a:spLocks noEditPoints="1"/>
            </p:cNvSpPr>
            <p:nvPr/>
          </p:nvSpPr>
          <p:spPr bwMode="auto">
            <a:xfrm>
              <a:off x="5287962" y="5223541"/>
              <a:ext cx="192088" cy="109538"/>
            </a:xfrm>
            <a:custGeom>
              <a:avLst/>
              <a:gdLst>
                <a:gd name="T0" fmla="*/ 14 w 51"/>
                <a:gd name="T1" fmla="*/ 29 h 29"/>
                <a:gd name="T2" fmla="*/ 13 w 51"/>
                <a:gd name="T3" fmla="*/ 28 h 29"/>
                <a:gd name="T4" fmla="*/ 1 w 51"/>
                <a:gd name="T5" fmla="*/ 18 h 29"/>
                <a:gd name="T6" fmla="*/ 0 w 51"/>
                <a:gd name="T7" fmla="*/ 16 h 29"/>
                <a:gd name="T8" fmla="*/ 1 w 51"/>
                <a:gd name="T9" fmla="*/ 14 h 29"/>
                <a:gd name="T10" fmla="*/ 36 w 51"/>
                <a:gd name="T11" fmla="*/ 1 h 29"/>
                <a:gd name="T12" fmla="*/ 38 w 51"/>
                <a:gd name="T13" fmla="*/ 1 h 29"/>
                <a:gd name="T14" fmla="*/ 50 w 51"/>
                <a:gd name="T15" fmla="*/ 11 h 29"/>
                <a:gd name="T16" fmla="*/ 51 w 51"/>
                <a:gd name="T17" fmla="*/ 13 h 29"/>
                <a:gd name="T18" fmla="*/ 50 w 51"/>
                <a:gd name="T19" fmla="*/ 15 h 29"/>
                <a:gd name="T20" fmla="*/ 15 w 51"/>
                <a:gd name="T21" fmla="*/ 29 h 29"/>
                <a:gd name="T22" fmla="*/ 14 w 51"/>
                <a:gd name="T23" fmla="*/ 29 h 29"/>
                <a:gd name="T24" fmla="*/ 6 w 51"/>
                <a:gd name="T25" fmla="*/ 17 h 29"/>
                <a:gd name="T26" fmla="*/ 15 w 51"/>
                <a:gd name="T27" fmla="*/ 25 h 29"/>
                <a:gd name="T28" fmla="*/ 45 w 51"/>
                <a:gd name="T29" fmla="*/ 12 h 29"/>
                <a:gd name="T30" fmla="*/ 36 w 51"/>
                <a:gd name="T31" fmla="*/ 5 h 29"/>
                <a:gd name="T32" fmla="*/ 6 w 51"/>
                <a:gd name="T33"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29">
                  <a:moveTo>
                    <a:pt x="14" y="29"/>
                  </a:moveTo>
                  <a:cubicBezTo>
                    <a:pt x="14" y="29"/>
                    <a:pt x="13" y="29"/>
                    <a:pt x="13" y="28"/>
                  </a:cubicBezTo>
                  <a:cubicBezTo>
                    <a:pt x="1" y="18"/>
                    <a:pt x="1" y="18"/>
                    <a:pt x="1" y="18"/>
                  </a:cubicBezTo>
                  <a:cubicBezTo>
                    <a:pt x="0" y="17"/>
                    <a:pt x="0" y="17"/>
                    <a:pt x="0" y="16"/>
                  </a:cubicBezTo>
                  <a:cubicBezTo>
                    <a:pt x="0" y="15"/>
                    <a:pt x="1" y="15"/>
                    <a:pt x="1" y="14"/>
                  </a:cubicBezTo>
                  <a:cubicBezTo>
                    <a:pt x="36" y="1"/>
                    <a:pt x="36" y="1"/>
                    <a:pt x="36" y="1"/>
                  </a:cubicBezTo>
                  <a:cubicBezTo>
                    <a:pt x="37" y="0"/>
                    <a:pt x="38" y="0"/>
                    <a:pt x="38" y="1"/>
                  </a:cubicBezTo>
                  <a:cubicBezTo>
                    <a:pt x="50" y="11"/>
                    <a:pt x="50" y="11"/>
                    <a:pt x="50" y="11"/>
                  </a:cubicBezTo>
                  <a:cubicBezTo>
                    <a:pt x="51" y="12"/>
                    <a:pt x="51" y="13"/>
                    <a:pt x="51" y="13"/>
                  </a:cubicBezTo>
                  <a:cubicBezTo>
                    <a:pt x="51" y="14"/>
                    <a:pt x="50" y="15"/>
                    <a:pt x="50" y="15"/>
                  </a:cubicBezTo>
                  <a:cubicBezTo>
                    <a:pt x="15" y="29"/>
                    <a:pt x="15" y="29"/>
                    <a:pt x="15" y="29"/>
                  </a:cubicBezTo>
                  <a:cubicBezTo>
                    <a:pt x="15" y="29"/>
                    <a:pt x="15" y="29"/>
                    <a:pt x="14" y="29"/>
                  </a:cubicBezTo>
                  <a:close/>
                  <a:moveTo>
                    <a:pt x="6" y="17"/>
                  </a:moveTo>
                  <a:cubicBezTo>
                    <a:pt x="15" y="25"/>
                    <a:pt x="15" y="25"/>
                    <a:pt x="15" y="25"/>
                  </a:cubicBezTo>
                  <a:cubicBezTo>
                    <a:pt x="45" y="12"/>
                    <a:pt x="45" y="12"/>
                    <a:pt x="45" y="12"/>
                  </a:cubicBezTo>
                  <a:cubicBezTo>
                    <a:pt x="36" y="5"/>
                    <a:pt x="36" y="5"/>
                    <a:pt x="36" y="5"/>
                  </a:cubicBezTo>
                  <a:cubicBezTo>
                    <a:pt x="6" y="17"/>
                    <a:pt x="6" y="17"/>
                    <a:pt x="6"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48"/>
            <p:cNvSpPr>
              <a:spLocks noEditPoints="1"/>
            </p:cNvSpPr>
            <p:nvPr/>
          </p:nvSpPr>
          <p:spPr bwMode="auto">
            <a:xfrm>
              <a:off x="5273675" y="5114003"/>
              <a:ext cx="192088" cy="109538"/>
            </a:xfrm>
            <a:custGeom>
              <a:avLst/>
              <a:gdLst>
                <a:gd name="T0" fmla="*/ 37 w 51"/>
                <a:gd name="T1" fmla="*/ 29 h 29"/>
                <a:gd name="T2" fmla="*/ 37 w 51"/>
                <a:gd name="T3" fmla="*/ 29 h 29"/>
                <a:gd name="T4" fmla="*/ 2 w 51"/>
                <a:gd name="T5" fmla="*/ 15 h 29"/>
                <a:gd name="T6" fmla="*/ 0 w 51"/>
                <a:gd name="T7" fmla="*/ 14 h 29"/>
                <a:gd name="T8" fmla="*/ 1 w 51"/>
                <a:gd name="T9" fmla="*/ 12 h 29"/>
                <a:gd name="T10" fmla="*/ 13 w 51"/>
                <a:gd name="T11" fmla="*/ 0 h 29"/>
                <a:gd name="T12" fmla="*/ 15 w 51"/>
                <a:gd name="T13" fmla="*/ 0 h 29"/>
                <a:gd name="T14" fmla="*/ 50 w 51"/>
                <a:gd name="T15" fmla="*/ 14 h 29"/>
                <a:gd name="T16" fmla="*/ 51 w 51"/>
                <a:gd name="T17" fmla="*/ 15 h 29"/>
                <a:gd name="T18" fmla="*/ 51 w 51"/>
                <a:gd name="T19" fmla="*/ 17 h 29"/>
                <a:gd name="T20" fmla="*/ 39 w 51"/>
                <a:gd name="T21" fmla="*/ 29 h 29"/>
                <a:gd name="T22" fmla="*/ 37 w 51"/>
                <a:gd name="T23" fmla="*/ 29 h 29"/>
                <a:gd name="T24" fmla="*/ 6 w 51"/>
                <a:gd name="T25" fmla="*/ 13 h 29"/>
                <a:gd name="T26" fmla="*/ 37 w 51"/>
                <a:gd name="T27" fmla="*/ 25 h 29"/>
                <a:gd name="T28" fmla="*/ 46 w 51"/>
                <a:gd name="T29" fmla="*/ 17 h 29"/>
                <a:gd name="T30" fmla="*/ 15 w 51"/>
                <a:gd name="T31" fmla="*/ 4 h 29"/>
                <a:gd name="T32" fmla="*/ 6 w 51"/>
                <a:gd name="T3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29">
                  <a:moveTo>
                    <a:pt x="37" y="29"/>
                  </a:moveTo>
                  <a:cubicBezTo>
                    <a:pt x="37" y="29"/>
                    <a:pt x="37" y="29"/>
                    <a:pt x="37" y="29"/>
                  </a:cubicBezTo>
                  <a:cubicBezTo>
                    <a:pt x="2" y="15"/>
                    <a:pt x="2" y="15"/>
                    <a:pt x="2" y="15"/>
                  </a:cubicBezTo>
                  <a:cubicBezTo>
                    <a:pt x="1" y="15"/>
                    <a:pt x="1" y="15"/>
                    <a:pt x="0" y="14"/>
                  </a:cubicBezTo>
                  <a:cubicBezTo>
                    <a:pt x="0" y="13"/>
                    <a:pt x="1" y="13"/>
                    <a:pt x="1" y="12"/>
                  </a:cubicBezTo>
                  <a:cubicBezTo>
                    <a:pt x="13" y="0"/>
                    <a:pt x="13" y="0"/>
                    <a:pt x="13" y="0"/>
                  </a:cubicBezTo>
                  <a:cubicBezTo>
                    <a:pt x="14" y="0"/>
                    <a:pt x="14" y="0"/>
                    <a:pt x="15" y="0"/>
                  </a:cubicBezTo>
                  <a:cubicBezTo>
                    <a:pt x="50" y="14"/>
                    <a:pt x="50" y="14"/>
                    <a:pt x="50" y="14"/>
                  </a:cubicBezTo>
                  <a:cubicBezTo>
                    <a:pt x="51" y="14"/>
                    <a:pt x="51" y="15"/>
                    <a:pt x="51" y="15"/>
                  </a:cubicBezTo>
                  <a:cubicBezTo>
                    <a:pt x="51" y="16"/>
                    <a:pt x="51" y="17"/>
                    <a:pt x="51" y="17"/>
                  </a:cubicBezTo>
                  <a:cubicBezTo>
                    <a:pt x="39" y="29"/>
                    <a:pt x="39" y="29"/>
                    <a:pt x="39" y="29"/>
                  </a:cubicBezTo>
                  <a:cubicBezTo>
                    <a:pt x="38" y="29"/>
                    <a:pt x="38" y="29"/>
                    <a:pt x="37" y="29"/>
                  </a:cubicBezTo>
                  <a:close/>
                  <a:moveTo>
                    <a:pt x="6" y="13"/>
                  </a:moveTo>
                  <a:cubicBezTo>
                    <a:pt x="37" y="25"/>
                    <a:pt x="37" y="25"/>
                    <a:pt x="37" y="25"/>
                  </a:cubicBezTo>
                  <a:cubicBezTo>
                    <a:pt x="46" y="17"/>
                    <a:pt x="46" y="17"/>
                    <a:pt x="46" y="17"/>
                  </a:cubicBezTo>
                  <a:cubicBezTo>
                    <a:pt x="15" y="4"/>
                    <a:pt x="15" y="4"/>
                    <a:pt x="15" y="4"/>
                  </a:cubicBezTo>
                  <a:cubicBezTo>
                    <a:pt x="6" y="13"/>
                    <a:pt x="6" y="13"/>
                    <a:pt x="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349"/>
            <p:cNvSpPr>
              <a:spLocks/>
            </p:cNvSpPr>
            <p:nvPr/>
          </p:nvSpPr>
          <p:spPr bwMode="auto">
            <a:xfrm>
              <a:off x="5127625" y="5306091"/>
              <a:ext cx="134938" cy="139700"/>
            </a:xfrm>
            <a:custGeom>
              <a:avLst/>
              <a:gdLst>
                <a:gd name="T0" fmla="*/ 34 w 36"/>
                <a:gd name="T1" fmla="*/ 37 h 37"/>
                <a:gd name="T2" fmla="*/ 33 w 36"/>
                <a:gd name="T3" fmla="*/ 37 h 37"/>
                <a:gd name="T4" fmla="*/ 1 w 36"/>
                <a:gd name="T5" fmla="*/ 23 h 37"/>
                <a:gd name="T6" fmla="*/ 0 w 36"/>
                <a:gd name="T7" fmla="*/ 21 h 37"/>
                <a:gd name="T8" fmla="*/ 0 w 36"/>
                <a:gd name="T9" fmla="*/ 2 h 37"/>
                <a:gd name="T10" fmla="*/ 2 w 36"/>
                <a:gd name="T11" fmla="*/ 0 h 37"/>
                <a:gd name="T12" fmla="*/ 4 w 36"/>
                <a:gd name="T13" fmla="*/ 2 h 37"/>
                <a:gd name="T14" fmla="*/ 4 w 36"/>
                <a:gd name="T15" fmla="*/ 20 h 37"/>
                <a:gd name="T16" fmla="*/ 35 w 36"/>
                <a:gd name="T17" fmla="*/ 33 h 37"/>
                <a:gd name="T18" fmla="*/ 36 w 36"/>
                <a:gd name="T19" fmla="*/ 35 h 37"/>
                <a:gd name="T20" fmla="*/ 34 w 36"/>
                <a:gd name="T2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7">
                  <a:moveTo>
                    <a:pt x="34" y="37"/>
                  </a:moveTo>
                  <a:cubicBezTo>
                    <a:pt x="34" y="37"/>
                    <a:pt x="33" y="37"/>
                    <a:pt x="33" y="37"/>
                  </a:cubicBezTo>
                  <a:cubicBezTo>
                    <a:pt x="1" y="23"/>
                    <a:pt x="1" y="23"/>
                    <a:pt x="1" y="23"/>
                  </a:cubicBezTo>
                  <a:cubicBezTo>
                    <a:pt x="0" y="23"/>
                    <a:pt x="0" y="22"/>
                    <a:pt x="0" y="21"/>
                  </a:cubicBezTo>
                  <a:cubicBezTo>
                    <a:pt x="0" y="2"/>
                    <a:pt x="0" y="2"/>
                    <a:pt x="0" y="2"/>
                  </a:cubicBezTo>
                  <a:cubicBezTo>
                    <a:pt x="0" y="1"/>
                    <a:pt x="1" y="0"/>
                    <a:pt x="2" y="0"/>
                  </a:cubicBezTo>
                  <a:cubicBezTo>
                    <a:pt x="3" y="0"/>
                    <a:pt x="4" y="1"/>
                    <a:pt x="4" y="2"/>
                  </a:cubicBezTo>
                  <a:cubicBezTo>
                    <a:pt x="4" y="20"/>
                    <a:pt x="4" y="20"/>
                    <a:pt x="4" y="20"/>
                  </a:cubicBezTo>
                  <a:cubicBezTo>
                    <a:pt x="35" y="33"/>
                    <a:pt x="35" y="33"/>
                    <a:pt x="35" y="33"/>
                  </a:cubicBezTo>
                  <a:cubicBezTo>
                    <a:pt x="36" y="33"/>
                    <a:pt x="36" y="34"/>
                    <a:pt x="36" y="35"/>
                  </a:cubicBezTo>
                  <a:cubicBezTo>
                    <a:pt x="35" y="36"/>
                    <a:pt x="35" y="37"/>
                    <a:pt x="34"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350"/>
            <p:cNvSpPr>
              <a:spLocks noEditPoints="1"/>
            </p:cNvSpPr>
            <p:nvPr/>
          </p:nvSpPr>
          <p:spPr bwMode="auto">
            <a:xfrm>
              <a:off x="5075237" y="5226716"/>
              <a:ext cx="190500" cy="112713"/>
            </a:xfrm>
            <a:custGeom>
              <a:avLst/>
              <a:gdLst>
                <a:gd name="T0" fmla="*/ 37 w 51"/>
                <a:gd name="T1" fmla="*/ 30 h 30"/>
                <a:gd name="T2" fmla="*/ 36 w 51"/>
                <a:gd name="T3" fmla="*/ 30 h 30"/>
                <a:gd name="T4" fmla="*/ 1 w 51"/>
                <a:gd name="T5" fmla="*/ 16 h 30"/>
                <a:gd name="T6" fmla="*/ 0 w 51"/>
                <a:gd name="T7" fmla="*/ 15 h 30"/>
                <a:gd name="T8" fmla="*/ 0 w 51"/>
                <a:gd name="T9" fmla="*/ 13 h 30"/>
                <a:gd name="T10" fmla="*/ 12 w 51"/>
                <a:gd name="T11" fmla="*/ 1 h 30"/>
                <a:gd name="T12" fmla="*/ 14 w 51"/>
                <a:gd name="T13" fmla="*/ 1 h 30"/>
                <a:gd name="T14" fmla="*/ 49 w 51"/>
                <a:gd name="T15" fmla="*/ 15 h 30"/>
                <a:gd name="T16" fmla="*/ 51 w 51"/>
                <a:gd name="T17" fmla="*/ 16 h 30"/>
                <a:gd name="T18" fmla="*/ 50 w 51"/>
                <a:gd name="T19" fmla="*/ 18 h 30"/>
                <a:gd name="T20" fmla="*/ 38 w 51"/>
                <a:gd name="T21" fmla="*/ 30 h 30"/>
                <a:gd name="T22" fmla="*/ 37 w 51"/>
                <a:gd name="T23" fmla="*/ 30 h 30"/>
                <a:gd name="T24" fmla="*/ 5 w 51"/>
                <a:gd name="T25" fmla="*/ 13 h 30"/>
                <a:gd name="T26" fmla="*/ 36 w 51"/>
                <a:gd name="T27" fmla="*/ 26 h 30"/>
                <a:gd name="T28" fmla="*/ 45 w 51"/>
                <a:gd name="T29" fmla="*/ 17 h 30"/>
                <a:gd name="T30" fmla="*/ 14 w 51"/>
                <a:gd name="T31" fmla="*/ 5 h 30"/>
                <a:gd name="T32" fmla="*/ 5 w 51"/>
                <a:gd name="T3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30">
                  <a:moveTo>
                    <a:pt x="37" y="30"/>
                  </a:moveTo>
                  <a:cubicBezTo>
                    <a:pt x="36" y="30"/>
                    <a:pt x="36" y="30"/>
                    <a:pt x="36" y="30"/>
                  </a:cubicBezTo>
                  <a:cubicBezTo>
                    <a:pt x="1" y="16"/>
                    <a:pt x="1" y="16"/>
                    <a:pt x="1" y="16"/>
                  </a:cubicBezTo>
                  <a:cubicBezTo>
                    <a:pt x="0" y="16"/>
                    <a:pt x="0" y="15"/>
                    <a:pt x="0" y="15"/>
                  </a:cubicBezTo>
                  <a:cubicBezTo>
                    <a:pt x="0" y="14"/>
                    <a:pt x="0" y="13"/>
                    <a:pt x="0" y="13"/>
                  </a:cubicBezTo>
                  <a:cubicBezTo>
                    <a:pt x="12" y="1"/>
                    <a:pt x="12" y="1"/>
                    <a:pt x="12" y="1"/>
                  </a:cubicBezTo>
                  <a:cubicBezTo>
                    <a:pt x="13" y="1"/>
                    <a:pt x="14" y="0"/>
                    <a:pt x="14" y="1"/>
                  </a:cubicBezTo>
                  <a:cubicBezTo>
                    <a:pt x="49" y="15"/>
                    <a:pt x="49" y="15"/>
                    <a:pt x="49" y="15"/>
                  </a:cubicBezTo>
                  <a:cubicBezTo>
                    <a:pt x="50" y="15"/>
                    <a:pt x="50" y="15"/>
                    <a:pt x="51" y="16"/>
                  </a:cubicBezTo>
                  <a:cubicBezTo>
                    <a:pt x="51" y="17"/>
                    <a:pt x="50" y="17"/>
                    <a:pt x="50" y="18"/>
                  </a:cubicBezTo>
                  <a:cubicBezTo>
                    <a:pt x="38" y="30"/>
                    <a:pt x="38" y="30"/>
                    <a:pt x="38" y="30"/>
                  </a:cubicBezTo>
                  <a:cubicBezTo>
                    <a:pt x="38" y="30"/>
                    <a:pt x="37" y="30"/>
                    <a:pt x="37" y="30"/>
                  </a:cubicBezTo>
                  <a:close/>
                  <a:moveTo>
                    <a:pt x="5" y="13"/>
                  </a:moveTo>
                  <a:cubicBezTo>
                    <a:pt x="36" y="26"/>
                    <a:pt x="36" y="26"/>
                    <a:pt x="36" y="26"/>
                  </a:cubicBezTo>
                  <a:cubicBezTo>
                    <a:pt x="45" y="17"/>
                    <a:pt x="45" y="17"/>
                    <a:pt x="45" y="17"/>
                  </a:cubicBezTo>
                  <a:cubicBezTo>
                    <a:pt x="14" y="5"/>
                    <a:pt x="14" y="5"/>
                    <a:pt x="14" y="5"/>
                  </a:cubicBezTo>
                  <a:cubicBezTo>
                    <a:pt x="5" y="13"/>
                    <a:pt x="5" y="13"/>
                    <a:pt x="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9" name="组合 38"/>
          <p:cNvGrpSpPr/>
          <p:nvPr/>
        </p:nvGrpSpPr>
        <p:grpSpPr>
          <a:xfrm>
            <a:off x="5596671" y="1358138"/>
            <a:ext cx="4622666" cy="837385"/>
            <a:chOff x="6876583" y="1387676"/>
            <a:chExt cx="4622666" cy="837385"/>
          </a:xfrm>
        </p:grpSpPr>
        <p:sp>
          <p:nvSpPr>
            <p:cNvPr id="40" name="矩形 39"/>
            <p:cNvSpPr/>
            <p:nvPr/>
          </p:nvSpPr>
          <p:spPr>
            <a:xfrm>
              <a:off x="8168475" y="1394064"/>
              <a:ext cx="3330774" cy="830997"/>
            </a:xfrm>
            <a:prstGeom prst="rect">
              <a:avLst/>
            </a:prstGeom>
          </p:spPr>
          <p:txBody>
            <a:bodyPr wrap="square">
              <a:spAutoFit/>
            </a:bodyPr>
            <a:lstStyle/>
            <a:p>
              <a:r>
                <a:rPr lang="en-US" altLang="zh-CN" sz="1200" dirty="0" smtClean="0"/>
                <a:t>To fully realize the potential of a cloud-based architecture for applications and network functions</a:t>
              </a:r>
              <a:r>
                <a:rPr lang="en-US" altLang="zh-CN" sz="1200" dirty="0"/>
                <a:t>. </a:t>
              </a:r>
              <a:r>
                <a:rPr lang="en-US" altLang="zh-CN" sz="1200" dirty="0" smtClean="0"/>
                <a:t>A </a:t>
              </a:r>
              <a:r>
                <a:rPr lang="en-US" altLang="zh-CN" sz="1200" dirty="0"/>
                <a:t>cloud-based architecture for applications and network functions. </a:t>
              </a:r>
              <a:endParaRPr lang="zh-CN" altLang="en-US" sz="1200" dirty="0"/>
            </a:p>
          </p:txBody>
        </p:sp>
        <p:sp>
          <p:nvSpPr>
            <p:cNvPr id="41" name="文本框 40"/>
            <p:cNvSpPr txBox="1"/>
            <p:nvPr/>
          </p:nvSpPr>
          <p:spPr>
            <a:xfrm>
              <a:off x="6876583" y="1387676"/>
              <a:ext cx="1291957" cy="338554"/>
            </a:xfrm>
            <a:prstGeom prst="rect">
              <a:avLst/>
            </a:prstGeom>
            <a:noFill/>
          </p:spPr>
          <p:txBody>
            <a:bodyPr wrap="none" rtlCol="0">
              <a:spAutoFit/>
            </a:bodyPr>
            <a:lstStyle/>
            <a:p>
              <a:r>
                <a:rPr lang="en-US" altLang="zh-CN" sz="1600" b="1" dirty="0"/>
                <a:t>CONSULTING</a:t>
              </a:r>
            </a:p>
          </p:txBody>
        </p:sp>
      </p:grpSp>
      <p:grpSp>
        <p:nvGrpSpPr>
          <p:cNvPr id="42" name="组合 41"/>
          <p:cNvGrpSpPr/>
          <p:nvPr/>
        </p:nvGrpSpPr>
        <p:grpSpPr>
          <a:xfrm>
            <a:off x="2265897" y="5829940"/>
            <a:ext cx="4345539" cy="837385"/>
            <a:chOff x="3545809" y="1387676"/>
            <a:chExt cx="4345539" cy="837385"/>
          </a:xfrm>
        </p:grpSpPr>
        <p:sp>
          <p:nvSpPr>
            <p:cNvPr id="43" name="矩形 42"/>
            <p:cNvSpPr/>
            <p:nvPr/>
          </p:nvSpPr>
          <p:spPr>
            <a:xfrm>
              <a:off x="3545809" y="1394064"/>
              <a:ext cx="3330774" cy="830997"/>
            </a:xfrm>
            <a:prstGeom prst="rect">
              <a:avLst/>
            </a:prstGeom>
          </p:spPr>
          <p:txBody>
            <a:bodyPr wrap="square">
              <a:spAutoFit/>
            </a:bodyPr>
            <a:lstStyle/>
            <a:p>
              <a:pPr algn="r"/>
              <a:r>
                <a:rPr lang="en-US" altLang="zh-CN" sz="1200" dirty="0" smtClean="0"/>
                <a:t>To fully realize the potential of a cloud-based architecture for applications and network functions</a:t>
              </a:r>
              <a:r>
                <a:rPr lang="en-US" altLang="zh-CN" sz="1200" dirty="0"/>
                <a:t>. </a:t>
              </a:r>
              <a:r>
                <a:rPr lang="en-US" altLang="zh-CN" sz="1200" dirty="0" smtClean="0"/>
                <a:t>A </a:t>
              </a:r>
              <a:r>
                <a:rPr lang="en-US" altLang="zh-CN" sz="1200" dirty="0"/>
                <a:t>cloud-based architecture for applications and network functions. </a:t>
              </a:r>
              <a:endParaRPr lang="zh-CN" altLang="en-US" sz="1200" dirty="0"/>
            </a:p>
          </p:txBody>
        </p:sp>
        <p:sp>
          <p:nvSpPr>
            <p:cNvPr id="44" name="文本框 43"/>
            <p:cNvSpPr txBox="1"/>
            <p:nvPr/>
          </p:nvSpPr>
          <p:spPr>
            <a:xfrm>
              <a:off x="6876583" y="1387676"/>
              <a:ext cx="1014765" cy="338554"/>
            </a:xfrm>
            <a:prstGeom prst="rect">
              <a:avLst/>
            </a:prstGeom>
            <a:noFill/>
          </p:spPr>
          <p:txBody>
            <a:bodyPr wrap="none" rtlCol="0">
              <a:spAutoFit/>
            </a:bodyPr>
            <a:lstStyle/>
            <a:p>
              <a:r>
                <a:rPr lang="en-US" altLang="zh-CN" sz="1600" b="1" dirty="0" smtClean="0"/>
                <a:t>BUSINESS</a:t>
              </a:r>
              <a:endParaRPr lang="en-US" altLang="zh-CN" sz="1600" b="1" dirty="0"/>
            </a:p>
          </p:txBody>
        </p:sp>
      </p:grpSp>
      <p:grpSp>
        <p:nvGrpSpPr>
          <p:cNvPr id="45" name="组合 44"/>
          <p:cNvGrpSpPr/>
          <p:nvPr/>
        </p:nvGrpSpPr>
        <p:grpSpPr>
          <a:xfrm>
            <a:off x="8237749" y="3383257"/>
            <a:ext cx="3330774" cy="1186071"/>
            <a:chOff x="6876583" y="1387676"/>
            <a:chExt cx="3330774" cy="1186071"/>
          </a:xfrm>
        </p:grpSpPr>
        <p:sp>
          <p:nvSpPr>
            <p:cNvPr id="46" name="矩形 45"/>
            <p:cNvSpPr/>
            <p:nvPr/>
          </p:nvSpPr>
          <p:spPr>
            <a:xfrm>
              <a:off x="6876583" y="1742750"/>
              <a:ext cx="3330774" cy="830997"/>
            </a:xfrm>
            <a:prstGeom prst="rect">
              <a:avLst/>
            </a:prstGeom>
          </p:spPr>
          <p:txBody>
            <a:bodyPr wrap="square">
              <a:spAutoFit/>
            </a:bodyPr>
            <a:lstStyle/>
            <a:p>
              <a:r>
                <a:rPr lang="en-US" altLang="zh-CN" sz="1200" dirty="0" smtClean="0"/>
                <a:t>To fully realize the potential of a cloud-based architecture for applications and network functions</a:t>
              </a:r>
              <a:r>
                <a:rPr lang="en-US" altLang="zh-CN" sz="1200" dirty="0"/>
                <a:t>. </a:t>
              </a:r>
              <a:r>
                <a:rPr lang="en-US" altLang="zh-CN" sz="1200" dirty="0" smtClean="0"/>
                <a:t>A </a:t>
              </a:r>
              <a:r>
                <a:rPr lang="en-US" altLang="zh-CN" sz="1200" dirty="0"/>
                <a:t>cloud-based architecture for applications and network functions. </a:t>
              </a:r>
              <a:endParaRPr lang="zh-CN" altLang="en-US" sz="1200" dirty="0"/>
            </a:p>
          </p:txBody>
        </p:sp>
        <p:sp>
          <p:nvSpPr>
            <p:cNvPr id="47" name="文本框 46"/>
            <p:cNvSpPr txBox="1"/>
            <p:nvPr/>
          </p:nvSpPr>
          <p:spPr>
            <a:xfrm>
              <a:off x="6876583" y="1387676"/>
              <a:ext cx="830420" cy="338554"/>
            </a:xfrm>
            <a:prstGeom prst="rect">
              <a:avLst/>
            </a:prstGeom>
            <a:noFill/>
          </p:spPr>
          <p:txBody>
            <a:bodyPr wrap="none" rtlCol="0">
              <a:spAutoFit/>
            </a:bodyPr>
            <a:lstStyle/>
            <a:p>
              <a:r>
                <a:rPr lang="en-US" altLang="zh-CN" sz="1600" b="1" dirty="0" smtClean="0"/>
                <a:t>DESIGN</a:t>
              </a:r>
              <a:endParaRPr lang="en-US" altLang="zh-CN" sz="1600" b="1" dirty="0"/>
            </a:p>
          </p:txBody>
        </p:sp>
      </p:grpSp>
      <p:grpSp>
        <p:nvGrpSpPr>
          <p:cNvPr id="48" name="组合 47"/>
          <p:cNvGrpSpPr/>
          <p:nvPr/>
        </p:nvGrpSpPr>
        <p:grpSpPr>
          <a:xfrm>
            <a:off x="710683" y="3388001"/>
            <a:ext cx="3330774" cy="1186071"/>
            <a:chOff x="6876583" y="1387676"/>
            <a:chExt cx="3330774" cy="1186071"/>
          </a:xfrm>
        </p:grpSpPr>
        <p:sp>
          <p:nvSpPr>
            <p:cNvPr id="49" name="矩形 48"/>
            <p:cNvSpPr/>
            <p:nvPr/>
          </p:nvSpPr>
          <p:spPr>
            <a:xfrm>
              <a:off x="6876583" y="1742750"/>
              <a:ext cx="3330774" cy="830997"/>
            </a:xfrm>
            <a:prstGeom prst="rect">
              <a:avLst/>
            </a:prstGeom>
          </p:spPr>
          <p:txBody>
            <a:bodyPr wrap="square">
              <a:spAutoFit/>
            </a:bodyPr>
            <a:lstStyle/>
            <a:p>
              <a:pPr algn="r"/>
              <a:r>
                <a:rPr lang="en-US" altLang="zh-CN" sz="1200" dirty="0" smtClean="0"/>
                <a:t>To fully realize the potential of a cloud-based architecture for applications and network functions</a:t>
              </a:r>
              <a:r>
                <a:rPr lang="en-US" altLang="zh-CN" sz="1200" dirty="0"/>
                <a:t>. </a:t>
              </a:r>
              <a:r>
                <a:rPr lang="en-US" altLang="zh-CN" sz="1200" dirty="0" smtClean="0"/>
                <a:t>A </a:t>
              </a:r>
              <a:r>
                <a:rPr lang="en-US" altLang="zh-CN" sz="1200" dirty="0"/>
                <a:t>cloud-based architecture for applications and network functions. </a:t>
              </a:r>
              <a:endParaRPr lang="zh-CN" altLang="en-US" sz="1200" dirty="0"/>
            </a:p>
          </p:txBody>
        </p:sp>
        <p:sp>
          <p:nvSpPr>
            <p:cNvPr id="50" name="文本框 49"/>
            <p:cNvSpPr txBox="1"/>
            <p:nvPr/>
          </p:nvSpPr>
          <p:spPr>
            <a:xfrm>
              <a:off x="8915400" y="1387676"/>
              <a:ext cx="1291957" cy="338554"/>
            </a:xfrm>
            <a:prstGeom prst="rect">
              <a:avLst/>
            </a:prstGeom>
            <a:noFill/>
          </p:spPr>
          <p:txBody>
            <a:bodyPr wrap="none" rtlCol="0">
              <a:spAutoFit/>
            </a:bodyPr>
            <a:lstStyle/>
            <a:p>
              <a:pPr algn="r"/>
              <a:r>
                <a:rPr lang="en-US" altLang="zh-CN" sz="1600" b="1" dirty="0"/>
                <a:t>CONSULTING</a:t>
              </a:r>
            </a:p>
          </p:txBody>
        </p:sp>
      </p:grpSp>
      <p:grpSp>
        <p:nvGrpSpPr>
          <p:cNvPr id="51" name="Group 38"/>
          <p:cNvGrpSpPr/>
          <p:nvPr/>
        </p:nvGrpSpPr>
        <p:grpSpPr>
          <a:xfrm>
            <a:off x="3568700" y="186058"/>
            <a:ext cx="5054600" cy="1116519"/>
            <a:chOff x="3568700" y="186058"/>
            <a:chExt cx="5054600" cy="1116519"/>
          </a:xfrm>
        </p:grpSpPr>
        <p:sp>
          <p:nvSpPr>
            <p:cNvPr id="52" name="Rectangle 3"/>
            <p:cNvSpPr txBox="1">
              <a:spLocks noChangeArrowheads="1"/>
            </p:cNvSpPr>
            <p:nvPr/>
          </p:nvSpPr>
          <p:spPr bwMode="auto">
            <a:xfrm>
              <a:off x="3568700" y="186058"/>
              <a:ext cx="5054600" cy="710067"/>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4000" dirty="0" smtClean="0">
                  <a:solidFill>
                    <a:schemeClr val="tx1"/>
                  </a:solidFill>
                  <a:effectLst>
                    <a:innerShdw blurRad="50800" dist="38100" dir="16200000">
                      <a:prstClr val="black">
                        <a:alpha val="59000"/>
                      </a:prstClr>
                    </a:innerShdw>
                  </a:effectLst>
                  <a:latin typeface="Microsoft YaHei" charset="0"/>
                  <a:ea typeface="Microsoft YaHei" charset="0"/>
                  <a:cs typeface="Microsoft YaHei" charset="0"/>
                </a:rPr>
                <a:t>SLIDE MAIN TITLE</a:t>
              </a:r>
              <a:endParaRPr lang="en-US" altLang="ko-KR" sz="4000" dirty="0">
                <a:solidFill>
                  <a:schemeClr val="tx1"/>
                </a:solidFill>
                <a:effectLst>
                  <a:innerShdw blurRad="50800" dist="38100" dir="16200000">
                    <a:prstClr val="black">
                      <a:alpha val="59000"/>
                    </a:prstClr>
                  </a:innerShdw>
                </a:effectLst>
                <a:latin typeface="Microsoft YaHei" charset="0"/>
                <a:ea typeface="Microsoft YaHei" charset="0"/>
                <a:cs typeface="Microsoft YaHei" charset="0"/>
              </a:endParaRPr>
            </a:p>
          </p:txBody>
        </p:sp>
        <p:sp>
          <p:nvSpPr>
            <p:cNvPr id="53" name="Rectangle 3"/>
            <p:cNvSpPr txBox="1">
              <a:spLocks noChangeArrowheads="1"/>
            </p:cNvSpPr>
            <p:nvPr/>
          </p:nvSpPr>
          <p:spPr bwMode="auto">
            <a:xfrm>
              <a:off x="3577190" y="869509"/>
              <a:ext cx="5037619" cy="433068"/>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1100" b="0">
                  <a:solidFill>
                    <a:schemeClr val="tx1"/>
                  </a:solidFill>
                  <a:effectLst/>
                  <a:latin typeface="Microsoft YaHei" charset="0"/>
                  <a:ea typeface="Microsoft YaHei" charset="0"/>
                  <a:cs typeface="Microsoft YaHei" charset="0"/>
                </a:rPr>
                <a:t>Our user-friendly and functional search engine helps you locate the right templates, effectively saving your </a:t>
              </a:r>
              <a:r>
                <a:rPr lang="en-US" altLang="ko-KR" sz="1100" b="0" smtClean="0">
                  <a:solidFill>
                    <a:schemeClr val="tx1"/>
                  </a:solidFill>
                  <a:effectLst/>
                  <a:latin typeface="Microsoft YaHei" charset="0"/>
                  <a:ea typeface="Microsoft YaHei" charset="0"/>
                  <a:cs typeface="Microsoft YaHei" charset="0"/>
                </a:rPr>
                <a:t>time</a:t>
              </a:r>
              <a:endParaRPr lang="en-US" altLang="ko-KR" sz="1100" b="0">
                <a:solidFill>
                  <a:schemeClr val="tx1"/>
                </a:solidFill>
                <a:effectLst/>
                <a:latin typeface="Microsoft YaHei" charset="0"/>
                <a:ea typeface="Microsoft YaHei" charset="0"/>
                <a:cs typeface="Microsoft YaHei" charset="0"/>
              </a:endParaRPr>
            </a:p>
          </p:txBody>
        </p:sp>
        <p:grpSp>
          <p:nvGrpSpPr>
            <p:cNvPr id="54" name="Group 41"/>
            <p:cNvGrpSpPr/>
            <p:nvPr/>
          </p:nvGrpSpPr>
          <p:grpSpPr>
            <a:xfrm>
              <a:off x="3669560" y="853565"/>
              <a:ext cx="4852881" cy="11430"/>
              <a:chOff x="5926470" y="6430886"/>
              <a:chExt cx="339061" cy="11430"/>
            </a:xfrm>
          </p:grpSpPr>
          <p:cxnSp>
            <p:nvCxnSpPr>
              <p:cNvPr id="55" name="Straight Connector 42"/>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56" name="Straight Connector 43"/>
              <p:cNvCxnSpPr/>
              <p:nvPr userDrawn="1"/>
            </p:nvCxnSpPr>
            <p:spPr>
              <a:xfrm>
                <a:off x="5926470" y="6442316"/>
                <a:ext cx="339061"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85990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944078" y="1841222"/>
            <a:ext cx="2263171" cy="4241746"/>
          </a:xfrm>
          <a:prstGeom prst="roundRect">
            <a:avLst>
              <a:gd name="adj" fmla="val 3563"/>
            </a:avLst>
          </a:pr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sz="800" dirty="0">
              <a:solidFill>
                <a:schemeClr val="tx1"/>
              </a:solidFill>
            </a:endParaRPr>
          </a:p>
        </p:txBody>
      </p:sp>
      <p:sp>
        <p:nvSpPr>
          <p:cNvPr id="6" name="Rounded Rectangle 6"/>
          <p:cNvSpPr/>
          <p:nvPr/>
        </p:nvSpPr>
        <p:spPr>
          <a:xfrm>
            <a:off x="4972078" y="2451568"/>
            <a:ext cx="2201305" cy="3135300"/>
          </a:xfrm>
          <a:prstGeom prst="roundRect">
            <a:avLst>
              <a:gd name="adj" fmla="val 0"/>
            </a:avLst>
          </a:prstGeom>
          <a:solidFill>
            <a:schemeClr val="bg1"/>
          </a:solidFill>
          <a:ln w="6350"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latin typeface="Roboto condensed"/>
              <a:cs typeface="Roboto condensed"/>
            </a:endParaRPr>
          </a:p>
        </p:txBody>
      </p:sp>
      <p:sp>
        <p:nvSpPr>
          <p:cNvPr id="7" name="TextBox 7"/>
          <p:cNvSpPr txBox="1"/>
          <p:nvPr/>
        </p:nvSpPr>
        <p:spPr>
          <a:xfrm>
            <a:off x="4944078" y="1967555"/>
            <a:ext cx="2263171" cy="369333"/>
          </a:xfrm>
          <a:prstGeom prst="rect">
            <a:avLst/>
          </a:prstGeom>
          <a:noFill/>
        </p:spPr>
        <p:txBody>
          <a:bodyPr wrap="square" rtlCol="0">
            <a:spAutoFit/>
          </a:bodyPr>
          <a:lstStyle/>
          <a:p>
            <a:pPr lvl="0" algn="ctr"/>
            <a:r>
              <a:rPr lang="en-US" altLang="ko-KR" dirty="0" smtClean="0">
                <a:solidFill>
                  <a:srgbClr val="FFFFFF"/>
                </a:solidFill>
                <a:latin typeface="Roboto condensed"/>
                <a:cs typeface="Roboto condensed"/>
              </a:rPr>
              <a:t>Business Plan</a:t>
            </a:r>
            <a:endParaRPr lang="ko-KR" altLang="en-US" dirty="0">
              <a:solidFill>
                <a:srgbClr val="FFFFFF"/>
              </a:solidFill>
              <a:latin typeface="Roboto condensed"/>
              <a:cs typeface="Roboto condensed"/>
            </a:endParaRPr>
          </a:p>
        </p:txBody>
      </p:sp>
      <p:sp>
        <p:nvSpPr>
          <p:cNvPr id="8" name="TextBox 8"/>
          <p:cNvSpPr txBox="1"/>
          <p:nvPr/>
        </p:nvSpPr>
        <p:spPr>
          <a:xfrm>
            <a:off x="4944078" y="3933229"/>
            <a:ext cx="2263171" cy="1107997"/>
          </a:xfrm>
          <a:prstGeom prst="rect">
            <a:avLst/>
          </a:prstGeom>
          <a:noFill/>
        </p:spPr>
        <p:txBody>
          <a:bodyPr wrap="square" rtlCol="0">
            <a:spAutoFit/>
          </a:bodyPr>
          <a:lstStyle/>
          <a:p>
            <a:pPr lvl="0" algn="ctr">
              <a:lnSpc>
                <a:spcPct val="150000"/>
              </a:lnSpc>
            </a:pPr>
            <a:r>
              <a:rPr lang="en-US" altLang="ko-KR" sz="1100" dirty="0" smtClean="0">
                <a:solidFill>
                  <a:schemeClr val="tx1">
                    <a:lumMod val="50000"/>
                    <a:lumOff val="50000"/>
                  </a:schemeClr>
                </a:solidFill>
                <a:latin typeface="Roboto condensed"/>
                <a:cs typeface="Roboto condensed"/>
              </a:rPr>
              <a:t>10 GB bandwith</a:t>
            </a:r>
          </a:p>
          <a:p>
            <a:pPr lvl="0" algn="ctr">
              <a:lnSpc>
                <a:spcPct val="150000"/>
              </a:lnSpc>
            </a:pPr>
            <a:r>
              <a:rPr lang="en-US" altLang="ko-KR" sz="1100" dirty="0" smtClean="0">
                <a:solidFill>
                  <a:schemeClr val="tx1">
                    <a:lumMod val="50000"/>
                    <a:lumOff val="50000"/>
                  </a:schemeClr>
                </a:solidFill>
                <a:latin typeface="Roboto condensed"/>
                <a:cs typeface="Roboto condensed"/>
              </a:rPr>
              <a:t>50 MB Max File Size</a:t>
            </a:r>
          </a:p>
          <a:p>
            <a:pPr lvl="0" algn="ctr">
              <a:lnSpc>
                <a:spcPct val="150000"/>
              </a:lnSpc>
            </a:pPr>
            <a:r>
              <a:rPr lang="en-US" altLang="ko-KR" sz="1100" dirty="0" smtClean="0">
                <a:solidFill>
                  <a:schemeClr val="tx1">
                    <a:lumMod val="50000"/>
                    <a:lumOff val="50000"/>
                  </a:schemeClr>
                </a:solidFill>
                <a:latin typeface="Roboto condensed"/>
                <a:cs typeface="Roboto condensed"/>
              </a:rPr>
              <a:t>5 GHZ CPU</a:t>
            </a:r>
          </a:p>
          <a:p>
            <a:pPr lvl="0" algn="ctr">
              <a:lnSpc>
                <a:spcPct val="150000"/>
              </a:lnSpc>
            </a:pPr>
            <a:r>
              <a:rPr lang="en-US" altLang="ko-KR" sz="1100" dirty="0" smtClean="0">
                <a:solidFill>
                  <a:schemeClr val="tx1">
                    <a:lumMod val="50000"/>
                    <a:lumOff val="50000"/>
                  </a:schemeClr>
                </a:solidFill>
                <a:latin typeface="Roboto condensed"/>
                <a:cs typeface="Roboto condensed"/>
              </a:rPr>
              <a:t>1024 MB memory</a:t>
            </a:r>
            <a:endParaRPr lang="ko-KR" altLang="en-US" sz="1100" dirty="0">
              <a:solidFill>
                <a:schemeClr val="tx1">
                  <a:lumMod val="50000"/>
                  <a:lumOff val="50000"/>
                </a:schemeClr>
              </a:solidFill>
              <a:latin typeface="Roboto condensed"/>
              <a:cs typeface="Roboto condensed"/>
            </a:endParaRPr>
          </a:p>
        </p:txBody>
      </p:sp>
      <p:grpSp>
        <p:nvGrpSpPr>
          <p:cNvPr id="9" name="Group 9"/>
          <p:cNvGrpSpPr/>
          <p:nvPr/>
        </p:nvGrpSpPr>
        <p:grpSpPr>
          <a:xfrm>
            <a:off x="4944078" y="2589868"/>
            <a:ext cx="2263171" cy="927080"/>
            <a:chOff x="1066800" y="1831492"/>
            <a:chExt cx="1697400" cy="695319"/>
          </a:xfrm>
        </p:grpSpPr>
        <p:sp>
          <p:nvSpPr>
            <p:cNvPr id="10" name="TextBox 12"/>
            <p:cNvSpPr txBox="1"/>
            <p:nvPr/>
          </p:nvSpPr>
          <p:spPr>
            <a:xfrm>
              <a:off x="1066800" y="1831492"/>
              <a:ext cx="1697400" cy="623256"/>
            </a:xfrm>
            <a:prstGeom prst="rect">
              <a:avLst/>
            </a:prstGeom>
            <a:noFill/>
          </p:spPr>
          <p:txBody>
            <a:bodyPr wrap="square" rtlCol="0">
              <a:spAutoFit/>
            </a:bodyPr>
            <a:lstStyle/>
            <a:p>
              <a:pPr lvl="0" algn="ctr"/>
              <a:r>
                <a:rPr lang="en-US" altLang="ko-KR" sz="4800" dirty="0" smtClean="0">
                  <a:latin typeface="Roboto condensed"/>
                  <a:cs typeface="Roboto condensed"/>
                </a:rPr>
                <a:t>20</a:t>
              </a:r>
              <a:endParaRPr lang="ko-KR" altLang="en-US" sz="4800" dirty="0">
                <a:latin typeface="Roboto condensed"/>
                <a:cs typeface="Roboto condensed"/>
              </a:endParaRPr>
            </a:p>
          </p:txBody>
        </p:sp>
        <p:sp>
          <p:nvSpPr>
            <p:cNvPr id="11" name="TextBox 13"/>
            <p:cNvSpPr txBox="1"/>
            <p:nvPr/>
          </p:nvSpPr>
          <p:spPr>
            <a:xfrm>
              <a:off x="1422400" y="2056952"/>
              <a:ext cx="450850" cy="392420"/>
            </a:xfrm>
            <a:prstGeom prst="rect">
              <a:avLst/>
            </a:prstGeom>
            <a:noFill/>
          </p:spPr>
          <p:txBody>
            <a:bodyPr wrap="square" rtlCol="0">
              <a:spAutoFit/>
            </a:bodyPr>
            <a:lstStyle/>
            <a:p>
              <a:pPr lvl="0" algn="ctr"/>
              <a:r>
                <a:rPr lang="en-US" altLang="ko-KR" sz="2800" dirty="0" smtClean="0">
                  <a:latin typeface="Roboto condensed"/>
                  <a:cs typeface="Roboto condensed"/>
                </a:rPr>
                <a:t>$</a:t>
              </a:r>
              <a:endParaRPr lang="ko-KR" altLang="en-US" sz="2800" dirty="0">
                <a:latin typeface="Roboto condensed"/>
                <a:cs typeface="Roboto condensed"/>
              </a:endParaRPr>
            </a:p>
          </p:txBody>
        </p:sp>
        <p:sp>
          <p:nvSpPr>
            <p:cNvPr id="12" name="TextBox 14"/>
            <p:cNvSpPr txBox="1"/>
            <p:nvPr/>
          </p:nvSpPr>
          <p:spPr>
            <a:xfrm>
              <a:off x="1066800" y="2267121"/>
              <a:ext cx="1697400" cy="259690"/>
            </a:xfrm>
            <a:prstGeom prst="rect">
              <a:avLst/>
            </a:prstGeom>
            <a:noFill/>
          </p:spPr>
          <p:txBody>
            <a:bodyPr wrap="square" rtlCol="0" anchor="t">
              <a:spAutoFit/>
            </a:bodyPr>
            <a:lstStyle/>
            <a:p>
              <a:pPr lvl="0" algn="ctr">
                <a:lnSpc>
                  <a:spcPct val="150000"/>
                </a:lnSpc>
              </a:pPr>
              <a:r>
                <a:rPr lang="en-US" altLang="ko-KR" sz="1100" dirty="0" smtClean="0">
                  <a:latin typeface="Roboto condensed"/>
                  <a:cs typeface="Roboto condensed"/>
                </a:rPr>
                <a:t>Per month</a:t>
              </a:r>
              <a:endParaRPr lang="ko-KR" altLang="en-US" sz="1100" dirty="0">
                <a:latin typeface="Roboto condensed"/>
                <a:cs typeface="Roboto condensed"/>
              </a:endParaRPr>
            </a:p>
          </p:txBody>
        </p:sp>
      </p:grpSp>
      <p:cxnSp>
        <p:nvCxnSpPr>
          <p:cNvPr id="13" name="Straight Connector 10"/>
          <p:cNvCxnSpPr/>
          <p:nvPr/>
        </p:nvCxnSpPr>
        <p:spPr>
          <a:xfrm>
            <a:off x="4972078" y="3722167"/>
            <a:ext cx="2201305" cy="0"/>
          </a:xfrm>
          <a:prstGeom prst="line">
            <a:avLst/>
          </a:prstGeom>
          <a:ln w="3175" cmpd="sng">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sp>
        <p:nvSpPr>
          <p:cNvPr id="14" name="TextBox 11"/>
          <p:cNvSpPr txBox="1"/>
          <p:nvPr/>
        </p:nvSpPr>
        <p:spPr>
          <a:xfrm>
            <a:off x="4944078" y="5637387"/>
            <a:ext cx="2263171" cy="369333"/>
          </a:xfrm>
          <a:prstGeom prst="rect">
            <a:avLst/>
          </a:prstGeom>
          <a:noFill/>
        </p:spPr>
        <p:txBody>
          <a:bodyPr wrap="square" rtlCol="0">
            <a:spAutoFit/>
          </a:bodyPr>
          <a:lstStyle/>
          <a:p>
            <a:pPr lvl="0" algn="ctr"/>
            <a:r>
              <a:rPr lang="en-US" altLang="ko-KR" dirty="0" smtClean="0">
                <a:solidFill>
                  <a:srgbClr val="FFFFFF"/>
                </a:solidFill>
                <a:latin typeface="Roboto condensed"/>
                <a:cs typeface="Roboto condensed"/>
              </a:rPr>
              <a:t>Get Business Plan</a:t>
            </a:r>
            <a:endParaRPr lang="ko-KR" altLang="en-US" dirty="0">
              <a:solidFill>
                <a:srgbClr val="FFFFFF"/>
              </a:solidFill>
              <a:latin typeface="Roboto condensed"/>
              <a:cs typeface="Roboto condensed"/>
            </a:endParaRPr>
          </a:p>
        </p:txBody>
      </p:sp>
      <p:sp>
        <p:nvSpPr>
          <p:cNvPr id="15" name="Rounded Rectangle 19"/>
          <p:cNvSpPr/>
          <p:nvPr/>
        </p:nvSpPr>
        <p:spPr>
          <a:xfrm>
            <a:off x="7534511" y="2101878"/>
            <a:ext cx="2182739" cy="3745646"/>
          </a:xfrm>
          <a:prstGeom prst="roundRect">
            <a:avLst>
              <a:gd name="adj" fmla="val 3563"/>
            </a:avLst>
          </a:prstGeom>
          <a:solidFill>
            <a:schemeClr val="tx1">
              <a:lumMod val="95000"/>
              <a:lumOff val="5000"/>
            </a:schemeClr>
          </a:solidFill>
          <a:ln>
            <a:noFill/>
          </a:ln>
        </p:spPr>
        <p:txBody>
          <a:bodyPr vert="horz" wrap="square" lIns="91440" tIns="45720" rIns="91440" bIns="45720" numCol="1" anchor="t" anchorCtr="0" compatLnSpc="1">
            <a:prstTxWarp prst="textNoShape">
              <a:avLst/>
            </a:prstTxWarp>
          </a:bodyPr>
          <a:lstStyle/>
          <a:p>
            <a:endParaRPr lang="en-US" sz="800" dirty="0">
              <a:solidFill>
                <a:schemeClr val="tx1"/>
              </a:solidFill>
            </a:endParaRPr>
          </a:p>
        </p:txBody>
      </p:sp>
      <p:sp>
        <p:nvSpPr>
          <p:cNvPr id="16" name="Rounded Rectangle 20"/>
          <p:cNvSpPr/>
          <p:nvPr/>
        </p:nvSpPr>
        <p:spPr>
          <a:xfrm>
            <a:off x="7568377" y="2712224"/>
            <a:ext cx="2114191" cy="2657746"/>
          </a:xfrm>
          <a:prstGeom prst="roundRect">
            <a:avLst>
              <a:gd name="adj" fmla="val 0"/>
            </a:avLst>
          </a:prstGeom>
          <a:solidFill>
            <a:schemeClr val="bg1"/>
          </a:solidFill>
          <a:ln w="6350"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latin typeface="Roboto condensed"/>
              <a:cs typeface="Roboto condensed"/>
            </a:endParaRPr>
          </a:p>
        </p:txBody>
      </p:sp>
      <p:sp>
        <p:nvSpPr>
          <p:cNvPr id="17" name="TextBox 21"/>
          <p:cNvSpPr txBox="1"/>
          <p:nvPr/>
        </p:nvSpPr>
        <p:spPr>
          <a:xfrm>
            <a:off x="7534511" y="2228211"/>
            <a:ext cx="2182739" cy="369333"/>
          </a:xfrm>
          <a:prstGeom prst="rect">
            <a:avLst/>
          </a:prstGeom>
          <a:noFill/>
        </p:spPr>
        <p:txBody>
          <a:bodyPr wrap="square" rtlCol="0">
            <a:spAutoFit/>
          </a:bodyPr>
          <a:lstStyle/>
          <a:p>
            <a:pPr lvl="0" algn="ctr"/>
            <a:r>
              <a:rPr lang="en-US" altLang="ko-KR" dirty="0" smtClean="0">
                <a:solidFill>
                  <a:srgbClr val="FFFFFF"/>
                </a:solidFill>
                <a:latin typeface="Roboto condensed"/>
                <a:cs typeface="Roboto condensed"/>
              </a:rPr>
              <a:t>Gold Plan</a:t>
            </a:r>
            <a:endParaRPr lang="ko-KR" altLang="en-US" dirty="0">
              <a:solidFill>
                <a:srgbClr val="FFFFFF"/>
              </a:solidFill>
              <a:latin typeface="Roboto condensed"/>
              <a:cs typeface="Roboto condensed"/>
            </a:endParaRPr>
          </a:p>
        </p:txBody>
      </p:sp>
      <p:sp>
        <p:nvSpPr>
          <p:cNvPr id="18" name="TextBox 22"/>
          <p:cNvSpPr txBox="1"/>
          <p:nvPr/>
        </p:nvSpPr>
        <p:spPr>
          <a:xfrm>
            <a:off x="7534511" y="3906022"/>
            <a:ext cx="2182739" cy="1107997"/>
          </a:xfrm>
          <a:prstGeom prst="rect">
            <a:avLst/>
          </a:prstGeom>
          <a:noFill/>
        </p:spPr>
        <p:txBody>
          <a:bodyPr wrap="square" rtlCol="0">
            <a:spAutoFit/>
          </a:bodyPr>
          <a:lstStyle/>
          <a:p>
            <a:pPr lvl="0" algn="ctr">
              <a:lnSpc>
                <a:spcPct val="150000"/>
              </a:lnSpc>
            </a:pPr>
            <a:r>
              <a:rPr lang="en-US" altLang="ko-KR" sz="1100" dirty="0" smtClean="0">
                <a:solidFill>
                  <a:schemeClr val="bg1">
                    <a:lumMod val="50000"/>
                  </a:schemeClr>
                </a:solidFill>
                <a:latin typeface="Roboto condensed"/>
                <a:cs typeface="Roboto condensed"/>
              </a:rPr>
              <a:t>Unlimited bandwith</a:t>
            </a:r>
          </a:p>
          <a:p>
            <a:pPr lvl="0" algn="ctr">
              <a:lnSpc>
                <a:spcPct val="150000"/>
              </a:lnSpc>
            </a:pPr>
            <a:r>
              <a:rPr lang="en-US" altLang="ko-KR" sz="1100" dirty="0" smtClean="0">
                <a:solidFill>
                  <a:schemeClr val="bg1">
                    <a:lumMod val="50000"/>
                  </a:schemeClr>
                </a:solidFill>
                <a:latin typeface="Roboto condensed"/>
                <a:cs typeface="Roboto condensed"/>
              </a:rPr>
              <a:t>No Maximum File Size</a:t>
            </a:r>
          </a:p>
          <a:p>
            <a:pPr lvl="0" algn="ctr">
              <a:lnSpc>
                <a:spcPct val="150000"/>
              </a:lnSpc>
            </a:pPr>
            <a:r>
              <a:rPr lang="en-US" altLang="ko-KR" sz="1100" dirty="0">
                <a:solidFill>
                  <a:schemeClr val="bg1">
                    <a:lumMod val="50000"/>
                  </a:schemeClr>
                </a:solidFill>
                <a:latin typeface="Roboto condensed"/>
                <a:cs typeface="Roboto condensed"/>
              </a:rPr>
              <a:t>3</a:t>
            </a:r>
            <a:r>
              <a:rPr lang="en-US" altLang="ko-KR" sz="1100" dirty="0" smtClean="0">
                <a:solidFill>
                  <a:schemeClr val="bg1">
                    <a:lumMod val="50000"/>
                  </a:schemeClr>
                </a:solidFill>
                <a:latin typeface="Roboto condensed"/>
                <a:cs typeface="Roboto condensed"/>
              </a:rPr>
              <a:t> GHZ CPU</a:t>
            </a:r>
          </a:p>
          <a:p>
            <a:pPr lvl="0" algn="ctr">
              <a:lnSpc>
                <a:spcPct val="150000"/>
              </a:lnSpc>
            </a:pPr>
            <a:r>
              <a:rPr lang="en-US" altLang="ko-KR" sz="1100" dirty="0" smtClean="0">
                <a:solidFill>
                  <a:schemeClr val="bg1">
                    <a:lumMod val="50000"/>
                  </a:schemeClr>
                </a:solidFill>
                <a:latin typeface="Roboto condensed"/>
                <a:cs typeface="Roboto condensed"/>
              </a:rPr>
              <a:t>2 GB memory</a:t>
            </a:r>
            <a:endParaRPr lang="ko-KR" altLang="en-US" sz="1100" dirty="0">
              <a:solidFill>
                <a:schemeClr val="bg1">
                  <a:lumMod val="50000"/>
                </a:schemeClr>
              </a:solidFill>
              <a:latin typeface="Roboto condensed"/>
              <a:cs typeface="Roboto condensed"/>
            </a:endParaRPr>
          </a:p>
        </p:txBody>
      </p:sp>
      <p:grpSp>
        <p:nvGrpSpPr>
          <p:cNvPr id="19" name="Group 23"/>
          <p:cNvGrpSpPr/>
          <p:nvPr/>
        </p:nvGrpSpPr>
        <p:grpSpPr>
          <a:xfrm>
            <a:off x="7534511" y="2712223"/>
            <a:ext cx="2182739" cy="927081"/>
            <a:chOff x="1066800" y="1831492"/>
            <a:chExt cx="1637075" cy="695320"/>
          </a:xfrm>
        </p:grpSpPr>
        <p:sp>
          <p:nvSpPr>
            <p:cNvPr id="20" name="TextBox 26"/>
            <p:cNvSpPr txBox="1"/>
            <p:nvPr/>
          </p:nvSpPr>
          <p:spPr>
            <a:xfrm>
              <a:off x="1066800" y="1831492"/>
              <a:ext cx="1637075" cy="623256"/>
            </a:xfrm>
            <a:prstGeom prst="rect">
              <a:avLst/>
            </a:prstGeom>
            <a:noFill/>
          </p:spPr>
          <p:txBody>
            <a:bodyPr wrap="square" rtlCol="0">
              <a:spAutoFit/>
            </a:bodyPr>
            <a:lstStyle/>
            <a:p>
              <a:pPr lvl="0" algn="ctr"/>
              <a:r>
                <a:rPr lang="en-US" altLang="ko-KR" sz="4800" dirty="0" smtClean="0">
                  <a:latin typeface="Roboto condensed"/>
                  <a:cs typeface="Roboto condensed"/>
                </a:rPr>
                <a:t>25</a:t>
              </a:r>
              <a:endParaRPr lang="ko-KR" altLang="en-US" sz="4800" dirty="0">
                <a:latin typeface="Roboto condensed"/>
                <a:cs typeface="Roboto condensed"/>
              </a:endParaRPr>
            </a:p>
          </p:txBody>
        </p:sp>
        <p:sp>
          <p:nvSpPr>
            <p:cNvPr id="21" name="TextBox 27"/>
            <p:cNvSpPr txBox="1"/>
            <p:nvPr/>
          </p:nvSpPr>
          <p:spPr>
            <a:xfrm>
              <a:off x="1358900" y="2056952"/>
              <a:ext cx="450850" cy="392420"/>
            </a:xfrm>
            <a:prstGeom prst="rect">
              <a:avLst/>
            </a:prstGeom>
            <a:noFill/>
          </p:spPr>
          <p:txBody>
            <a:bodyPr wrap="square" rtlCol="0">
              <a:spAutoFit/>
            </a:bodyPr>
            <a:lstStyle/>
            <a:p>
              <a:pPr lvl="0" algn="ctr"/>
              <a:r>
                <a:rPr lang="en-US" altLang="ko-KR" sz="2800" dirty="0" smtClean="0">
                  <a:latin typeface="Roboto condensed"/>
                  <a:cs typeface="Roboto condensed"/>
                </a:rPr>
                <a:t>$</a:t>
              </a:r>
              <a:endParaRPr lang="ko-KR" altLang="en-US" sz="2800" dirty="0">
                <a:latin typeface="Roboto condensed"/>
                <a:cs typeface="Roboto condensed"/>
              </a:endParaRPr>
            </a:p>
          </p:txBody>
        </p:sp>
        <p:sp>
          <p:nvSpPr>
            <p:cNvPr id="22" name="TextBox 28"/>
            <p:cNvSpPr txBox="1"/>
            <p:nvPr/>
          </p:nvSpPr>
          <p:spPr>
            <a:xfrm>
              <a:off x="1066800" y="2267122"/>
              <a:ext cx="1637075" cy="259690"/>
            </a:xfrm>
            <a:prstGeom prst="rect">
              <a:avLst/>
            </a:prstGeom>
            <a:noFill/>
          </p:spPr>
          <p:txBody>
            <a:bodyPr wrap="square" rtlCol="0" anchor="t">
              <a:spAutoFit/>
            </a:bodyPr>
            <a:lstStyle/>
            <a:p>
              <a:pPr lvl="0" algn="ctr">
                <a:lnSpc>
                  <a:spcPct val="150000"/>
                </a:lnSpc>
              </a:pPr>
              <a:r>
                <a:rPr lang="en-US" altLang="ko-KR" sz="1100" dirty="0" smtClean="0">
                  <a:latin typeface="Roboto condensed"/>
                  <a:cs typeface="Roboto condensed"/>
                </a:rPr>
                <a:t>Per month</a:t>
              </a:r>
              <a:endParaRPr lang="ko-KR" altLang="en-US" sz="1100" dirty="0">
                <a:latin typeface="Roboto condensed"/>
                <a:cs typeface="Roboto condensed"/>
              </a:endParaRPr>
            </a:p>
          </p:txBody>
        </p:sp>
      </p:grpSp>
      <p:cxnSp>
        <p:nvCxnSpPr>
          <p:cNvPr id="23" name="Straight Connector 24"/>
          <p:cNvCxnSpPr/>
          <p:nvPr/>
        </p:nvCxnSpPr>
        <p:spPr>
          <a:xfrm>
            <a:off x="7568377" y="3788487"/>
            <a:ext cx="2114191" cy="0"/>
          </a:xfrm>
          <a:prstGeom prst="line">
            <a:avLst/>
          </a:prstGeom>
          <a:ln w="3175" cmpd="sng">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sp>
        <p:nvSpPr>
          <p:cNvPr id="24" name="TextBox 25"/>
          <p:cNvSpPr txBox="1"/>
          <p:nvPr/>
        </p:nvSpPr>
        <p:spPr>
          <a:xfrm>
            <a:off x="7534511" y="5405144"/>
            <a:ext cx="2182739" cy="369333"/>
          </a:xfrm>
          <a:prstGeom prst="rect">
            <a:avLst/>
          </a:prstGeom>
          <a:noFill/>
        </p:spPr>
        <p:txBody>
          <a:bodyPr wrap="square" rtlCol="0">
            <a:spAutoFit/>
          </a:bodyPr>
          <a:lstStyle/>
          <a:p>
            <a:pPr lvl="0" algn="ctr"/>
            <a:r>
              <a:rPr lang="en-US" altLang="ko-KR" dirty="0" smtClean="0">
                <a:solidFill>
                  <a:srgbClr val="FFFFFF"/>
                </a:solidFill>
                <a:latin typeface="Roboto condensed"/>
                <a:cs typeface="Roboto condensed"/>
              </a:rPr>
              <a:t>Get Gold Plan</a:t>
            </a:r>
            <a:endParaRPr lang="ko-KR" altLang="en-US" dirty="0">
              <a:solidFill>
                <a:srgbClr val="FFFFFF"/>
              </a:solidFill>
              <a:latin typeface="Roboto condensed"/>
              <a:cs typeface="Roboto condensed"/>
            </a:endParaRPr>
          </a:p>
        </p:txBody>
      </p:sp>
      <p:sp>
        <p:nvSpPr>
          <p:cNvPr id="25" name="Rounded Rectangle 86"/>
          <p:cNvSpPr/>
          <p:nvPr/>
        </p:nvSpPr>
        <p:spPr>
          <a:xfrm>
            <a:off x="2435527" y="2101878"/>
            <a:ext cx="2182739" cy="3745646"/>
          </a:xfrm>
          <a:prstGeom prst="roundRect">
            <a:avLst>
              <a:gd name="adj" fmla="val 3563"/>
            </a:avLst>
          </a:prstGeom>
          <a:solidFill>
            <a:schemeClr val="tx1">
              <a:lumMod val="95000"/>
              <a:lumOff val="5000"/>
            </a:schemeClr>
          </a:solidFill>
          <a:ln>
            <a:noFill/>
          </a:ln>
        </p:spPr>
        <p:txBody>
          <a:bodyPr vert="horz" wrap="square" lIns="91440" tIns="45720" rIns="91440" bIns="45720" numCol="1" anchor="t" anchorCtr="0" compatLnSpc="1">
            <a:prstTxWarp prst="textNoShape">
              <a:avLst/>
            </a:prstTxWarp>
          </a:bodyPr>
          <a:lstStyle/>
          <a:p>
            <a:endParaRPr lang="en-US" sz="800" dirty="0">
              <a:solidFill>
                <a:schemeClr val="tx1"/>
              </a:solidFill>
            </a:endParaRPr>
          </a:p>
        </p:txBody>
      </p:sp>
      <p:sp>
        <p:nvSpPr>
          <p:cNvPr id="26" name="Rounded Rectangle 87"/>
          <p:cNvSpPr/>
          <p:nvPr/>
        </p:nvSpPr>
        <p:spPr>
          <a:xfrm>
            <a:off x="2469393" y="2712224"/>
            <a:ext cx="2114191" cy="2657746"/>
          </a:xfrm>
          <a:prstGeom prst="roundRect">
            <a:avLst>
              <a:gd name="adj" fmla="val 0"/>
            </a:avLst>
          </a:prstGeom>
          <a:solidFill>
            <a:schemeClr val="bg1"/>
          </a:solidFill>
          <a:ln w="6350"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latin typeface="Roboto condensed"/>
              <a:cs typeface="Roboto condensed"/>
            </a:endParaRPr>
          </a:p>
        </p:txBody>
      </p:sp>
      <p:sp>
        <p:nvSpPr>
          <p:cNvPr id="27" name="TextBox 88"/>
          <p:cNvSpPr txBox="1"/>
          <p:nvPr/>
        </p:nvSpPr>
        <p:spPr>
          <a:xfrm>
            <a:off x="2435527" y="2228211"/>
            <a:ext cx="2182739" cy="369333"/>
          </a:xfrm>
          <a:prstGeom prst="rect">
            <a:avLst/>
          </a:prstGeom>
          <a:noFill/>
        </p:spPr>
        <p:txBody>
          <a:bodyPr wrap="square" rtlCol="0">
            <a:spAutoFit/>
          </a:bodyPr>
          <a:lstStyle/>
          <a:p>
            <a:pPr lvl="0" algn="ctr"/>
            <a:r>
              <a:rPr lang="en-US" altLang="ko-KR" dirty="0" smtClean="0">
                <a:solidFill>
                  <a:srgbClr val="FFFFFF"/>
                </a:solidFill>
                <a:latin typeface="Roboto condensed"/>
                <a:cs typeface="Roboto condensed"/>
              </a:rPr>
              <a:t>Normal Plan</a:t>
            </a:r>
            <a:endParaRPr lang="ko-KR" altLang="en-US" dirty="0">
              <a:solidFill>
                <a:srgbClr val="FFFFFF"/>
              </a:solidFill>
              <a:latin typeface="Roboto condensed"/>
              <a:cs typeface="Roboto condensed"/>
            </a:endParaRPr>
          </a:p>
        </p:txBody>
      </p:sp>
      <p:sp>
        <p:nvSpPr>
          <p:cNvPr id="28" name="TextBox 89"/>
          <p:cNvSpPr txBox="1"/>
          <p:nvPr/>
        </p:nvSpPr>
        <p:spPr>
          <a:xfrm>
            <a:off x="2435527" y="3906022"/>
            <a:ext cx="2182739" cy="1107997"/>
          </a:xfrm>
          <a:prstGeom prst="rect">
            <a:avLst/>
          </a:prstGeom>
          <a:noFill/>
        </p:spPr>
        <p:txBody>
          <a:bodyPr wrap="square" rtlCol="0">
            <a:spAutoFit/>
          </a:bodyPr>
          <a:lstStyle/>
          <a:p>
            <a:pPr lvl="0" algn="ctr">
              <a:lnSpc>
                <a:spcPct val="150000"/>
              </a:lnSpc>
            </a:pPr>
            <a:r>
              <a:rPr lang="en-US" altLang="ko-KR" sz="1100" dirty="0" smtClean="0">
                <a:solidFill>
                  <a:schemeClr val="bg1">
                    <a:lumMod val="50000"/>
                  </a:schemeClr>
                </a:solidFill>
                <a:latin typeface="Roboto condensed"/>
                <a:cs typeface="Roboto condensed"/>
              </a:rPr>
              <a:t>Unlimited bandwith</a:t>
            </a:r>
          </a:p>
          <a:p>
            <a:pPr lvl="0" algn="ctr">
              <a:lnSpc>
                <a:spcPct val="150000"/>
              </a:lnSpc>
            </a:pPr>
            <a:r>
              <a:rPr lang="en-US" altLang="ko-KR" sz="1100" dirty="0" smtClean="0">
                <a:solidFill>
                  <a:schemeClr val="bg1">
                    <a:lumMod val="50000"/>
                  </a:schemeClr>
                </a:solidFill>
                <a:latin typeface="Roboto condensed"/>
                <a:cs typeface="Roboto condensed"/>
              </a:rPr>
              <a:t>No Maximum File Size</a:t>
            </a:r>
          </a:p>
          <a:p>
            <a:pPr lvl="0" algn="ctr">
              <a:lnSpc>
                <a:spcPct val="150000"/>
              </a:lnSpc>
            </a:pPr>
            <a:r>
              <a:rPr lang="en-US" altLang="ko-KR" sz="1100" dirty="0">
                <a:solidFill>
                  <a:schemeClr val="bg1">
                    <a:lumMod val="50000"/>
                  </a:schemeClr>
                </a:solidFill>
                <a:latin typeface="Roboto condensed"/>
                <a:cs typeface="Roboto condensed"/>
              </a:rPr>
              <a:t>3</a:t>
            </a:r>
            <a:r>
              <a:rPr lang="en-US" altLang="ko-KR" sz="1100" dirty="0" smtClean="0">
                <a:solidFill>
                  <a:schemeClr val="bg1">
                    <a:lumMod val="50000"/>
                  </a:schemeClr>
                </a:solidFill>
                <a:latin typeface="Roboto condensed"/>
                <a:cs typeface="Roboto condensed"/>
              </a:rPr>
              <a:t> GHZ CPU</a:t>
            </a:r>
          </a:p>
          <a:p>
            <a:pPr lvl="0" algn="ctr">
              <a:lnSpc>
                <a:spcPct val="150000"/>
              </a:lnSpc>
            </a:pPr>
            <a:r>
              <a:rPr lang="en-US" altLang="ko-KR" sz="1100" dirty="0" smtClean="0">
                <a:solidFill>
                  <a:schemeClr val="bg1">
                    <a:lumMod val="50000"/>
                  </a:schemeClr>
                </a:solidFill>
                <a:latin typeface="Roboto condensed"/>
                <a:cs typeface="Roboto condensed"/>
              </a:rPr>
              <a:t>2 GB memory</a:t>
            </a:r>
            <a:endParaRPr lang="ko-KR" altLang="en-US" sz="1100" dirty="0">
              <a:solidFill>
                <a:schemeClr val="bg1">
                  <a:lumMod val="50000"/>
                </a:schemeClr>
              </a:solidFill>
              <a:latin typeface="Roboto condensed"/>
              <a:cs typeface="Roboto condensed"/>
            </a:endParaRPr>
          </a:p>
        </p:txBody>
      </p:sp>
      <p:grpSp>
        <p:nvGrpSpPr>
          <p:cNvPr id="29" name="Group 90"/>
          <p:cNvGrpSpPr/>
          <p:nvPr/>
        </p:nvGrpSpPr>
        <p:grpSpPr>
          <a:xfrm>
            <a:off x="2435527" y="2712223"/>
            <a:ext cx="2182739" cy="927081"/>
            <a:chOff x="1066800" y="1831492"/>
            <a:chExt cx="1637075" cy="695320"/>
          </a:xfrm>
        </p:grpSpPr>
        <p:sp>
          <p:nvSpPr>
            <p:cNvPr id="30" name="TextBox 93"/>
            <p:cNvSpPr txBox="1"/>
            <p:nvPr/>
          </p:nvSpPr>
          <p:spPr>
            <a:xfrm>
              <a:off x="1066800" y="1831492"/>
              <a:ext cx="1637075" cy="623256"/>
            </a:xfrm>
            <a:prstGeom prst="rect">
              <a:avLst/>
            </a:prstGeom>
            <a:noFill/>
          </p:spPr>
          <p:txBody>
            <a:bodyPr wrap="square" rtlCol="0">
              <a:spAutoFit/>
            </a:bodyPr>
            <a:lstStyle/>
            <a:p>
              <a:pPr lvl="0" algn="ctr"/>
              <a:r>
                <a:rPr lang="en-US" altLang="ko-KR" sz="4800" dirty="0" smtClean="0">
                  <a:latin typeface="Roboto condensed"/>
                  <a:cs typeface="Roboto condensed"/>
                </a:rPr>
                <a:t>15</a:t>
              </a:r>
              <a:endParaRPr lang="ko-KR" altLang="en-US" sz="4800" dirty="0">
                <a:latin typeface="Roboto condensed"/>
                <a:cs typeface="Roboto condensed"/>
              </a:endParaRPr>
            </a:p>
          </p:txBody>
        </p:sp>
        <p:sp>
          <p:nvSpPr>
            <p:cNvPr id="31" name="TextBox 94"/>
            <p:cNvSpPr txBox="1"/>
            <p:nvPr/>
          </p:nvSpPr>
          <p:spPr>
            <a:xfrm>
              <a:off x="1358900" y="2056952"/>
              <a:ext cx="450850" cy="392420"/>
            </a:xfrm>
            <a:prstGeom prst="rect">
              <a:avLst/>
            </a:prstGeom>
            <a:noFill/>
          </p:spPr>
          <p:txBody>
            <a:bodyPr wrap="square" rtlCol="0">
              <a:spAutoFit/>
            </a:bodyPr>
            <a:lstStyle/>
            <a:p>
              <a:pPr lvl="0" algn="ctr"/>
              <a:r>
                <a:rPr lang="en-US" altLang="ko-KR" sz="2800" dirty="0" smtClean="0">
                  <a:latin typeface="Roboto condensed"/>
                  <a:cs typeface="Roboto condensed"/>
                </a:rPr>
                <a:t>$</a:t>
              </a:r>
              <a:endParaRPr lang="ko-KR" altLang="en-US" sz="2800" dirty="0">
                <a:latin typeface="Roboto condensed"/>
                <a:cs typeface="Roboto condensed"/>
              </a:endParaRPr>
            </a:p>
          </p:txBody>
        </p:sp>
        <p:sp>
          <p:nvSpPr>
            <p:cNvPr id="32" name="TextBox 95"/>
            <p:cNvSpPr txBox="1"/>
            <p:nvPr/>
          </p:nvSpPr>
          <p:spPr>
            <a:xfrm>
              <a:off x="1066800" y="2267122"/>
              <a:ext cx="1637075" cy="259690"/>
            </a:xfrm>
            <a:prstGeom prst="rect">
              <a:avLst/>
            </a:prstGeom>
            <a:noFill/>
          </p:spPr>
          <p:txBody>
            <a:bodyPr wrap="square" rtlCol="0" anchor="t">
              <a:spAutoFit/>
            </a:bodyPr>
            <a:lstStyle/>
            <a:p>
              <a:pPr lvl="0" algn="ctr">
                <a:lnSpc>
                  <a:spcPct val="150000"/>
                </a:lnSpc>
              </a:pPr>
              <a:r>
                <a:rPr lang="en-US" altLang="ko-KR" sz="1100" dirty="0" smtClean="0">
                  <a:latin typeface="Roboto condensed"/>
                  <a:cs typeface="Roboto condensed"/>
                </a:rPr>
                <a:t>Per month</a:t>
              </a:r>
              <a:endParaRPr lang="ko-KR" altLang="en-US" sz="1100" dirty="0">
                <a:latin typeface="Roboto condensed"/>
                <a:cs typeface="Roboto condensed"/>
              </a:endParaRPr>
            </a:p>
          </p:txBody>
        </p:sp>
      </p:grpSp>
      <p:cxnSp>
        <p:nvCxnSpPr>
          <p:cNvPr id="33" name="Straight Connector 91"/>
          <p:cNvCxnSpPr/>
          <p:nvPr/>
        </p:nvCxnSpPr>
        <p:spPr>
          <a:xfrm>
            <a:off x="2469393" y="3788487"/>
            <a:ext cx="2114191" cy="0"/>
          </a:xfrm>
          <a:prstGeom prst="line">
            <a:avLst/>
          </a:prstGeom>
          <a:ln w="3175" cmpd="sng">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sp>
        <p:nvSpPr>
          <p:cNvPr id="34" name="TextBox 92"/>
          <p:cNvSpPr txBox="1"/>
          <p:nvPr/>
        </p:nvSpPr>
        <p:spPr>
          <a:xfrm>
            <a:off x="2435527" y="5405144"/>
            <a:ext cx="2182739" cy="369333"/>
          </a:xfrm>
          <a:prstGeom prst="rect">
            <a:avLst/>
          </a:prstGeom>
          <a:noFill/>
        </p:spPr>
        <p:txBody>
          <a:bodyPr wrap="square" rtlCol="0">
            <a:spAutoFit/>
          </a:bodyPr>
          <a:lstStyle/>
          <a:p>
            <a:pPr lvl="0" algn="ctr"/>
            <a:r>
              <a:rPr lang="en-US" altLang="ko-KR" dirty="0" smtClean="0">
                <a:solidFill>
                  <a:srgbClr val="FFFFFF"/>
                </a:solidFill>
                <a:latin typeface="Roboto condensed"/>
                <a:cs typeface="Roboto condensed"/>
              </a:rPr>
              <a:t>Get Normal Plan</a:t>
            </a:r>
            <a:endParaRPr lang="ko-KR" altLang="en-US" dirty="0">
              <a:solidFill>
                <a:srgbClr val="FFFFFF"/>
              </a:solidFill>
              <a:latin typeface="Roboto condensed"/>
              <a:cs typeface="Roboto condensed"/>
            </a:endParaRPr>
          </a:p>
        </p:txBody>
      </p:sp>
      <p:grpSp>
        <p:nvGrpSpPr>
          <p:cNvPr id="35" name="Group 38"/>
          <p:cNvGrpSpPr/>
          <p:nvPr/>
        </p:nvGrpSpPr>
        <p:grpSpPr>
          <a:xfrm>
            <a:off x="3568700" y="186058"/>
            <a:ext cx="5054600" cy="1116519"/>
            <a:chOff x="3568700" y="186058"/>
            <a:chExt cx="5054600" cy="1116519"/>
          </a:xfrm>
        </p:grpSpPr>
        <p:sp>
          <p:nvSpPr>
            <p:cNvPr id="36" name="Rectangle 3"/>
            <p:cNvSpPr txBox="1">
              <a:spLocks noChangeArrowheads="1"/>
            </p:cNvSpPr>
            <p:nvPr/>
          </p:nvSpPr>
          <p:spPr bwMode="auto">
            <a:xfrm>
              <a:off x="3568700" y="186058"/>
              <a:ext cx="5054600" cy="710067"/>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4000" dirty="0" smtClean="0">
                  <a:solidFill>
                    <a:schemeClr val="tx1"/>
                  </a:solidFill>
                  <a:effectLst>
                    <a:innerShdw blurRad="50800" dist="38100" dir="16200000">
                      <a:prstClr val="black">
                        <a:alpha val="59000"/>
                      </a:prstClr>
                    </a:innerShdw>
                  </a:effectLst>
                  <a:latin typeface="Microsoft YaHei" charset="0"/>
                  <a:ea typeface="Microsoft YaHei" charset="0"/>
                  <a:cs typeface="Microsoft YaHei" charset="0"/>
                </a:rPr>
                <a:t>SLIDE MAIN TITLE</a:t>
              </a:r>
              <a:endParaRPr lang="en-US" altLang="ko-KR" sz="4000" dirty="0">
                <a:solidFill>
                  <a:schemeClr val="tx1"/>
                </a:solidFill>
                <a:effectLst>
                  <a:innerShdw blurRad="50800" dist="38100" dir="16200000">
                    <a:prstClr val="black">
                      <a:alpha val="59000"/>
                    </a:prstClr>
                  </a:innerShdw>
                </a:effectLst>
                <a:latin typeface="Microsoft YaHei" charset="0"/>
                <a:ea typeface="Microsoft YaHei" charset="0"/>
                <a:cs typeface="Microsoft YaHei" charset="0"/>
              </a:endParaRPr>
            </a:p>
          </p:txBody>
        </p:sp>
        <p:sp>
          <p:nvSpPr>
            <p:cNvPr id="37" name="Rectangle 3"/>
            <p:cNvSpPr txBox="1">
              <a:spLocks noChangeArrowheads="1"/>
            </p:cNvSpPr>
            <p:nvPr/>
          </p:nvSpPr>
          <p:spPr bwMode="auto">
            <a:xfrm>
              <a:off x="3577190" y="869509"/>
              <a:ext cx="5037619" cy="433068"/>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1100" b="0">
                  <a:solidFill>
                    <a:schemeClr val="tx1"/>
                  </a:solidFill>
                  <a:effectLst/>
                  <a:latin typeface="Microsoft YaHei" charset="0"/>
                  <a:ea typeface="Microsoft YaHei" charset="0"/>
                  <a:cs typeface="Microsoft YaHei" charset="0"/>
                </a:rPr>
                <a:t>Our user-friendly and functional search engine helps you locate the right templates, effectively saving your </a:t>
              </a:r>
              <a:r>
                <a:rPr lang="en-US" altLang="ko-KR" sz="1100" b="0" smtClean="0">
                  <a:solidFill>
                    <a:schemeClr val="tx1"/>
                  </a:solidFill>
                  <a:effectLst/>
                  <a:latin typeface="Microsoft YaHei" charset="0"/>
                  <a:ea typeface="Microsoft YaHei" charset="0"/>
                  <a:cs typeface="Microsoft YaHei" charset="0"/>
                </a:rPr>
                <a:t>time</a:t>
              </a:r>
              <a:endParaRPr lang="en-US" altLang="ko-KR" sz="1100" b="0">
                <a:solidFill>
                  <a:schemeClr val="tx1"/>
                </a:solidFill>
                <a:effectLst/>
                <a:latin typeface="Microsoft YaHei" charset="0"/>
                <a:ea typeface="Microsoft YaHei" charset="0"/>
                <a:cs typeface="Microsoft YaHei" charset="0"/>
              </a:endParaRPr>
            </a:p>
          </p:txBody>
        </p:sp>
        <p:grpSp>
          <p:nvGrpSpPr>
            <p:cNvPr id="38" name="Group 41"/>
            <p:cNvGrpSpPr/>
            <p:nvPr/>
          </p:nvGrpSpPr>
          <p:grpSpPr>
            <a:xfrm>
              <a:off x="3669560" y="853565"/>
              <a:ext cx="4852881" cy="11430"/>
              <a:chOff x="5926470" y="6430886"/>
              <a:chExt cx="339061" cy="11430"/>
            </a:xfrm>
          </p:grpSpPr>
          <p:cxnSp>
            <p:nvCxnSpPr>
              <p:cNvPr id="39" name="Straight Connector 42"/>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40" name="Straight Connector 43"/>
              <p:cNvCxnSpPr/>
              <p:nvPr userDrawn="1"/>
            </p:nvCxnSpPr>
            <p:spPr>
              <a:xfrm>
                <a:off x="5926470" y="6442316"/>
                <a:ext cx="339061"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948526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2620"/>
          </a:xfrm>
          <a:prstGeom prst="rect">
            <a:avLst/>
          </a:prstGeom>
        </p:spPr>
      </p:pic>
      <p:grpSp>
        <p:nvGrpSpPr>
          <p:cNvPr id="6" name="组合 82"/>
          <p:cNvGrpSpPr>
            <a:grpSpLocks/>
          </p:cNvGrpSpPr>
          <p:nvPr/>
        </p:nvGrpSpPr>
        <p:grpSpPr bwMode="auto">
          <a:xfrm>
            <a:off x="0" y="3941382"/>
            <a:ext cx="4120047" cy="2108269"/>
            <a:chOff x="-107436" y="-205074"/>
            <a:chExt cx="2357894" cy="2108993"/>
          </a:xfrm>
        </p:grpSpPr>
        <p:sp>
          <p:nvSpPr>
            <p:cNvPr id="7" name="文本框 67"/>
            <p:cNvSpPr txBox="1">
              <a:spLocks noChangeArrowheads="1"/>
            </p:cNvSpPr>
            <p:nvPr/>
          </p:nvSpPr>
          <p:spPr bwMode="auto">
            <a:xfrm>
              <a:off x="-107436" y="-205074"/>
              <a:ext cx="2261776" cy="58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en-US" altLang="zh-CN" sz="3200" b="1" dirty="0" smtClean="0">
                  <a:solidFill>
                    <a:schemeClr val="bg1">
                      <a:lumMod val="85000"/>
                    </a:schemeClr>
                  </a:solidFill>
                  <a:latin typeface="Microsoft YaHei" charset="0"/>
                  <a:ea typeface="Microsoft YaHei" charset="0"/>
                  <a:cs typeface="Microsoft YaHei" charset="0"/>
                </a:rPr>
                <a:t>PART</a:t>
              </a:r>
              <a:r>
                <a:rPr lang="zh-CN" altLang="en-US" sz="3200" b="1" dirty="0" smtClean="0">
                  <a:solidFill>
                    <a:schemeClr val="bg1">
                      <a:lumMod val="85000"/>
                    </a:schemeClr>
                  </a:solidFill>
                  <a:latin typeface="Microsoft YaHei" charset="0"/>
                  <a:ea typeface="Microsoft YaHei" charset="0"/>
                  <a:cs typeface="Microsoft YaHei" charset="0"/>
                </a:rPr>
                <a:t> </a:t>
              </a:r>
              <a:r>
                <a:rPr lang="en-US" altLang="zh-CN" sz="3200" b="1" dirty="0" smtClean="0">
                  <a:solidFill>
                    <a:schemeClr val="bg1">
                      <a:lumMod val="85000"/>
                    </a:schemeClr>
                  </a:solidFill>
                  <a:latin typeface="Microsoft YaHei" charset="0"/>
                  <a:ea typeface="Microsoft YaHei" charset="0"/>
                  <a:cs typeface="Microsoft YaHei" charset="0"/>
                </a:rPr>
                <a:t>3</a:t>
              </a:r>
              <a:r>
                <a:rPr lang="zh-CN" altLang="en-US" sz="3200" b="1" dirty="0" smtClean="0">
                  <a:solidFill>
                    <a:schemeClr val="bg1">
                      <a:lumMod val="85000"/>
                    </a:schemeClr>
                  </a:solidFill>
                  <a:latin typeface="Microsoft YaHei" charset="0"/>
                  <a:ea typeface="Microsoft YaHei" charset="0"/>
                  <a:cs typeface="Microsoft YaHei" charset="0"/>
                </a:rPr>
                <a:t> 实施计划</a:t>
              </a:r>
              <a:endParaRPr lang="zh-CN" altLang="en-US" sz="3200" b="1" dirty="0">
                <a:solidFill>
                  <a:schemeClr val="bg1">
                    <a:lumMod val="85000"/>
                  </a:schemeClr>
                </a:solidFill>
                <a:latin typeface="Microsoft YaHei" charset="0"/>
                <a:ea typeface="Microsoft YaHei" charset="0"/>
                <a:cs typeface="Microsoft YaHei" charset="0"/>
              </a:endParaRPr>
            </a:p>
          </p:txBody>
        </p:sp>
        <p:sp>
          <p:nvSpPr>
            <p:cNvPr id="8" name="矩形 71"/>
            <p:cNvSpPr>
              <a:spLocks noChangeArrowheads="1"/>
            </p:cNvSpPr>
            <p:nvPr/>
          </p:nvSpPr>
          <p:spPr bwMode="auto">
            <a:xfrm>
              <a:off x="7504" y="333720"/>
              <a:ext cx="2242954" cy="157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3200" dirty="0" smtClean="0">
                  <a:solidFill>
                    <a:schemeClr val="bg1">
                      <a:lumMod val="85000"/>
                    </a:schemeClr>
                  </a:solidFill>
                  <a:latin typeface="Microsoft YaHei" charset="0"/>
                  <a:ea typeface="Microsoft YaHei" charset="0"/>
                  <a:cs typeface="Microsoft YaHei" charset="0"/>
                </a:rPr>
                <a:t>商业模式</a:t>
              </a:r>
            </a:p>
            <a:p>
              <a:pPr algn="ctr" eaLnBrk="1" hangingPunct="1">
                <a:lnSpc>
                  <a:spcPct val="100000"/>
                </a:lnSpc>
                <a:spcBef>
                  <a:spcPct val="0"/>
                </a:spcBef>
                <a:buFont typeface="Arial" charset="0"/>
                <a:buNone/>
              </a:pPr>
              <a:r>
                <a:rPr lang="en-US" altLang="zh-CN" sz="3200" dirty="0" smtClean="0">
                  <a:solidFill>
                    <a:schemeClr val="bg1">
                      <a:lumMod val="85000"/>
                    </a:schemeClr>
                  </a:solidFill>
                  <a:latin typeface="Microsoft YaHei" charset="0"/>
                  <a:ea typeface="Microsoft YaHei" charset="0"/>
                  <a:cs typeface="Microsoft YaHei" charset="0"/>
                </a:rPr>
                <a:t>SWOT</a:t>
              </a:r>
              <a:r>
                <a:rPr lang="zh-CN" altLang="en-US" sz="3200" dirty="0" smtClean="0">
                  <a:solidFill>
                    <a:schemeClr val="bg1">
                      <a:lumMod val="85000"/>
                    </a:schemeClr>
                  </a:solidFill>
                  <a:latin typeface="Microsoft YaHei" charset="0"/>
                  <a:ea typeface="Microsoft YaHei" charset="0"/>
                  <a:cs typeface="Microsoft YaHei" charset="0"/>
                </a:rPr>
                <a:t>分析</a:t>
              </a:r>
            </a:p>
            <a:p>
              <a:pPr algn="ctr" eaLnBrk="1" hangingPunct="1">
                <a:lnSpc>
                  <a:spcPct val="100000"/>
                </a:lnSpc>
                <a:spcBef>
                  <a:spcPct val="0"/>
                </a:spcBef>
                <a:buFont typeface="Arial" charset="0"/>
                <a:buNone/>
              </a:pPr>
              <a:r>
                <a:rPr lang="zh-CN" altLang="en-US" sz="3200" dirty="0" smtClean="0">
                  <a:solidFill>
                    <a:schemeClr val="bg1">
                      <a:lumMod val="85000"/>
                    </a:schemeClr>
                  </a:solidFill>
                  <a:latin typeface="Microsoft YaHei" charset="0"/>
                  <a:ea typeface="Microsoft YaHei" charset="0"/>
                  <a:cs typeface="Microsoft YaHei" charset="0"/>
                </a:rPr>
                <a:t>实施方案</a:t>
              </a:r>
              <a:endParaRPr lang="zh-CN" altLang="en-US" sz="3200" dirty="0">
                <a:solidFill>
                  <a:schemeClr val="bg1">
                    <a:lumMod val="85000"/>
                  </a:schemeClr>
                </a:solidFill>
                <a:latin typeface="Microsoft YaHei" charset="0"/>
                <a:ea typeface="Microsoft YaHei" charset="0"/>
                <a:cs typeface="Microsoft YaHei" charset="0"/>
              </a:endParaRPr>
            </a:p>
          </p:txBody>
        </p:sp>
      </p:grpSp>
    </p:spTree>
    <p:extLst>
      <p:ext uri="{BB962C8B-B14F-4D97-AF65-F5344CB8AC3E}">
        <p14:creationId xmlns:p14="http://schemas.microsoft.com/office/powerpoint/2010/main" val="5615642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원형 102"/>
          <p:cNvSpPr/>
          <p:nvPr/>
        </p:nvSpPr>
        <p:spPr>
          <a:xfrm>
            <a:off x="4745250" y="2989626"/>
            <a:ext cx="2688000" cy="2688000"/>
          </a:xfrm>
          <a:prstGeom prst="pie">
            <a:avLst>
              <a:gd name="adj1" fmla="val 10800000"/>
              <a:gd name="adj2" fmla="val 0"/>
            </a:avLst>
          </a:prstGeom>
          <a:solidFill>
            <a:schemeClr val="bg1">
              <a:lumMod val="50000"/>
              <a:alpha val="20000"/>
            </a:scheme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solidFill>
                <a:schemeClr val="tx1"/>
              </a:solidFill>
              <a:latin typeface="Arial" charset="0"/>
              <a:ea typeface="Arial" charset="0"/>
              <a:cs typeface="Arial" charset="0"/>
            </a:endParaRPr>
          </a:p>
        </p:txBody>
      </p:sp>
      <p:sp>
        <p:nvSpPr>
          <p:cNvPr id="29" name="원형 101"/>
          <p:cNvSpPr/>
          <p:nvPr/>
        </p:nvSpPr>
        <p:spPr>
          <a:xfrm>
            <a:off x="4913250" y="3157626"/>
            <a:ext cx="2352000" cy="2352000"/>
          </a:xfrm>
          <a:prstGeom prst="pie">
            <a:avLst>
              <a:gd name="adj1" fmla="val 10800000"/>
              <a:gd name="adj2" fmla="val 0"/>
            </a:avLst>
          </a:prstGeom>
          <a:solidFill>
            <a:schemeClr val="tx1">
              <a:lumMod val="95000"/>
              <a:lumOff val="5000"/>
              <a:alpha val="20000"/>
            </a:scheme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solidFill>
                <a:schemeClr val="tx1"/>
              </a:solidFill>
              <a:latin typeface="Arial" charset="0"/>
              <a:ea typeface="Arial" charset="0"/>
              <a:cs typeface="Arial" charset="0"/>
            </a:endParaRPr>
          </a:p>
        </p:txBody>
      </p:sp>
      <p:sp>
        <p:nvSpPr>
          <p:cNvPr id="30" name="원형 100"/>
          <p:cNvSpPr/>
          <p:nvPr/>
        </p:nvSpPr>
        <p:spPr>
          <a:xfrm>
            <a:off x="5081250" y="3325626"/>
            <a:ext cx="2016000" cy="2016000"/>
          </a:xfrm>
          <a:prstGeom prst="pie">
            <a:avLst>
              <a:gd name="adj1" fmla="val 10800000"/>
              <a:gd name="adj2" fmla="val 0"/>
            </a:avLst>
          </a:prstGeom>
          <a:solidFill>
            <a:srgbClr val="397EB3">
              <a:alpha val="20000"/>
            </a:srgb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solidFill>
                <a:schemeClr val="tx1"/>
              </a:solidFill>
              <a:latin typeface="Arial" charset="0"/>
              <a:ea typeface="Arial" charset="0"/>
              <a:cs typeface="Arial" charset="0"/>
            </a:endParaRPr>
          </a:p>
        </p:txBody>
      </p:sp>
      <p:sp>
        <p:nvSpPr>
          <p:cNvPr id="31" name="원형 68"/>
          <p:cNvSpPr/>
          <p:nvPr/>
        </p:nvSpPr>
        <p:spPr>
          <a:xfrm>
            <a:off x="5249250" y="3493626"/>
            <a:ext cx="1680000" cy="1680000"/>
          </a:xfrm>
          <a:prstGeom prst="pie">
            <a:avLst>
              <a:gd name="adj1" fmla="val 10800000"/>
              <a:gd name="adj2" fmla="val 0"/>
            </a:avLst>
          </a:prstGeom>
          <a:solidFill>
            <a:srgbClr val="183A5D">
              <a:alpha val="20000"/>
            </a:srgb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solidFill>
                <a:schemeClr val="tx1"/>
              </a:solidFill>
              <a:latin typeface="Arial" charset="0"/>
              <a:ea typeface="Arial" charset="0"/>
              <a:cs typeface="Arial" charset="0"/>
            </a:endParaRPr>
          </a:p>
        </p:txBody>
      </p:sp>
      <p:sp>
        <p:nvSpPr>
          <p:cNvPr id="32" name="원형 67"/>
          <p:cNvSpPr/>
          <p:nvPr/>
        </p:nvSpPr>
        <p:spPr>
          <a:xfrm>
            <a:off x="5417250" y="3661626"/>
            <a:ext cx="1344000" cy="1344000"/>
          </a:xfrm>
          <a:prstGeom prst="pie">
            <a:avLst>
              <a:gd name="adj1" fmla="val 10800000"/>
              <a:gd name="adj2" fmla="val 0"/>
            </a:avLst>
          </a:prstGeom>
          <a:solidFill>
            <a:srgbClr val="FD729B">
              <a:alpha val="20000"/>
            </a:srgb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solidFill>
                <a:schemeClr val="tx1"/>
              </a:solidFill>
              <a:latin typeface="Arial" charset="0"/>
              <a:ea typeface="Arial" charset="0"/>
              <a:cs typeface="Arial" charset="0"/>
            </a:endParaRPr>
          </a:p>
        </p:txBody>
      </p:sp>
      <p:sp>
        <p:nvSpPr>
          <p:cNvPr id="33" name="원형 66"/>
          <p:cNvSpPr/>
          <p:nvPr/>
        </p:nvSpPr>
        <p:spPr>
          <a:xfrm>
            <a:off x="5585250" y="3829626"/>
            <a:ext cx="1008000" cy="1008000"/>
          </a:xfrm>
          <a:prstGeom prst="pie">
            <a:avLst>
              <a:gd name="adj1" fmla="val 10800000"/>
              <a:gd name="adj2" fmla="val 0"/>
            </a:avLst>
          </a:prstGeom>
          <a:solidFill>
            <a:schemeClr val="tx1">
              <a:alpha val="20000"/>
            </a:scheme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solidFill>
                <a:schemeClr val="tx1"/>
              </a:solidFill>
              <a:latin typeface="Arial" charset="0"/>
              <a:ea typeface="Arial" charset="0"/>
              <a:cs typeface="Arial" charset="0"/>
            </a:endParaRPr>
          </a:p>
        </p:txBody>
      </p:sp>
      <p:sp>
        <p:nvSpPr>
          <p:cNvPr id="34" name="원형 65"/>
          <p:cNvSpPr/>
          <p:nvPr/>
        </p:nvSpPr>
        <p:spPr>
          <a:xfrm>
            <a:off x="5753250" y="3997626"/>
            <a:ext cx="672000" cy="672000"/>
          </a:xfrm>
          <a:prstGeom prst="pie">
            <a:avLst>
              <a:gd name="adj1" fmla="val 10800000"/>
              <a:gd name="adj2" fmla="val 0"/>
            </a:avLst>
          </a:prstGeom>
          <a:solidFill>
            <a:schemeClr val="bg1">
              <a:lumMod val="50000"/>
              <a:alpha val="20000"/>
            </a:scheme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solidFill>
                <a:schemeClr val="tx1"/>
              </a:solidFill>
              <a:latin typeface="Arial" charset="0"/>
              <a:ea typeface="Arial" charset="0"/>
              <a:cs typeface="Arial" charset="0"/>
            </a:endParaRPr>
          </a:p>
        </p:txBody>
      </p:sp>
      <p:sp>
        <p:nvSpPr>
          <p:cNvPr id="37" name="TextBox 55"/>
          <p:cNvSpPr txBox="1">
            <a:spLocks/>
          </p:cNvSpPr>
          <p:nvPr/>
        </p:nvSpPr>
        <p:spPr>
          <a:xfrm>
            <a:off x="5061548" y="4716345"/>
            <a:ext cx="2035703" cy="278943"/>
          </a:xfrm>
          <a:prstGeom prst="rect">
            <a:avLst/>
          </a:prstGeom>
          <a:noFill/>
          <a:ln>
            <a:noFill/>
          </a:ln>
        </p:spPr>
        <p:txBody>
          <a:bodyPr wrap="square" lIns="0" tIns="0" rIns="0" bIns="0" rtlCol="0">
            <a:noAutofit/>
          </a:bodyPr>
          <a:lstStyle/>
          <a:p>
            <a:pPr algn="ctr">
              <a:spcAft>
                <a:spcPts val="400"/>
              </a:spcAft>
            </a:pPr>
            <a:r>
              <a:rPr lang="nb-NO" sz="2000" dirty="0">
                <a:solidFill>
                  <a:srgbClr val="183A5D"/>
                </a:solidFill>
                <a:latin typeface="Arial" charset="0"/>
                <a:ea typeface="Arial" charset="0"/>
                <a:cs typeface="Arial" charset="0"/>
              </a:rPr>
              <a:t>Contents </a:t>
            </a:r>
            <a:r>
              <a:rPr lang="nb-NO" sz="2000" dirty="0" err="1">
                <a:solidFill>
                  <a:srgbClr val="183A5D"/>
                </a:solidFill>
                <a:latin typeface="Arial" charset="0"/>
                <a:ea typeface="Arial" charset="0"/>
                <a:cs typeface="Arial" charset="0"/>
              </a:rPr>
              <a:t>Title</a:t>
            </a:r>
            <a:r>
              <a:rPr lang="nb-NO" sz="2000" dirty="0">
                <a:solidFill>
                  <a:srgbClr val="183A5D"/>
                </a:solidFill>
                <a:latin typeface="Arial" charset="0"/>
                <a:ea typeface="Arial" charset="0"/>
                <a:cs typeface="Arial" charset="0"/>
              </a:rPr>
              <a:t> A</a:t>
            </a:r>
            <a:endParaRPr lang="en-US" sz="2000" dirty="0">
              <a:solidFill>
                <a:srgbClr val="183A5D"/>
              </a:solidFill>
              <a:latin typeface="Arial" charset="0"/>
              <a:ea typeface="Arial" charset="0"/>
              <a:cs typeface="Arial" charset="0"/>
            </a:endParaRPr>
          </a:p>
        </p:txBody>
      </p:sp>
      <p:sp>
        <p:nvSpPr>
          <p:cNvPr id="38" name="TextBox 56"/>
          <p:cNvSpPr txBox="1">
            <a:spLocks/>
          </p:cNvSpPr>
          <p:nvPr/>
        </p:nvSpPr>
        <p:spPr>
          <a:xfrm>
            <a:off x="5061548" y="5097277"/>
            <a:ext cx="2035703" cy="707564"/>
          </a:xfrm>
          <a:prstGeom prst="rect">
            <a:avLst/>
          </a:prstGeom>
          <a:noFill/>
          <a:ln>
            <a:noFill/>
          </a:ln>
        </p:spPr>
        <p:txBody>
          <a:bodyPr wrap="square" lIns="0" tIns="0" rIns="0" bIns="0" rtlCol="0">
            <a:noAutofit/>
          </a:bodyPr>
          <a:lstStyle/>
          <a:p>
            <a:pPr algn="ctr">
              <a:buClr>
                <a:schemeClr val="bg2"/>
              </a:buClr>
            </a:pPr>
            <a:r>
              <a:rPr lang="pt-BR" altLang="ko-KR" sz="1067" dirty="0">
                <a:gradFill>
                  <a:gsLst>
                    <a:gs pos="0">
                      <a:schemeClr val="tx1">
                        <a:alpha val="50000"/>
                      </a:schemeClr>
                    </a:gs>
                    <a:gs pos="100000">
                      <a:schemeClr val="tx1">
                        <a:alpha val="50000"/>
                      </a:schemeClr>
                    </a:gs>
                  </a:gsLst>
                  <a:lin ang="5400000" scaled="0"/>
                </a:gradFill>
                <a:latin typeface="Arial" charset="0"/>
                <a:ea typeface="Arial" charset="0"/>
                <a:cs typeface="Arial" charset="0"/>
              </a:rPr>
              <a:t>Morbi in ipsum sit ame t pede facilisis laoreet. Donec lacus nunc, vive rra nec, blandit vel.</a:t>
            </a:r>
          </a:p>
        </p:txBody>
      </p:sp>
      <p:grpSp>
        <p:nvGrpSpPr>
          <p:cNvPr id="2" name="组 1"/>
          <p:cNvGrpSpPr/>
          <p:nvPr/>
        </p:nvGrpSpPr>
        <p:grpSpPr>
          <a:xfrm>
            <a:off x="5921250" y="4165626"/>
            <a:ext cx="336000" cy="336000"/>
            <a:chOff x="5921250" y="4165626"/>
            <a:chExt cx="336000" cy="336000"/>
          </a:xfrm>
          <a:solidFill>
            <a:srgbClr val="397EB3"/>
          </a:solidFill>
        </p:grpSpPr>
        <p:sp>
          <p:nvSpPr>
            <p:cNvPr id="35" name="원형 2"/>
            <p:cNvSpPr/>
            <p:nvPr/>
          </p:nvSpPr>
          <p:spPr>
            <a:xfrm>
              <a:off x="5921250" y="4165626"/>
              <a:ext cx="336000" cy="336000"/>
            </a:xfrm>
            <a:prstGeom prst="pie">
              <a:avLst>
                <a:gd name="adj1" fmla="val 10800000"/>
                <a:gd name="adj2" fmla="val 0"/>
              </a:avLst>
            </a:prstGeom>
            <a:grp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solidFill>
                  <a:schemeClr val="tx1"/>
                </a:solidFill>
                <a:latin typeface="Arial" charset="0"/>
                <a:ea typeface="Arial" charset="0"/>
                <a:cs typeface="Arial" charset="0"/>
              </a:endParaRPr>
            </a:p>
          </p:txBody>
        </p:sp>
        <p:sp>
          <p:nvSpPr>
            <p:cNvPr id="39" name="이등변 삼각형 144"/>
            <p:cNvSpPr/>
            <p:nvPr/>
          </p:nvSpPr>
          <p:spPr>
            <a:xfrm rot="10800000">
              <a:off x="5983518" y="4331792"/>
              <a:ext cx="211463" cy="116669"/>
            </a:xfrm>
            <a:prstGeom prst="triangle">
              <a:avLst/>
            </a:prstGeom>
            <a:grp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latin typeface="Arial" charset="0"/>
                <a:ea typeface="Arial" charset="0"/>
                <a:cs typeface="Arial" charset="0"/>
              </a:endParaRPr>
            </a:p>
          </p:txBody>
        </p:sp>
      </p:grpSp>
      <p:cxnSp>
        <p:nvCxnSpPr>
          <p:cNvPr id="43" name="직선 연결선 136"/>
          <p:cNvCxnSpPr/>
          <p:nvPr/>
        </p:nvCxnSpPr>
        <p:spPr>
          <a:xfrm>
            <a:off x="6063677" y="2879273"/>
            <a:ext cx="1" cy="19145"/>
          </a:xfrm>
          <a:prstGeom prst="line">
            <a:avLst/>
          </a:prstGeom>
          <a:ln w="12700" cap="rnd">
            <a:solidFill>
              <a:srgbClr val="183A5D"/>
            </a:solidFill>
            <a:prstDash val="sysDot"/>
            <a:headEnd type="triangle" w="sm" len="sm"/>
            <a:tailEnd type="none"/>
          </a:ln>
        </p:spPr>
        <p:style>
          <a:lnRef idx="1">
            <a:schemeClr val="accent1"/>
          </a:lnRef>
          <a:fillRef idx="0">
            <a:schemeClr val="accent1"/>
          </a:fillRef>
          <a:effectRef idx="0">
            <a:schemeClr val="accent1"/>
          </a:effectRef>
          <a:fontRef idx="minor">
            <a:schemeClr val="tx1"/>
          </a:fontRef>
        </p:style>
      </p:cxnSp>
      <p:sp>
        <p:nvSpPr>
          <p:cNvPr id="44" name="Rounded Rectangle 64"/>
          <p:cNvSpPr/>
          <p:nvPr/>
        </p:nvSpPr>
        <p:spPr>
          <a:xfrm>
            <a:off x="5553170" y="2000747"/>
            <a:ext cx="1021013" cy="357664"/>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1600" dirty="0">
                <a:solidFill>
                  <a:schemeClr val="bg1"/>
                </a:solidFill>
                <a:latin typeface="Arial" charset="0"/>
                <a:ea typeface="Arial" charset="0"/>
                <a:cs typeface="Arial" charset="0"/>
              </a:rPr>
              <a:t>50%</a:t>
            </a:r>
          </a:p>
        </p:txBody>
      </p:sp>
      <p:grpSp>
        <p:nvGrpSpPr>
          <p:cNvPr id="16" name="Group 38"/>
          <p:cNvGrpSpPr/>
          <p:nvPr/>
        </p:nvGrpSpPr>
        <p:grpSpPr>
          <a:xfrm>
            <a:off x="3568700" y="186058"/>
            <a:ext cx="5054600" cy="1116519"/>
            <a:chOff x="3568700" y="186058"/>
            <a:chExt cx="5054600" cy="1116519"/>
          </a:xfrm>
        </p:grpSpPr>
        <p:sp>
          <p:nvSpPr>
            <p:cNvPr id="17" name="Rectangle 3"/>
            <p:cNvSpPr txBox="1">
              <a:spLocks noChangeArrowheads="1"/>
            </p:cNvSpPr>
            <p:nvPr/>
          </p:nvSpPr>
          <p:spPr bwMode="auto">
            <a:xfrm>
              <a:off x="3568700" y="186058"/>
              <a:ext cx="5054600" cy="710067"/>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4000" dirty="0" smtClean="0">
                  <a:solidFill>
                    <a:schemeClr val="tx1"/>
                  </a:solidFill>
                  <a:effectLst>
                    <a:innerShdw blurRad="50800" dist="38100" dir="16200000">
                      <a:prstClr val="black">
                        <a:alpha val="59000"/>
                      </a:prstClr>
                    </a:innerShdw>
                  </a:effectLst>
                  <a:latin typeface="Arial" charset="0"/>
                  <a:ea typeface="Arial" charset="0"/>
                  <a:cs typeface="Arial" charset="0"/>
                </a:rPr>
                <a:t>SLIDE MAIN TITLE</a:t>
              </a:r>
              <a:endParaRPr lang="en-US" altLang="ko-KR" sz="4000" dirty="0">
                <a:solidFill>
                  <a:schemeClr val="tx1"/>
                </a:solidFill>
                <a:effectLst>
                  <a:innerShdw blurRad="50800" dist="38100" dir="16200000">
                    <a:prstClr val="black">
                      <a:alpha val="59000"/>
                    </a:prstClr>
                  </a:innerShdw>
                </a:effectLst>
                <a:latin typeface="Arial" charset="0"/>
                <a:ea typeface="Arial" charset="0"/>
                <a:cs typeface="Arial" charset="0"/>
              </a:endParaRPr>
            </a:p>
          </p:txBody>
        </p:sp>
        <p:sp>
          <p:nvSpPr>
            <p:cNvPr id="18" name="Rectangle 3"/>
            <p:cNvSpPr txBox="1">
              <a:spLocks noChangeArrowheads="1"/>
            </p:cNvSpPr>
            <p:nvPr/>
          </p:nvSpPr>
          <p:spPr bwMode="auto">
            <a:xfrm>
              <a:off x="3577190" y="869509"/>
              <a:ext cx="5037619" cy="433068"/>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1100" b="0">
                  <a:solidFill>
                    <a:schemeClr val="tx1"/>
                  </a:solidFill>
                  <a:effectLst/>
                  <a:latin typeface="Arial" charset="0"/>
                  <a:ea typeface="Arial" charset="0"/>
                  <a:cs typeface="Arial" charset="0"/>
                </a:rPr>
                <a:t>Our user-friendly and functional search engine helps you locate the right templates, effectively saving your </a:t>
              </a:r>
              <a:r>
                <a:rPr lang="en-US" altLang="ko-KR" sz="1100" b="0" smtClean="0">
                  <a:solidFill>
                    <a:schemeClr val="tx1"/>
                  </a:solidFill>
                  <a:effectLst/>
                  <a:latin typeface="Arial" charset="0"/>
                  <a:ea typeface="Arial" charset="0"/>
                  <a:cs typeface="Arial" charset="0"/>
                </a:rPr>
                <a:t>time</a:t>
              </a:r>
              <a:endParaRPr lang="en-US" altLang="ko-KR" sz="1100" b="0">
                <a:solidFill>
                  <a:schemeClr val="tx1"/>
                </a:solidFill>
                <a:effectLst/>
                <a:latin typeface="Arial" charset="0"/>
                <a:ea typeface="Arial" charset="0"/>
                <a:cs typeface="Arial" charset="0"/>
              </a:endParaRPr>
            </a:p>
          </p:txBody>
        </p:sp>
        <p:grpSp>
          <p:nvGrpSpPr>
            <p:cNvPr id="19" name="Group 41"/>
            <p:cNvGrpSpPr/>
            <p:nvPr/>
          </p:nvGrpSpPr>
          <p:grpSpPr>
            <a:xfrm>
              <a:off x="3669560" y="853565"/>
              <a:ext cx="4852881" cy="11430"/>
              <a:chOff x="5926470" y="6430886"/>
              <a:chExt cx="339061" cy="11430"/>
            </a:xfrm>
          </p:grpSpPr>
          <p:cxnSp>
            <p:nvCxnSpPr>
              <p:cNvPr id="20" name="Straight Connector 42"/>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21" name="Straight Connector 43"/>
              <p:cNvCxnSpPr/>
              <p:nvPr userDrawn="1"/>
            </p:nvCxnSpPr>
            <p:spPr>
              <a:xfrm>
                <a:off x="5926470" y="6442316"/>
                <a:ext cx="339061"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9394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250" fill="hold"/>
                                        <p:tgtEl>
                                          <p:spTgt spid="34"/>
                                        </p:tgtEl>
                                        <p:attrNameLst>
                                          <p:attrName>ppt_w</p:attrName>
                                        </p:attrNameLst>
                                      </p:cBhvr>
                                      <p:tavLst>
                                        <p:tav tm="0">
                                          <p:val>
                                            <p:fltVal val="0"/>
                                          </p:val>
                                        </p:tav>
                                        <p:tav tm="100000">
                                          <p:val>
                                            <p:strVal val="#ppt_w"/>
                                          </p:val>
                                        </p:tav>
                                      </p:tavLst>
                                    </p:anim>
                                    <p:anim calcmode="lin" valueType="num">
                                      <p:cBhvr>
                                        <p:cTn id="13" dur="25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750"/>
                            </p:stCondLst>
                            <p:childTnLst>
                              <p:par>
                                <p:cTn id="15" presetID="23" presetClass="entr" presetSubtype="16"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childTnLst>
                                </p:cTn>
                              </p:par>
                            </p:childTnLst>
                          </p:cTn>
                        </p:par>
                        <p:par>
                          <p:cTn id="19" fill="hold">
                            <p:stCondLst>
                              <p:cond delay="1250"/>
                            </p:stCondLst>
                            <p:childTnLst>
                              <p:par>
                                <p:cTn id="20" presetID="23" presetClass="entr" presetSubtype="16"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250" fill="hold"/>
                                        <p:tgtEl>
                                          <p:spTgt spid="32"/>
                                        </p:tgtEl>
                                        <p:attrNameLst>
                                          <p:attrName>ppt_w</p:attrName>
                                        </p:attrNameLst>
                                      </p:cBhvr>
                                      <p:tavLst>
                                        <p:tav tm="0">
                                          <p:val>
                                            <p:fltVal val="0"/>
                                          </p:val>
                                        </p:tav>
                                        <p:tav tm="100000">
                                          <p:val>
                                            <p:strVal val="#ppt_w"/>
                                          </p:val>
                                        </p:tav>
                                      </p:tavLst>
                                    </p:anim>
                                    <p:anim calcmode="lin" valueType="num">
                                      <p:cBhvr>
                                        <p:cTn id="23" dur="250" fill="hold"/>
                                        <p:tgtEl>
                                          <p:spTgt spid="32"/>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3" presetClass="entr" presetSubtype="16"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250" fill="hold"/>
                                        <p:tgtEl>
                                          <p:spTgt spid="31"/>
                                        </p:tgtEl>
                                        <p:attrNameLst>
                                          <p:attrName>ppt_w</p:attrName>
                                        </p:attrNameLst>
                                      </p:cBhvr>
                                      <p:tavLst>
                                        <p:tav tm="0">
                                          <p:val>
                                            <p:fltVal val="0"/>
                                          </p:val>
                                        </p:tav>
                                        <p:tav tm="100000">
                                          <p:val>
                                            <p:strVal val="#ppt_w"/>
                                          </p:val>
                                        </p:tav>
                                      </p:tavLst>
                                    </p:anim>
                                    <p:anim calcmode="lin" valueType="num">
                                      <p:cBhvr>
                                        <p:cTn id="28" dur="250" fill="hold"/>
                                        <p:tgtEl>
                                          <p:spTgt spid="31"/>
                                        </p:tgtEl>
                                        <p:attrNameLst>
                                          <p:attrName>ppt_h</p:attrName>
                                        </p:attrNameLst>
                                      </p:cBhvr>
                                      <p:tavLst>
                                        <p:tav tm="0">
                                          <p:val>
                                            <p:fltVal val="0"/>
                                          </p:val>
                                        </p:tav>
                                        <p:tav tm="100000">
                                          <p:val>
                                            <p:strVal val="#ppt_h"/>
                                          </p:val>
                                        </p:tav>
                                      </p:tavLst>
                                    </p:anim>
                                  </p:childTnLst>
                                </p:cTn>
                              </p:par>
                            </p:childTnLst>
                          </p:cTn>
                        </p:par>
                        <p:par>
                          <p:cTn id="29" fill="hold">
                            <p:stCondLst>
                              <p:cond delay="1750"/>
                            </p:stCondLst>
                            <p:childTnLst>
                              <p:par>
                                <p:cTn id="30" presetID="2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250" fill="hold"/>
                                        <p:tgtEl>
                                          <p:spTgt spid="30"/>
                                        </p:tgtEl>
                                        <p:attrNameLst>
                                          <p:attrName>ppt_w</p:attrName>
                                        </p:attrNameLst>
                                      </p:cBhvr>
                                      <p:tavLst>
                                        <p:tav tm="0">
                                          <p:val>
                                            <p:fltVal val="0"/>
                                          </p:val>
                                        </p:tav>
                                        <p:tav tm="100000">
                                          <p:val>
                                            <p:strVal val="#ppt_w"/>
                                          </p:val>
                                        </p:tav>
                                      </p:tavLst>
                                    </p:anim>
                                    <p:anim calcmode="lin" valueType="num">
                                      <p:cBhvr>
                                        <p:cTn id="33" dur="250" fill="hold"/>
                                        <p:tgtEl>
                                          <p:spTgt spid="30"/>
                                        </p:tgtEl>
                                        <p:attrNameLst>
                                          <p:attrName>ppt_h</p:attrName>
                                        </p:attrNameLst>
                                      </p:cBhvr>
                                      <p:tavLst>
                                        <p:tav tm="0">
                                          <p:val>
                                            <p:fltVal val="0"/>
                                          </p:val>
                                        </p:tav>
                                        <p:tav tm="100000">
                                          <p:val>
                                            <p:strVal val="#ppt_h"/>
                                          </p:val>
                                        </p:tav>
                                      </p:tavLst>
                                    </p:anim>
                                  </p:childTnLst>
                                </p:cTn>
                              </p:par>
                            </p:childTnLst>
                          </p:cTn>
                        </p:par>
                        <p:par>
                          <p:cTn id="34" fill="hold">
                            <p:stCondLst>
                              <p:cond delay="2000"/>
                            </p:stCondLst>
                            <p:childTnLst>
                              <p:par>
                                <p:cTn id="35" presetID="23" presetClass="entr" presetSubtype="16"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250" fill="hold"/>
                                        <p:tgtEl>
                                          <p:spTgt spid="29"/>
                                        </p:tgtEl>
                                        <p:attrNameLst>
                                          <p:attrName>ppt_w</p:attrName>
                                        </p:attrNameLst>
                                      </p:cBhvr>
                                      <p:tavLst>
                                        <p:tav tm="0">
                                          <p:val>
                                            <p:fltVal val="0"/>
                                          </p:val>
                                        </p:tav>
                                        <p:tav tm="100000">
                                          <p:val>
                                            <p:strVal val="#ppt_w"/>
                                          </p:val>
                                        </p:tav>
                                      </p:tavLst>
                                    </p:anim>
                                    <p:anim calcmode="lin" valueType="num">
                                      <p:cBhvr>
                                        <p:cTn id="38" dur="25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2250"/>
                            </p:stCondLst>
                            <p:childTnLst>
                              <p:par>
                                <p:cTn id="40" presetID="23" presetClass="entr" presetSubtype="16"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250" fill="hold"/>
                                        <p:tgtEl>
                                          <p:spTgt spid="28"/>
                                        </p:tgtEl>
                                        <p:attrNameLst>
                                          <p:attrName>ppt_w</p:attrName>
                                        </p:attrNameLst>
                                      </p:cBhvr>
                                      <p:tavLst>
                                        <p:tav tm="0">
                                          <p:val>
                                            <p:fltVal val="0"/>
                                          </p:val>
                                        </p:tav>
                                        <p:tav tm="100000">
                                          <p:val>
                                            <p:strVal val="#ppt_w"/>
                                          </p:val>
                                        </p:tav>
                                      </p:tavLst>
                                    </p:anim>
                                    <p:anim calcmode="lin" valueType="num">
                                      <p:cBhvr>
                                        <p:cTn id="43" dur="250" fill="hold"/>
                                        <p:tgtEl>
                                          <p:spTgt spid="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等腰三角形 12"/>
          <p:cNvSpPr/>
          <p:nvPr/>
        </p:nvSpPr>
        <p:spPr>
          <a:xfrm>
            <a:off x="1735808" y="3921071"/>
            <a:ext cx="1208868" cy="91440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 name="等腰三角形 13"/>
          <p:cNvSpPr/>
          <p:nvPr/>
        </p:nvSpPr>
        <p:spPr>
          <a:xfrm>
            <a:off x="2960174" y="3332136"/>
            <a:ext cx="1348352" cy="150333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 name="等腰三角形 14"/>
          <p:cNvSpPr/>
          <p:nvPr/>
        </p:nvSpPr>
        <p:spPr>
          <a:xfrm>
            <a:off x="4324024" y="2743200"/>
            <a:ext cx="1611828" cy="2092271"/>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6" name="等腰三角形 15"/>
          <p:cNvSpPr/>
          <p:nvPr/>
        </p:nvSpPr>
        <p:spPr>
          <a:xfrm>
            <a:off x="5951350" y="3146156"/>
            <a:ext cx="1565327" cy="168931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等腰三角形 16"/>
          <p:cNvSpPr/>
          <p:nvPr/>
        </p:nvSpPr>
        <p:spPr>
          <a:xfrm>
            <a:off x="7547673" y="3704095"/>
            <a:ext cx="1503335" cy="113137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8" name="等腰三角形 17"/>
          <p:cNvSpPr/>
          <p:nvPr/>
        </p:nvSpPr>
        <p:spPr>
          <a:xfrm>
            <a:off x="9082004" y="1735810"/>
            <a:ext cx="1689319" cy="309966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8" name="椭圆 37"/>
          <p:cNvSpPr/>
          <p:nvPr/>
        </p:nvSpPr>
        <p:spPr>
          <a:xfrm>
            <a:off x="2198287" y="5245151"/>
            <a:ext cx="161925" cy="1619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9" name="椭圆 38"/>
          <p:cNvSpPr/>
          <p:nvPr/>
        </p:nvSpPr>
        <p:spPr>
          <a:xfrm>
            <a:off x="3552099" y="5245151"/>
            <a:ext cx="161925" cy="1619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0" name="椭圆 39"/>
          <p:cNvSpPr/>
          <p:nvPr/>
        </p:nvSpPr>
        <p:spPr>
          <a:xfrm>
            <a:off x="5005592" y="5245151"/>
            <a:ext cx="161925" cy="1619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1" name="椭圆 40"/>
          <p:cNvSpPr/>
          <p:nvPr/>
        </p:nvSpPr>
        <p:spPr>
          <a:xfrm>
            <a:off x="6651573" y="5245151"/>
            <a:ext cx="161925" cy="1619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2" name="椭圆 41"/>
          <p:cNvSpPr/>
          <p:nvPr/>
        </p:nvSpPr>
        <p:spPr>
          <a:xfrm>
            <a:off x="8204866" y="5245151"/>
            <a:ext cx="161925" cy="1619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3" name="椭圆 42"/>
          <p:cNvSpPr/>
          <p:nvPr/>
        </p:nvSpPr>
        <p:spPr>
          <a:xfrm>
            <a:off x="9915893" y="5245151"/>
            <a:ext cx="161925" cy="1619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47" name="直接连接符 46"/>
          <p:cNvCxnSpPr>
            <a:endCxn id="43" idx="2"/>
          </p:cNvCxnSpPr>
          <p:nvPr/>
        </p:nvCxnSpPr>
        <p:spPr>
          <a:xfrm>
            <a:off x="8366791" y="5326113"/>
            <a:ext cx="1549102" cy="1"/>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0" name="直接连接符 49"/>
          <p:cNvCxnSpPr>
            <a:endCxn id="42" idx="2"/>
          </p:cNvCxnSpPr>
          <p:nvPr/>
        </p:nvCxnSpPr>
        <p:spPr>
          <a:xfrm>
            <a:off x="6813498" y="5326113"/>
            <a:ext cx="1391368" cy="1"/>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40" idx="6"/>
          </p:cNvCxnSpPr>
          <p:nvPr/>
        </p:nvCxnSpPr>
        <p:spPr>
          <a:xfrm flipV="1">
            <a:off x="5167517" y="5321585"/>
            <a:ext cx="1484056" cy="4529"/>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39" idx="6"/>
          </p:cNvCxnSpPr>
          <p:nvPr/>
        </p:nvCxnSpPr>
        <p:spPr>
          <a:xfrm flipV="1">
            <a:off x="3714024" y="5321585"/>
            <a:ext cx="1291568" cy="4529"/>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5" name="直接连接符 54"/>
          <p:cNvCxnSpPr>
            <a:stCxn id="38" idx="6"/>
            <a:endCxn id="39" idx="2"/>
          </p:cNvCxnSpPr>
          <p:nvPr/>
        </p:nvCxnSpPr>
        <p:spPr>
          <a:xfrm>
            <a:off x="2360212" y="5326114"/>
            <a:ext cx="1191887" cy="0"/>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文本框 64"/>
          <p:cNvSpPr txBox="1"/>
          <p:nvPr/>
        </p:nvSpPr>
        <p:spPr>
          <a:xfrm>
            <a:off x="1938062" y="5537541"/>
            <a:ext cx="755335" cy="369332"/>
          </a:xfrm>
          <a:prstGeom prst="rect">
            <a:avLst/>
          </a:prstGeom>
          <a:noFill/>
        </p:spPr>
        <p:txBody>
          <a:bodyPr wrap="none" rtlCol="0">
            <a:spAutoFit/>
          </a:bodyPr>
          <a:lstStyle/>
          <a:p>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2012</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9653237" y="5537541"/>
            <a:ext cx="755335" cy="369332"/>
          </a:xfrm>
          <a:prstGeom prst="rect">
            <a:avLst/>
          </a:prstGeom>
          <a:noFill/>
        </p:spPr>
        <p:txBody>
          <a:bodyPr wrap="none" rtlCol="0">
            <a:spAutoFit/>
          </a:bodyPr>
          <a:lstStyle/>
          <a:p>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2018</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文本框 67"/>
          <p:cNvSpPr txBox="1"/>
          <p:nvPr/>
        </p:nvSpPr>
        <p:spPr>
          <a:xfrm>
            <a:off x="7988466" y="5537541"/>
            <a:ext cx="755335" cy="369332"/>
          </a:xfrm>
          <a:prstGeom prst="rect">
            <a:avLst/>
          </a:prstGeom>
          <a:noFill/>
        </p:spPr>
        <p:txBody>
          <a:bodyPr wrap="none" rtlCol="0">
            <a:spAutoFit/>
          </a:bodyPr>
          <a:lstStyle/>
          <a:p>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2016</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9" name="文本框 68"/>
          <p:cNvSpPr txBox="1"/>
          <p:nvPr/>
        </p:nvSpPr>
        <p:spPr>
          <a:xfrm>
            <a:off x="6366921" y="5537541"/>
            <a:ext cx="755335" cy="369332"/>
          </a:xfrm>
          <a:prstGeom prst="rect">
            <a:avLst/>
          </a:prstGeom>
          <a:noFill/>
        </p:spPr>
        <p:txBody>
          <a:bodyPr wrap="none" rtlCol="0">
            <a:spAutoFit/>
          </a:bodyPr>
          <a:lstStyle/>
          <a:p>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2015</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0" name="文本框 69"/>
          <p:cNvSpPr txBox="1"/>
          <p:nvPr/>
        </p:nvSpPr>
        <p:spPr>
          <a:xfrm>
            <a:off x="4808823" y="5537541"/>
            <a:ext cx="755335" cy="369332"/>
          </a:xfrm>
          <a:prstGeom prst="rect">
            <a:avLst/>
          </a:prstGeom>
          <a:noFill/>
        </p:spPr>
        <p:txBody>
          <a:bodyPr wrap="none" rtlCol="0">
            <a:spAutoFit/>
          </a:bodyPr>
          <a:lstStyle/>
          <a:p>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2014</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文本框 70"/>
          <p:cNvSpPr txBox="1"/>
          <p:nvPr/>
        </p:nvSpPr>
        <p:spPr>
          <a:xfrm>
            <a:off x="3352805" y="5537541"/>
            <a:ext cx="755335" cy="369332"/>
          </a:xfrm>
          <a:prstGeom prst="rect">
            <a:avLst/>
          </a:prstGeom>
          <a:noFill/>
        </p:spPr>
        <p:txBody>
          <a:bodyPr wrap="none" rtlCol="0">
            <a:spAutoFit/>
          </a:bodyPr>
          <a:lstStyle/>
          <a:p>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2013</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2" name="文本框 71"/>
          <p:cNvSpPr txBox="1"/>
          <p:nvPr/>
        </p:nvSpPr>
        <p:spPr>
          <a:xfrm>
            <a:off x="1627621" y="5905600"/>
            <a:ext cx="1286060" cy="338554"/>
          </a:xfrm>
          <a:prstGeom prst="rect">
            <a:avLst/>
          </a:prstGeom>
          <a:noFill/>
        </p:spPr>
        <p:txBody>
          <a:bodyPr wrap="square" rtlCol="0">
            <a:spAutoFit/>
          </a:bodyPr>
          <a:lstStyle/>
          <a:p>
            <a:pPr algn="ctr"/>
            <a:r>
              <a:rPr lang="en-US" altLang="zh-CN" sz="1600" dirty="0" err="1" smtClean="0">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sdfsftortor</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endParaRPr>
          </a:p>
        </p:txBody>
      </p:sp>
      <p:sp>
        <p:nvSpPr>
          <p:cNvPr id="75" name="文本框 74"/>
          <p:cNvSpPr txBox="1"/>
          <p:nvPr/>
        </p:nvSpPr>
        <p:spPr>
          <a:xfrm>
            <a:off x="2968031" y="5878337"/>
            <a:ext cx="1286060" cy="584775"/>
          </a:xfrm>
          <a:prstGeom prst="rect">
            <a:avLst/>
          </a:prstGeom>
          <a:noFill/>
        </p:spPr>
        <p:txBody>
          <a:bodyPr wrap="square" rtlCol="0">
            <a:spAutoFit/>
          </a:bodyPr>
          <a:lstStyle/>
          <a:p>
            <a:pPr algn="ctr"/>
            <a:r>
              <a:rPr lang="en-US" altLang="zh-CN" sz="1600" dirty="0" err="1" smtClean="0">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sdfsftortor</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 </a:t>
            </a:r>
            <a:r>
              <a:rPr lang="en-US" altLang="zh-CN" sz="1600" dirty="0" err="1" smtClean="0">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posuere</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endParaRPr>
          </a:p>
        </p:txBody>
      </p:sp>
      <p:sp>
        <p:nvSpPr>
          <p:cNvPr id="76" name="文本框 75"/>
          <p:cNvSpPr txBox="1"/>
          <p:nvPr/>
        </p:nvSpPr>
        <p:spPr>
          <a:xfrm>
            <a:off x="4562771" y="5909122"/>
            <a:ext cx="1286060" cy="584775"/>
          </a:xfrm>
          <a:prstGeom prst="rect">
            <a:avLst/>
          </a:prstGeom>
          <a:noFill/>
        </p:spPr>
        <p:txBody>
          <a:bodyPr wrap="square" rtlCol="0">
            <a:spAutoFit/>
          </a:bodyPr>
          <a:lstStyle/>
          <a:p>
            <a:pPr algn="ctr"/>
            <a:r>
              <a:rPr lang="en-US" altLang="zh-CN" sz="1600" dirty="0" err="1" smtClean="0">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sdfsftortor</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 </a:t>
            </a:r>
            <a:r>
              <a:rPr lang="en-US" altLang="zh-CN" sz="1600" dirty="0" err="1" smtClean="0">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posuere</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endParaRPr>
          </a:p>
        </p:txBody>
      </p:sp>
      <p:sp>
        <p:nvSpPr>
          <p:cNvPr id="77" name="文本框 76"/>
          <p:cNvSpPr txBox="1"/>
          <p:nvPr/>
        </p:nvSpPr>
        <p:spPr>
          <a:xfrm>
            <a:off x="6045121" y="5878337"/>
            <a:ext cx="1286060" cy="584775"/>
          </a:xfrm>
          <a:prstGeom prst="rect">
            <a:avLst/>
          </a:prstGeom>
          <a:noFill/>
        </p:spPr>
        <p:txBody>
          <a:bodyPr wrap="square" rtlCol="0">
            <a:spAutoFit/>
          </a:bodyPr>
          <a:lstStyle/>
          <a:p>
            <a:pPr algn="ctr"/>
            <a:r>
              <a:rPr lang="en-US" altLang="zh-CN" sz="1600" dirty="0" err="1" smtClean="0">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sdfsftortor</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 </a:t>
            </a:r>
            <a:r>
              <a:rPr lang="en-US" altLang="zh-CN" sz="1600" dirty="0" err="1" smtClean="0">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posuere</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endParaRPr>
          </a:p>
        </p:txBody>
      </p:sp>
      <p:sp>
        <p:nvSpPr>
          <p:cNvPr id="78" name="文本框 77"/>
          <p:cNvSpPr txBox="1"/>
          <p:nvPr/>
        </p:nvSpPr>
        <p:spPr>
          <a:xfrm>
            <a:off x="7723761" y="5856877"/>
            <a:ext cx="1286060" cy="584775"/>
          </a:xfrm>
          <a:prstGeom prst="rect">
            <a:avLst/>
          </a:prstGeom>
          <a:noFill/>
        </p:spPr>
        <p:txBody>
          <a:bodyPr wrap="square" rtlCol="0">
            <a:spAutoFit/>
          </a:bodyPr>
          <a:lstStyle/>
          <a:p>
            <a:pPr algn="ctr"/>
            <a:r>
              <a:rPr lang="en-US" altLang="zh-CN" sz="1600" dirty="0" err="1" smtClean="0">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sdfsftortor</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 </a:t>
            </a:r>
            <a:r>
              <a:rPr lang="en-US" altLang="zh-CN" sz="1600" dirty="0" err="1" smtClean="0">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posuere</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endParaRPr>
          </a:p>
        </p:txBody>
      </p:sp>
      <p:sp>
        <p:nvSpPr>
          <p:cNvPr id="79" name="文本框 78"/>
          <p:cNvSpPr txBox="1"/>
          <p:nvPr/>
        </p:nvSpPr>
        <p:spPr>
          <a:xfrm>
            <a:off x="9353825" y="5856877"/>
            <a:ext cx="1286060" cy="584775"/>
          </a:xfrm>
          <a:prstGeom prst="rect">
            <a:avLst/>
          </a:prstGeom>
          <a:noFill/>
        </p:spPr>
        <p:txBody>
          <a:bodyPr wrap="square" rtlCol="0">
            <a:spAutoFit/>
          </a:bodyPr>
          <a:lstStyle/>
          <a:p>
            <a:pPr algn="ctr"/>
            <a:r>
              <a:rPr lang="en-US" altLang="zh-CN" sz="1600" dirty="0" err="1" smtClean="0">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sdfsftortor</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 </a:t>
            </a:r>
            <a:r>
              <a:rPr lang="en-US" altLang="zh-CN" sz="1600" dirty="0" err="1" smtClean="0">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posuere</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endParaRPr>
          </a:p>
        </p:txBody>
      </p:sp>
      <p:grpSp>
        <p:nvGrpSpPr>
          <p:cNvPr id="7" name="组 6"/>
          <p:cNvGrpSpPr/>
          <p:nvPr/>
        </p:nvGrpSpPr>
        <p:grpSpPr>
          <a:xfrm>
            <a:off x="2081930" y="3095705"/>
            <a:ext cx="556563" cy="470683"/>
            <a:chOff x="2048267" y="3096794"/>
            <a:chExt cx="556563" cy="470683"/>
          </a:xfrm>
        </p:grpSpPr>
        <p:grpSp>
          <p:nvGrpSpPr>
            <p:cNvPr id="22" name="组合 21"/>
            <p:cNvGrpSpPr/>
            <p:nvPr/>
          </p:nvGrpSpPr>
          <p:grpSpPr>
            <a:xfrm>
              <a:off x="2100137" y="3096794"/>
              <a:ext cx="470683" cy="470683"/>
              <a:chOff x="1469470" y="3049018"/>
              <a:chExt cx="470683" cy="470683"/>
            </a:xfrm>
          </p:grpSpPr>
          <p:sp>
            <p:nvSpPr>
              <p:cNvPr id="19" name="泪滴形 18"/>
              <p:cNvSpPr/>
              <p:nvPr/>
            </p:nvSpPr>
            <p:spPr>
              <a:xfrm rot="8118661">
                <a:off x="1469470" y="3049018"/>
                <a:ext cx="470683" cy="470683"/>
              </a:xfrm>
              <a:prstGeom prst="teardrop">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0" name="椭圆 19"/>
              <p:cNvSpPr/>
              <p:nvPr/>
            </p:nvSpPr>
            <p:spPr>
              <a:xfrm>
                <a:off x="1525595" y="3105143"/>
                <a:ext cx="358432" cy="358432"/>
              </a:xfrm>
              <a:prstGeom prst="ellipse">
                <a:avLst/>
              </a:prstGeom>
              <a:solidFill>
                <a:srgbClr val="EEE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80" name="文本框 79"/>
            <p:cNvSpPr txBox="1"/>
            <p:nvPr/>
          </p:nvSpPr>
          <p:spPr>
            <a:xfrm>
              <a:off x="2048267" y="3173694"/>
              <a:ext cx="556563" cy="307777"/>
            </a:xfrm>
            <a:prstGeom prst="rect">
              <a:avLst/>
            </a:prstGeom>
            <a:noFill/>
          </p:spPr>
          <p:txBody>
            <a:bodyPr wrap="none" rtlCol="0">
              <a:spAutoFit/>
            </a:bodyPr>
            <a:lstStyle/>
            <a:p>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cs typeface="Ebrima" panose="02000000000000000000" pitchFamily="2" charset="0"/>
                </a:rPr>
                <a:t>30%</a:t>
              </a:r>
              <a:endParaRPr lang="zh-CN" altLang="en-US" sz="1400" dirty="0">
                <a:solidFill>
                  <a:schemeClr val="bg1">
                    <a:lumMod val="50000"/>
                  </a:schemeClr>
                </a:solidFill>
                <a:latin typeface="微软雅黑" panose="020B0503020204020204" pitchFamily="34" charset="-122"/>
                <a:ea typeface="微软雅黑" panose="020B0503020204020204" pitchFamily="34" charset="-122"/>
                <a:cs typeface="Ebrima" panose="02000000000000000000" pitchFamily="2" charset="0"/>
              </a:endParaRPr>
            </a:p>
          </p:txBody>
        </p:sp>
      </p:grpSp>
      <p:grpSp>
        <p:nvGrpSpPr>
          <p:cNvPr id="2" name="组 1"/>
          <p:cNvGrpSpPr/>
          <p:nvPr/>
        </p:nvGrpSpPr>
        <p:grpSpPr>
          <a:xfrm>
            <a:off x="9679908" y="932126"/>
            <a:ext cx="556563" cy="470683"/>
            <a:chOff x="9679908" y="932126"/>
            <a:chExt cx="556563" cy="470683"/>
          </a:xfrm>
        </p:grpSpPr>
        <p:grpSp>
          <p:nvGrpSpPr>
            <p:cNvPr id="35" name="组合 34"/>
            <p:cNvGrpSpPr/>
            <p:nvPr/>
          </p:nvGrpSpPr>
          <p:grpSpPr>
            <a:xfrm>
              <a:off x="9691321" y="932126"/>
              <a:ext cx="470683" cy="470683"/>
              <a:chOff x="1469470" y="3049018"/>
              <a:chExt cx="470683" cy="470683"/>
            </a:xfrm>
          </p:grpSpPr>
          <p:sp>
            <p:nvSpPr>
              <p:cNvPr id="36" name="泪滴形 35"/>
              <p:cNvSpPr/>
              <p:nvPr/>
            </p:nvSpPr>
            <p:spPr>
              <a:xfrm rot="8118661">
                <a:off x="1469470" y="3049018"/>
                <a:ext cx="470683" cy="470683"/>
              </a:xfrm>
              <a:prstGeom prst="teardrop">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7" name="椭圆 36"/>
              <p:cNvSpPr/>
              <p:nvPr/>
            </p:nvSpPr>
            <p:spPr>
              <a:xfrm>
                <a:off x="1525595" y="3105143"/>
                <a:ext cx="358432" cy="358432"/>
              </a:xfrm>
              <a:prstGeom prst="ellipse">
                <a:avLst/>
              </a:prstGeom>
              <a:solidFill>
                <a:srgbClr val="EEE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82" name="文本框 81"/>
            <p:cNvSpPr txBox="1"/>
            <p:nvPr/>
          </p:nvSpPr>
          <p:spPr>
            <a:xfrm>
              <a:off x="9679908" y="999267"/>
              <a:ext cx="556563" cy="307777"/>
            </a:xfrm>
            <a:prstGeom prst="rect">
              <a:avLst/>
            </a:prstGeom>
            <a:noFill/>
          </p:spPr>
          <p:txBody>
            <a:bodyPr wrap="none" rtlCol="0">
              <a:spAutoFit/>
            </a:bodyPr>
            <a:lstStyle/>
            <a:p>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cs typeface="Ebrima" panose="02000000000000000000" pitchFamily="2" charset="0"/>
                </a:rPr>
                <a:t>80%</a:t>
              </a:r>
              <a:endParaRPr lang="zh-CN" altLang="en-US" sz="1400" dirty="0">
                <a:solidFill>
                  <a:schemeClr val="bg1">
                    <a:lumMod val="50000"/>
                  </a:schemeClr>
                </a:solidFill>
                <a:latin typeface="微软雅黑" panose="020B0503020204020204" pitchFamily="34" charset="-122"/>
                <a:ea typeface="微软雅黑" panose="020B0503020204020204" pitchFamily="34" charset="-122"/>
                <a:cs typeface="Ebrima" panose="02000000000000000000" pitchFamily="2" charset="0"/>
              </a:endParaRPr>
            </a:p>
          </p:txBody>
        </p:sp>
      </p:grpSp>
      <p:grpSp>
        <p:nvGrpSpPr>
          <p:cNvPr id="3" name="组 2"/>
          <p:cNvGrpSpPr/>
          <p:nvPr/>
        </p:nvGrpSpPr>
        <p:grpSpPr>
          <a:xfrm>
            <a:off x="8037087" y="2950770"/>
            <a:ext cx="556563" cy="470683"/>
            <a:chOff x="8037087" y="2950770"/>
            <a:chExt cx="556563" cy="470683"/>
          </a:xfrm>
        </p:grpSpPr>
        <p:grpSp>
          <p:nvGrpSpPr>
            <p:cNvPr id="26" name="组合 25"/>
            <p:cNvGrpSpPr/>
            <p:nvPr/>
          </p:nvGrpSpPr>
          <p:grpSpPr>
            <a:xfrm>
              <a:off x="8047636" y="2950770"/>
              <a:ext cx="470683" cy="470683"/>
              <a:chOff x="1469470" y="3049018"/>
              <a:chExt cx="470683" cy="470683"/>
            </a:xfrm>
          </p:grpSpPr>
          <p:sp>
            <p:nvSpPr>
              <p:cNvPr id="27" name="泪滴形 26"/>
              <p:cNvSpPr/>
              <p:nvPr/>
            </p:nvSpPr>
            <p:spPr>
              <a:xfrm rot="8118661">
                <a:off x="1469470" y="3049018"/>
                <a:ext cx="470683" cy="470683"/>
              </a:xfrm>
              <a:prstGeom prst="teardrop">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椭圆 27"/>
              <p:cNvSpPr/>
              <p:nvPr/>
            </p:nvSpPr>
            <p:spPr>
              <a:xfrm>
                <a:off x="1525595" y="3105143"/>
                <a:ext cx="358432" cy="358432"/>
              </a:xfrm>
              <a:prstGeom prst="ellipse">
                <a:avLst/>
              </a:prstGeom>
              <a:solidFill>
                <a:srgbClr val="EEE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83" name="文本框 82"/>
            <p:cNvSpPr txBox="1"/>
            <p:nvPr/>
          </p:nvSpPr>
          <p:spPr>
            <a:xfrm>
              <a:off x="8037087" y="3023270"/>
              <a:ext cx="556563" cy="307777"/>
            </a:xfrm>
            <a:prstGeom prst="rect">
              <a:avLst/>
            </a:prstGeom>
            <a:noFill/>
          </p:spPr>
          <p:txBody>
            <a:bodyPr wrap="none" rtlCol="0">
              <a:spAutoFit/>
            </a:bodyPr>
            <a:lstStyle/>
            <a:p>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cs typeface="Ebrima" panose="02000000000000000000" pitchFamily="2" charset="0"/>
                </a:rPr>
                <a:t>33%</a:t>
              </a:r>
              <a:endParaRPr lang="zh-CN" altLang="en-US" sz="1400" dirty="0">
                <a:solidFill>
                  <a:schemeClr val="bg1">
                    <a:lumMod val="50000"/>
                  </a:schemeClr>
                </a:solidFill>
                <a:latin typeface="微软雅黑" panose="020B0503020204020204" pitchFamily="34" charset="-122"/>
                <a:ea typeface="微软雅黑" panose="020B0503020204020204" pitchFamily="34" charset="-122"/>
                <a:cs typeface="Ebrima" panose="02000000000000000000" pitchFamily="2" charset="0"/>
              </a:endParaRPr>
            </a:p>
          </p:txBody>
        </p:sp>
      </p:grpSp>
      <p:grpSp>
        <p:nvGrpSpPr>
          <p:cNvPr id="4" name="组 3"/>
          <p:cNvGrpSpPr/>
          <p:nvPr/>
        </p:nvGrpSpPr>
        <p:grpSpPr>
          <a:xfrm>
            <a:off x="6467740" y="2496256"/>
            <a:ext cx="556563" cy="470683"/>
            <a:chOff x="6467740" y="2496256"/>
            <a:chExt cx="556563" cy="470683"/>
          </a:xfrm>
        </p:grpSpPr>
        <p:grpSp>
          <p:nvGrpSpPr>
            <p:cNvPr id="23" name="组合 22"/>
            <p:cNvGrpSpPr/>
            <p:nvPr/>
          </p:nvGrpSpPr>
          <p:grpSpPr>
            <a:xfrm>
              <a:off x="6498671" y="2496256"/>
              <a:ext cx="470683" cy="470683"/>
              <a:chOff x="1469470" y="3049018"/>
              <a:chExt cx="470683" cy="470683"/>
            </a:xfrm>
          </p:grpSpPr>
          <p:sp>
            <p:nvSpPr>
              <p:cNvPr id="24" name="泪滴形 23"/>
              <p:cNvSpPr/>
              <p:nvPr/>
            </p:nvSpPr>
            <p:spPr>
              <a:xfrm rot="8118661">
                <a:off x="1469470" y="3049018"/>
                <a:ext cx="470683" cy="470683"/>
              </a:xfrm>
              <a:prstGeom prst="teardrop">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5" name="椭圆 24"/>
              <p:cNvSpPr/>
              <p:nvPr/>
            </p:nvSpPr>
            <p:spPr>
              <a:xfrm>
                <a:off x="1525595" y="3105143"/>
                <a:ext cx="358432" cy="358432"/>
              </a:xfrm>
              <a:prstGeom prst="ellipse">
                <a:avLst/>
              </a:prstGeom>
              <a:solidFill>
                <a:srgbClr val="EEE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84" name="文本框 83"/>
            <p:cNvSpPr txBox="1"/>
            <p:nvPr/>
          </p:nvSpPr>
          <p:spPr>
            <a:xfrm>
              <a:off x="6467740" y="2589311"/>
              <a:ext cx="556563" cy="307777"/>
            </a:xfrm>
            <a:prstGeom prst="rect">
              <a:avLst/>
            </a:prstGeom>
            <a:noFill/>
          </p:spPr>
          <p:txBody>
            <a:bodyPr wrap="none" rtlCol="0">
              <a:spAutoFit/>
            </a:bodyPr>
            <a:lstStyle/>
            <a:p>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cs typeface="Ebrima" panose="02000000000000000000" pitchFamily="2" charset="0"/>
                </a:rPr>
                <a:t>42%</a:t>
              </a:r>
              <a:endParaRPr lang="zh-CN" altLang="en-US" sz="1400" dirty="0">
                <a:solidFill>
                  <a:schemeClr val="bg1">
                    <a:lumMod val="50000"/>
                  </a:schemeClr>
                </a:solidFill>
                <a:latin typeface="微软雅黑" panose="020B0503020204020204" pitchFamily="34" charset="-122"/>
                <a:ea typeface="微软雅黑" panose="020B0503020204020204" pitchFamily="34" charset="-122"/>
                <a:cs typeface="Ebrima" panose="02000000000000000000" pitchFamily="2" charset="0"/>
              </a:endParaRPr>
            </a:p>
          </p:txBody>
        </p:sp>
      </p:grpSp>
      <p:grpSp>
        <p:nvGrpSpPr>
          <p:cNvPr id="5" name="组 4"/>
          <p:cNvGrpSpPr/>
          <p:nvPr/>
        </p:nvGrpSpPr>
        <p:grpSpPr>
          <a:xfrm>
            <a:off x="4866495" y="1987240"/>
            <a:ext cx="556563" cy="470683"/>
            <a:chOff x="4866495" y="1987240"/>
            <a:chExt cx="556563" cy="470683"/>
          </a:xfrm>
        </p:grpSpPr>
        <p:grpSp>
          <p:nvGrpSpPr>
            <p:cNvPr id="29" name="组合 28"/>
            <p:cNvGrpSpPr/>
            <p:nvPr/>
          </p:nvGrpSpPr>
          <p:grpSpPr>
            <a:xfrm>
              <a:off x="4893406" y="1987240"/>
              <a:ext cx="470683" cy="470683"/>
              <a:chOff x="1469470" y="3049018"/>
              <a:chExt cx="470683" cy="470683"/>
            </a:xfrm>
          </p:grpSpPr>
          <p:sp>
            <p:nvSpPr>
              <p:cNvPr id="30" name="泪滴形 29"/>
              <p:cNvSpPr/>
              <p:nvPr/>
            </p:nvSpPr>
            <p:spPr>
              <a:xfrm rot="8118661">
                <a:off x="1469470" y="3049018"/>
                <a:ext cx="470683" cy="470683"/>
              </a:xfrm>
              <a:prstGeom prst="teardrop">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1" name="椭圆 30"/>
              <p:cNvSpPr/>
              <p:nvPr/>
            </p:nvSpPr>
            <p:spPr>
              <a:xfrm>
                <a:off x="1525595" y="3105143"/>
                <a:ext cx="358432" cy="358432"/>
              </a:xfrm>
              <a:prstGeom prst="ellipse">
                <a:avLst/>
              </a:prstGeom>
              <a:solidFill>
                <a:srgbClr val="EEE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85" name="文本框 84"/>
            <p:cNvSpPr txBox="1"/>
            <p:nvPr/>
          </p:nvSpPr>
          <p:spPr>
            <a:xfrm>
              <a:off x="4866495" y="2076695"/>
              <a:ext cx="556563" cy="307777"/>
            </a:xfrm>
            <a:prstGeom prst="rect">
              <a:avLst/>
            </a:prstGeom>
            <a:noFill/>
          </p:spPr>
          <p:txBody>
            <a:bodyPr wrap="none" rtlCol="0">
              <a:spAutoFit/>
            </a:bodyPr>
            <a:lstStyle/>
            <a:p>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Ebrima" panose="02000000000000000000" pitchFamily="2" charset="0"/>
                </a:rPr>
                <a:t>5</a:t>
              </a: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cs typeface="Ebrima" panose="02000000000000000000" pitchFamily="2" charset="0"/>
                </a:rPr>
                <a:t>0%</a:t>
              </a:r>
              <a:endParaRPr lang="zh-CN" altLang="en-US" sz="1400" dirty="0">
                <a:solidFill>
                  <a:schemeClr val="bg1">
                    <a:lumMod val="50000"/>
                  </a:schemeClr>
                </a:solidFill>
                <a:latin typeface="微软雅黑" panose="020B0503020204020204" pitchFamily="34" charset="-122"/>
                <a:ea typeface="微软雅黑" panose="020B0503020204020204" pitchFamily="34" charset="-122"/>
                <a:cs typeface="Ebrima" panose="02000000000000000000" pitchFamily="2" charset="0"/>
              </a:endParaRPr>
            </a:p>
          </p:txBody>
        </p:sp>
      </p:grpSp>
      <p:grpSp>
        <p:nvGrpSpPr>
          <p:cNvPr id="6" name="组 5"/>
          <p:cNvGrpSpPr/>
          <p:nvPr/>
        </p:nvGrpSpPr>
        <p:grpSpPr>
          <a:xfrm>
            <a:off x="3386307" y="2675473"/>
            <a:ext cx="556563" cy="470683"/>
            <a:chOff x="3386307" y="2675473"/>
            <a:chExt cx="556563" cy="470683"/>
          </a:xfrm>
        </p:grpSpPr>
        <p:grpSp>
          <p:nvGrpSpPr>
            <p:cNvPr id="32" name="组合 31"/>
            <p:cNvGrpSpPr/>
            <p:nvPr/>
          </p:nvGrpSpPr>
          <p:grpSpPr>
            <a:xfrm>
              <a:off x="3397721" y="2675473"/>
              <a:ext cx="470683" cy="470683"/>
              <a:chOff x="1469470" y="3049018"/>
              <a:chExt cx="470683" cy="470683"/>
            </a:xfrm>
          </p:grpSpPr>
          <p:sp>
            <p:nvSpPr>
              <p:cNvPr id="33" name="泪滴形 32"/>
              <p:cNvSpPr/>
              <p:nvPr/>
            </p:nvSpPr>
            <p:spPr>
              <a:xfrm rot="8118661">
                <a:off x="1469470" y="3049018"/>
                <a:ext cx="470683" cy="470683"/>
              </a:xfrm>
              <a:prstGeom prst="teardrop">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椭圆 33"/>
              <p:cNvSpPr/>
              <p:nvPr/>
            </p:nvSpPr>
            <p:spPr>
              <a:xfrm>
                <a:off x="1525595" y="3105143"/>
                <a:ext cx="358432" cy="358432"/>
              </a:xfrm>
              <a:prstGeom prst="ellipse">
                <a:avLst/>
              </a:prstGeom>
              <a:solidFill>
                <a:srgbClr val="EEE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86" name="文本框 85"/>
            <p:cNvSpPr txBox="1"/>
            <p:nvPr/>
          </p:nvSpPr>
          <p:spPr>
            <a:xfrm>
              <a:off x="3386307" y="2755282"/>
              <a:ext cx="556563" cy="307777"/>
            </a:xfrm>
            <a:prstGeom prst="rect">
              <a:avLst/>
            </a:prstGeom>
            <a:noFill/>
          </p:spPr>
          <p:txBody>
            <a:bodyPr wrap="none" rtlCol="0">
              <a:spAutoFit/>
            </a:bodyPr>
            <a:lstStyle/>
            <a:p>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Ebrima" panose="02000000000000000000" pitchFamily="2" charset="0"/>
                </a:rPr>
                <a:t>4</a:t>
              </a: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cs typeface="Ebrima" panose="02000000000000000000" pitchFamily="2" charset="0"/>
                </a:rPr>
                <a:t>0%</a:t>
              </a:r>
              <a:endParaRPr lang="zh-CN" altLang="en-US" sz="1400" dirty="0">
                <a:solidFill>
                  <a:schemeClr val="bg1">
                    <a:lumMod val="50000"/>
                  </a:schemeClr>
                </a:solidFill>
                <a:latin typeface="微软雅黑" panose="020B0503020204020204" pitchFamily="34" charset="-122"/>
                <a:ea typeface="微软雅黑" panose="020B0503020204020204" pitchFamily="34" charset="-122"/>
                <a:cs typeface="Ebrima" panose="02000000000000000000" pitchFamily="2" charset="0"/>
              </a:endParaRPr>
            </a:p>
          </p:txBody>
        </p:sp>
      </p:grpSp>
      <p:grpSp>
        <p:nvGrpSpPr>
          <p:cNvPr id="59" name="Group 38"/>
          <p:cNvGrpSpPr/>
          <p:nvPr/>
        </p:nvGrpSpPr>
        <p:grpSpPr>
          <a:xfrm>
            <a:off x="3568700" y="186058"/>
            <a:ext cx="5054600" cy="1116519"/>
            <a:chOff x="3568700" y="186058"/>
            <a:chExt cx="5054600" cy="1116519"/>
          </a:xfrm>
        </p:grpSpPr>
        <p:sp>
          <p:nvSpPr>
            <p:cNvPr id="60" name="Rectangle 3"/>
            <p:cNvSpPr txBox="1">
              <a:spLocks noChangeArrowheads="1"/>
            </p:cNvSpPr>
            <p:nvPr/>
          </p:nvSpPr>
          <p:spPr bwMode="auto">
            <a:xfrm>
              <a:off x="3568700" y="186058"/>
              <a:ext cx="5054600" cy="710067"/>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4000" dirty="0" smtClean="0">
                  <a:solidFill>
                    <a:schemeClr val="tx1"/>
                  </a:solidFill>
                  <a:effectLst>
                    <a:innerShdw blurRad="50800" dist="38100" dir="16200000">
                      <a:prstClr val="black">
                        <a:alpha val="59000"/>
                      </a:prstClr>
                    </a:innerShdw>
                  </a:effectLst>
                  <a:latin typeface="Arial" charset="0"/>
                  <a:ea typeface="Arial" charset="0"/>
                  <a:cs typeface="Arial" charset="0"/>
                </a:rPr>
                <a:t>SLIDE MAIN TITLE</a:t>
              </a:r>
              <a:endParaRPr lang="en-US" altLang="ko-KR" sz="4000" dirty="0">
                <a:solidFill>
                  <a:schemeClr val="tx1"/>
                </a:solidFill>
                <a:effectLst>
                  <a:innerShdw blurRad="50800" dist="38100" dir="16200000">
                    <a:prstClr val="black">
                      <a:alpha val="59000"/>
                    </a:prstClr>
                  </a:innerShdw>
                </a:effectLst>
                <a:latin typeface="Arial" charset="0"/>
                <a:ea typeface="Arial" charset="0"/>
                <a:cs typeface="Arial" charset="0"/>
              </a:endParaRPr>
            </a:p>
          </p:txBody>
        </p:sp>
        <p:sp>
          <p:nvSpPr>
            <p:cNvPr id="61" name="Rectangle 3"/>
            <p:cNvSpPr txBox="1">
              <a:spLocks noChangeArrowheads="1"/>
            </p:cNvSpPr>
            <p:nvPr/>
          </p:nvSpPr>
          <p:spPr bwMode="auto">
            <a:xfrm>
              <a:off x="3577190" y="869509"/>
              <a:ext cx="5037619" cy="433068"/>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1100" b="0">
                  <a:solidFill>
                    <a:schemeClr val="tx1"/>
                  </a:solidFill>
                  <a:effectLst/>
                  <a:latin typeface="Arial" charset="0"/>
                  <a:ea typeface="Arial" charset="0"/>
                  <a:cs typeface="Arial" charset="0"/>
                </a:rPr>
                <a:t>Our user-friendly and functional search engine helps you locate the right templates, effectively saving your </a:t>
              </a:r>
              <a:r>
                <a:rPr lang="en-US" altLang="ko-KR" sz="1100" b="0" smtClean="0">
                  <a:solidFill>
                    <a:schemeClr val="tx1"/>
                  </a:solidFill>
                  <a:effectLst/>
                  <a:latin typeface="Arial" charset="0"/>
                  <a:ea typeface="Arial" charset="0"/>
                  <a:cs typeface="Arial" charset="0"/>
                </a:rPr>
                <a:t>time</a:t>
              </a:r>
              <a:endParaRPr lang="en-US" altLang="ko-KR" sz="1100" b="0">
                <a:solidFill>
                  <a:schemeClr val="tx1"/>
                </a:solidFill>
                <a:effectLst/>
                <a:latin typeface="Arial" charset="0"/>
                <a:ea typeface="Arial" charset="0"/>
                <a:cs typeface="Arial" charset="0"/>
              </a:endParaRPr>
            </a:p>
          </p:txBody>
        </p:sp>
        <p:grpSp>
          <p:nvGrpSpPr>
            <p:cNvPr id="66" name="Group 41"/>
            <p:cNvGrpSpPr/>
            <p:nvPr/>
          </p:nvGrpSpPr>
          <p:grpSpPr>
            <a:xfrm>
              <a:off x="3669560" y="853565"/>
              <a:ext cx="4852881" cy="11430"/>
              <a:chOff x="5926470" y="6430886"/>
              <a:chExt cx="339061" cy="11430"/>
            </a:xfrm>
          </p:grpSpPr>
          <p:cxnSp>
            <p:nvCxnSpPr>
              <p:cNvPr id="73" name="Straight Connector 42"/>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74" name="Straight Connector 43"/>
              <p:cNvCxnSpPr/>
              <p:nvPr userDrawn="1"/>
            </p:nvCxnSpPr>
            <p:spPr>
              <a:xfrm>
                <a:off x="5926470" y="6442316"/>
                <a:ext cx="339061"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072671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par>
                                <p:cTn id="9" presetID="1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down)">
                                      <p:cBhvr>
                                        <p:cTn id="12" dur="500"/>
                                        <p:tgtEl>
                                          <p:spTgt spid="2"/>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p:tgtEl>
                                          <p:spTgt spid="14"/>
                                        </p:tgtEl>
                                        <p:attrNameLst>
                                          <p:attrName>ppt_y</p:attrName>
                                        </p:attrNameLst>
                                      </p:cBhvr>
                                      <p:tavLst>
                                        <p:tav tm="0">
                                          <p:val>
                                            <p:strVal val="#ppt_y+#ppt_h*1.125000"/>
                                          </p:val>
                                        </p:tav>
                                        <p:tav tm="100000">
                                          <p:val>
                                            <p:strVal val="#ppt_y"/>
                                          </p:val>
                                        </p:tav>
                                      </p:tavLst>
                                    </p:anim>
                                    <p:animEffect transition="in" filter="wipe(up)">
                                      <p:cBhvr>
                                        <p:cTn id="17" dur="500"/>
                                        <p:tgtEl>
                                          <p:spTgt spid="14"/>
                                        </p:tgtEl>
                                      </p:cBhvr>
                                    </p:animEffect>
                                  </p:childTnLst>
                                </p:cTn>
                              </p:par>
                              <p:par>
                                <p:cTn id="18" presetID="12" presetClass="entr" presetSubtype="1"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p:tgtEl>
                                          <p:spTgt spid="3"/>
                                        </p:tgtEl>
                                        <p:attrNameLst>
                                          <p:attrName>ppt_y</p:attrName>
                                        </p:attrNameLst>
                                      </p:cBhvr>
                                      <p:tavLst>
                                        <p:tav tm="0">
                                          <p:val>
                                            <p:strVal val="#ppt_y-#ppt_h*1.125000"/>
                                          </p:val>
                                        </p:tav>
                                        <p:tav tm="100000">
                                          <p:val>
                                            <p:strVal val="#ppt_y"/>
                                          </p:val>
                                        </p:tav>
                                      </p:tavLst>
                                    </p:anim>
                                    <p:animEffect transition="in" filter="wipe(down)">
                                      <p:cBhvr>
                                        <p:cTn id="21" dur="500"/>
                                        <p:tgtEl>
                                          <p:spTgt spid="3"/>
                                        </p:tgtEl>
                                      </p:cBhvr>
                                    </p:animEffect>
                                  </p:childTnLst>
                                </p:cTn>
                              </p:par>
                            </p:childTnLst>
                          </p:cTn>
                        </p:par>
                        <p:par>
                          <p:cTn id="22" fill="hold">
                            <p:stCondLst>
                              <p:cond delay="1000"/>
                            </p:stCondLst>
                            <p:childTnLst>
                              <p:par>
                                <p:cTn id="23" presetID="12" presetClass="entr" presetSubtype="4"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p:tgtEl>
                                          <p:spTgt spid="15"/>
                                        </p:tgtEl>
                                        <p:attrNameLst>
                                          <p:attrName>ppt_y</p:attrName>
                                        </p:attrNameLst>
                                      </p:cBhvr>
                                      <p:tavLst>
                                        <p:tav tm="0">
                                          <p:val>
                                            <p:strVal val="#ppt_y+#ppt_h*1.125000"/>
                                          </p:val>
                                        </p:tav>
                                        <p:tav tm="100000">
                                          <p:val>
                                            <p:strVal val="#ppt_y"/>
                                          </p:val>
                                        </p:tav>
                                      </p:tavLst>
                                    </p:anim>
                                    <p:animEffect transition="in" filter="wipe(up)">
                                      <p:cBhvr>
                                        <p:cTn id="26" dur="500"/>
                                        <p:tgtEl>
                                          <p:spTgt spid="15"/>
                                        </p:tgtEl>
                                      </p:cBhvr>
                                    </p:animEffect>
                                  </p:childTnLst>
                                </p:cTn>
                              </p:par>
                              <p:par>
                                <p:cTn id="27" presetID="12" presetClass="entr" presetSubtype="1"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p:tgtEl>
                                          <p:spTgt spid="4"/>
                                        </p:tgtEl>
                                        <p:attrNameLst>
                                          <p:attrName>ppt_y</p:attrName>
                                        </p:attrNameLst>
                                      </p:cBhvr>
                                      <p:tavLst>
                                        <p:tav tm="0">
                                          <p:val>
                                            <p:strVal val="#ppt_y-#ppt_h*1.125000"/>
                                          </p:val>
                                        </p:tav>
                                        <p:tav tm="100000">
                                          <p:val>
                                            <p:strVal val="#ppt_y"/>
                                          </p:val>
                                        </p:tav>
                                      </p:tavLst>
                                    </p:anim>
                                    <p:animEffect transition="in" filter="wipe(down)">
                                      <p:cBhvr>
                                        <p:cTn id="30" dur="500"/>
                                        <p:tgtEl>
                                          <p:spTgt spid="4"/>
                                        </p:tgtEl>
                                      </p:cBhvr>
                                    </p:animEffect>
                                  </p:childTnLst>
                                </p:cTn>
                              </p:par>
                            </p:childTnLst>
                          </p:cTn>
                        </p:par>
                        <p:par>
                          <p:cTn id="31" fill="hold">
                            <p:stCondLst>
                              <p:cond delay="1500"/>
                            </p:stCondLst>
                            <p:childTnLst>
                              <p:par>
                                <p:cTn id="32" presetID="1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p:tgtEl>
                                          <p:spTgt spid="16"/>
                                        </p:tgtEl>
                                        <p:attrNameLst>
                                          <p:attrName>ppt_y</p:attrName>
                                        </p:attrNameLst>
                                      </p:cBhvr>
                                      <p:tavLst>
                                        <p:tav tm="0">
                                          <p:val>
                                            <p:strVal val="#ppt_y+#ppt_h*1.125000"/>
                                          </p:val>
                                        </p:tav>
                                        <p:tav tm="100000">
                                          <p:val>
                                            <p:strVal val="#ppt_y"/>
                                          </p:val>
                                        </p:tav>
                                      </p:tavLst>
                                    </p:anim>
                                    <p:animEffect transition="in" filter="wipe(up)">
                                      <p:cBhvr>
                                        <p:cTn id="35" dur="500"/>
                                        <p:tgtEl>
                                          <p:spTgt spid="16"/>
                                        </p:tgtEl>
                                      </p:cBhvr>
                                    </p:animEffect>
                                  </p:childTnLst>
                                </p:cTn>
                              </p:par>
                              <p:par>
                                <p:cTn id="36" presetID="12" presetClass="entr" presetSubtype="1"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p:tgtEl>
                                          <p:spTgt spid="5"/>
                                        </p:tgtEl>
                                        <p:attrNameLst>
                                          <p:attrName>ppt_y</p:attrName>
                                        </p:attrNameLst>
                                      </p:cBhvr>
                                      <p:tavLst>
                                        <p:tav tm="0">
                                          <p:val>
                                            <p:strVal val="#ppt_y-#ppt_h*1.125000"/>
                                          </p:val>
                                        </p:tav>
                                        <p:tav tm="100000">
                                          <p:val>
                                            <p:strVal val="#ppt_y"/>
                                          </p:val>
                                        </p:tav>
                                      </p:tavLst>
                                    </p:anim>
                                    <p:animEffect transition="in" filter="wipe(down)">
                                      <p:cBhvr>
                                        <p:cTn id="39" dur="500"/>
                                        <p:tgtEl>
                                          <p:spTgt spid="5"/>
                                        </p:tgtEl>
                                      </p:cBhvr>
                                    </p:animEffect>
                                  </p:childTnLst>
                                </p:cTn>
                              </p:par>
                            </p:childTnLst>
                          </p:cTn>
                        </p:par>
                        <p:par>
                          <p:cTn id="40" fill="hold">
                            <p:stCondLst>
                              <p:cond delay="2000"/>
                            </p:stCondLst>
                            <p:childTnLst>
                              <p:par>
                                <p:cTn id="41" presetID="12" presetClass="entr" presetSubtype="4"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p:tgtEl>
                                          <p:spTgt spid="17"/>
                                        </p:tgtEl>
                                        <p:attrNameLst>
                                          <p:attrName>ppt_y</p:attrName>
                                        </p:attrNameLst>
                                      </p:cBhvr>
                                      <p:tavLst>
                                        <p:tav tm="0">
                                          <p:val>
                                            <p:strVal val="#ppt_y+#ppt_h*1.125000"/>
                                          </p:val>
                                        </p:tav>
                                        <p:tav tm="100000">
                                          <p:val>
                                            <p:strVal val="#ppt_y"/>
                                          </p:val>
                                        </p:tav>
                                      </p:tavLst>
                                    </p:anim>
                                    <p:animEffect transition="in" filter="wipe(up)">
                                      <p:cBhvr>
                                        <p:cTn id="44" dur="500"/>
                                        <p:tgtEl>
                                          <p:spTgt spid="17"/>
                                        </p:tgtEl>
                                      </p:cBhvr>
                                    </p:animEffect>
                                  </p:childTnLst>
                                </p:cTn>
                              </p:par>
                              <p:par>
                                <p:cTn id="45" presetID="12" presetClass="entr" presetSubtype="1"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p:tgtEl>
                                          <p:spTgt spid="6"/>
                                        </p:tgtEl>
                                        <p:attrNameLst>
                                          <p:attrName>ppt_y</p:attrName>
                                        </p:attrNameLst>
                                      </p:cBhvr>
                                      <p:tavLst>
                                        <p:tav tm="0">
                                          <p:val>
                                            <p:strVal val="#ppt_y-#ppt_h*1.125000"/>
                                          </p:val>
                                        </p:tav>
                                        <p:tav tm="100000">
                                          <p:val>
                                            <p:strVal val="#ppt_y"/>
                                          </p:val>
                                        </p:tav>
                                      </p:tavLst>
                                    </p:anim>
                                    <p:animEffect transition="in" filter="wipe(down)">
                                      <p:cBhvr>
                                        <p:cTn id="48" dur="500"/>
                                        <p:tgtEl>
                                          <p:spTgt spid="6"/>
                                        </p:tgtEl>
                                      </p:cBhvr>
                                    </p:animEffect>
                                  </p:childTnLst>
                                </p:cTn>
                              </p:par>
                            </p:childTnLst>
                          </p:cTn>
                        </p:par>
                        <p:par>
                          <p:cTn id="49" fill="hold">
                            <p:stCondLst>
                              <p:cond delay="2500"/>
                            </p:stCondLst>
                            <p:childTnLst>
                              <p:par>
                                <p:cTn id="50" presetID="12" presetClass="entr" presetSubtype="4"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p:tgtEl>
                                          <p:spTgt spid="18"/>
                                        </p:tgtEl>
                                        <p:attrNameLst>
                                          <p:attrName>ppt_y</p:attrName>
                                        </p:attrNameLst>
                                      </p:cBhvr>
                                      <p:tavLst>
                                        <p:tav tm="0">
                                          <p:val>
                                            <p:strVal val="#ppt_y+#ppt_h*1.125000"/>
                                          </p:val>
                                        </p:tav>
                                        <p:tav tm="100000">
                                          <p:val>
                                            <p:strVal val="#ppt_y"/>
                                          </p:val>
                                        </p:tav>
                                      </p:tavLst>
                                    </p:anim>
                                    <p:animEffect transition="in" filter="wipe(up)">
                                      <p:cBhvr>
                                        <p:cTn id="53" dur="500"/>
                                        <p:tgtEl>
                                          <p:spTgt spid="18"/>
                                        </p:tgtEl>
                                      </p:cBhvr>
                                    </p:animEffect>
                                  </p:childTnLst>
                                </p:cTn>
                              </p:par>
                              <p:par>
                                <p:cTn id="54" presetID="12" presetClass="entr" presetSubtype="1" fill="hold" nodeType="with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additive="base">
                                        <p:cTn id="56" dur="500"/>
                                        <p:tgtEl>
                                          <p:spTgt spid="7"/>
                                        </p:tgtEl>
                                        <p:attrNameLst>
                                          <p:attrName>ppt_y</p:attrName>
                                        </p:attrNameLst>
                                      </p:cBhvr>
                                      <p:tavLst>
                                        <p:tav tm="0">
                                          <p:val>
                                            <p:strVal val="#ppt_y-#ppt_h*1.125000"/>
                                          </p:val>
                                        </p:tav>
                                        <p:tav tm="100000">
                                          <p:val>
                                            <p:strVal val="#ppt_y"/>
                                          </p:val>
                                        </p:tav>
                                      </p:tavLst>
                                    </p:anim>
                                    <p:animEffect transition="in" filter="wipe(down)">
                                      <p:cBhvr>
                                        <p:cTn id="5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 30"/>
          <p:cNvGrpSpPr/>
          <p:nvPr/>
        </p:nvGrpSpPr>
        <p:grpSpPr>
          <a:xfrm rot="18922015">
            <a:off x="5402462" y="2135211"/>
            <a:ext cx="1133095" cy="847309"/>
            <a:chOff x="8072582" y="3206848"/>
            <a:chExt cx="1133095" cy="847309"/>
          </a:xfrm>
        </p:grpSpPr>
        <p:sp>
          <p:nvSpPr>
            <p:cNvPr id="10" name="Freeform 133"/>
            <p:cNvSpPr>
              <a:spLocks/>
            </p:cNvSpPr>
            <p:nvPr/>
          </p:nvSpPr>
          <p:spPr bwMode="auto">
            <a:xfrm rot="2700000" flipH="1">
              <a:off x="8155410" y="3718714"/>
              <a:ext cx="252615" cy="418271"/>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chemeClr val="bg2">
                <a:lumMod val="10000"/>
              </a:schemeClr>
            </a:solidFill>
            <a:ln>
              <a:noFill/>
            </a:ln>
            <a:extLst/>
          </p:spPr>
          <p:txBody>
            <a:bodyPr/>
            <a:lstStyle/>
            <a:p>
              <a:endParaRPr lang="en-US" sz="2400" dirty="0">
                <a:latin typeface="Arial" charset="0"/>
                <a:ea typeface="Arial" charset="0"/>
                <a:cs typeface="Arial" charset="0"/>
              </a:endParaRPr>
            </a:p>
          </p:txBody>
        </p:sp>
        <p:sp>
          <p:nvSpPr>
            <p:cNvPr id="11" name="Freeform 134"/>
            <p:cNvSpPr>
              <a:spLocks/>
            </p:cNvSpPr>
            <p:nvPr/>
          </p:nvSpPr>
          <p:spPr bwMode="auto">
            <a:xfrm rot="2700000" flipH="1">
              <a:off x="8235209" y="3738067"/>
              <a:ext cx="205884" cy="263424"/>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chemeClr val="bg2">
                <a:lumMod val="10000"/>
              </a:schemeClr>
            </a:solidFill>
            <a:ln>
              <a:noFill/>
            </a:ln>
            <a:extLst/>
          </p:spPr>
          <p:txBody>
            <a:bodyPr/>
            <a:lstStyle/>
            <a:p>
              <a:endParaRPr lang="en-US" sz="2400" dirty="0">
                <a:latin typeface="Arial" charset="0"/>
                <a:ea typeface="Arial" charset="0"/>
                <a:cs typeface="Arial" charset="0"/>
              </a:endParaRPr>
            </a:p>
          </p:txBody>
        </p:sp>
        <p:sp>
          <p:nvSpPr>
            <p:cNvPr id="12" name="Freeform 135"/>
            <p:cNvSpPr>
              <a:spLocks/>
            </p:cNvSpPr>
            <p:nvPr/>
          </p:nvSpPr>
          <p:spPr bwMode="auto">
            <a:xfrm rot="2700000" flipH="1">
              <a:off x="8288171" y="3753853"/>
              <a:ext cx="134853" cy="190415"/>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chemeClr val="bg2">
                <a:lumMod val="10000"/>
              </a:schemeClr>
            </a:solidFill>
            <a:ln>
              <a:noFill/>
            </a:ln>
            <a:extLst/>
          </p:spPr>
          <p:txBody>
            <a:bodyPr/>
            <a:lstStyle/>
            <a:p>
              <a:endParaRPr lang="en-US" sz="2400" dirty="0">
                <a:latin typeface="Arial" charset="0"/>
                <a:ea typeface="Arial" charset="0"/>
                <a:cs typeface="Arial" charset="0"/>
              </a:endParaRPr>
            </a:p>
          </p:txBody>
        </p:sp>
        <p:sp>
          <p:nvSpPr>
            <p:cNvPr id="13" name="Freeform 107"/>
            <p:cNvSpPr>
              <a:spLocks/>
            </p:cNvSpPr>
            <p:nvPr/>
          </p:nvSpPr>
          <p:spPr bwMode="auto">
            <a:xfrm rot="2700000" flipH="1">
              <a:off x="8292307" y="3406059"/>
              <a:ext cx="244680" cy="39143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288 w 10000"/>
                <a:gd name="connsiteY10" fmla="*/ 8384 h 10000"/>
                <a:gd name="connsiteX11" fmla="*/ 3910 w 10000"/>
                <a:gd name="connsiteY11" fmla="*/ 6283 h 10000"/>
                <a:gd name="connsiteX12" fmla="*/ 3910 w 10000"/>
                <a:gd name="connsiteY12" fmla="*/ 6263 h 10000"/>
                <a:gd name="connsiteX13" fmla="*/ 1346 w 10000"/>
                <a:gd name="connsiteY13" fmla="*/ 5333 h 10000"/>
                <a:gd name="connsiteX14" fmla="*/ 0 w 10000"/>
                <a:gd name="connsiteY14" fmla="*/ 3172 h 10000"/>
                <a:gd name="connsiteX15" fmla="*/ 5000 w 10000"/>
                <a:gd name="connsiteY15" fmla="*/ 0 h 10000"/>
                <a:gd name="connsiteX0" fmla="*/ 5000 w 10000"/>
                <a:gd name="connsiteY0" fmla="*/ 0 h 10086"/>
                <a:gd name="connsiteX1" fmla="*/ 10000 w 10000"/>
                <a:gd name="connsiteY1" fmla="*/ 3212 h 10086"/>
                <a:gd name="connsiteX2" fmla="*/ 10000 w 10000"/>
                <a:gd name="connsiteY2" fmla="*/ 3293 h 10086"/>
                <a:gd name="connsiteX3" fmla="*/ 10000 w 10000"/>
                <a:gd name="connsiteY3" fmla="*/ 3293 h 10086"/>
                <a:gd name="connsiteX4" fmla="*/ 6795 w 10000"/>
                <a:gd name="connsiteY4" fmla="*/ 9697 h 10086"/>
                <a:gd name="connsiteX5" fmla="*/ 6635 w 10000"/>
                <a:gd name="connsiteY5" fmla="*/ 9818 h 10086"/>
                <a:gd name="connsiteX6" fmla="*/ 6635 w 10000"/>
                <a:gd name="connsiteY6" fmla="*/ 9818 h 10086"/>
                <a:gd name="connsiteX7" fmla="*/ 6635 w 10000"/>
                <a:gd name="connsiteY7" fmla="*/ 9818 h 10086"/>
                <a:gd name="connsiteX8" fmla="*/ 5897 w 10000"/>
                <a:gd name="connsiteY8" fmla="*/ 10000 h 10086"/>
                <a:gd name="connsiteX9" fmla="*/ 5288 w 10000"/>
                <a:gd name="connsiteY9" fmla="*/ 8384 h 10086"/>
                <a:gd name="connsiteX10" fmla="*/ 3910 w 10000"/>
                <a:gd name="connsiteY10" fmla="*/ 6283 h 10086"/>
                <a:gd name="connsiteX11" fmla="*/ 3910 w 10000"/>
                <a:gd name="connsiteY11" fmla="*/ 6263 h 10086"/>
                <a:gd name="connsiteX12" fmla="*/ 1346 w 10000"/>
                <a:gd name="connsiteY12" fmla="*/ 5333 h 10086"/>
                <a:gd name="connsiteX13" fmla="*/ 0 w 10000"/>
                <a:gd name="connsiteY13" fmla="*/ 3172 h 10086"/>
                <a:gd name="connsiteX14" fmla="*/ 5000 w 10000"/>
                <a:gd name="connsiteY14"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bg2">
                <a:lumMod val="10000"/>
                <a:alpha val="73000"/>
              </a:schemeClr>
            </a:solidFill>
            <a:ln>
              <a:noFill/>
            </a:ln>
          </p:spPr>
          <p:txBody>
            <a:bodyPr/>
            <a:lstStyle/>
            <a:p>
              <a:endParaRPr lang="en-US" sz="2400" dirty="0">
                <a:latin typeface="Arial" charset="0"/>
                <a:ea typeface="Arial" charset="0"/>
                <a:cs typeface="Arial" charset="0"/>
              </a:endParaRPr>
            </a:p>
          </p:txBody>
        </p:sp>
        <p:sp>
          <p:nvSpPr>
            <p:cNvPr id="14" name="Freeform 107"/>
            <p:cNvSpPr>
              <a:spLocks/>
            </p:cNvSpPr>
            <p:nvPr/>
          </p:nvSpPr>
          <p:spPr bwMode="auto">
            <a:xfrm rot="2700000">
              <a:off x="8492989" y="3606742"/>
              <a:ext cx="244680" cy="39143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288 w 10000"/>
                <a:gd name="connsiteY10" fmla="*/ 8384 h 10000"/>
                <a:gd name="connsiteX11" fmla="*/ 3910 w 10000"/>
                <a:gd name="connsiteY11" fmla="*/ 6283 h 10000"/>
                <a:gd name="connsiteX12" fmla="*/ 3910 w 10000"/>
                <a:gd name="connsiteY12" fmla="*/ 6263 h 10000"/>
                <a:gd name="connsiteX13" fmla="*/ 1346 w 10000"/>
                <a:gd name="connsiteY13" fmla="*/ 5333 h 10000"/>
                <a:gd name="connsiteX14" fmla="*/ 0 w 10000"/>
                <a:gd name="connsiteY14" fmla="*/ 3172 h 10000"/>
                <a:gd name="connsiteX15" fmla="*/ 5000 w 10000"/>
                <a:gd name="connsiteY15" fmla="*/ 0 h 10000"/>
                <a:gd name="connsiteX0" fmla="*/ 5000 w 10000"/>
                <a:gd name="connsiteY0" fmla="*/ 0 h 10086"/>
                <a:gd name="connsiteX1" fmla="*/ 10000 w 10000"/>
                <a:gd name="connsiteY1" fmla="*/ 3212 h 10086"/>
                <a:gd name="connsiteX2" fmla="*/ 10000 w 10000"/>
                <a:gd name="connsiteY2" fmla="*/ 3293 h 10086"/>
                <a:gd name="connsiteX3" fmla="*/ 10000 w 10000"/>
                <a:gd name="connsiteY3" fmla="*/ 3293 h 10086"/>
                <a:gd name="connsiteX4" fmla="*/ 6795 w 10000"/>
                <a:gd name="connsiteY4" fmla="*/ 9697 h 10086"/>
                <a:gd name="connsiteX5" fmla="*/ 6635 w 10000"/>
                <a:gd name="connsiteY5" fmla="*/ 9818 h 10086"/>
                <a:gd name="connsiteX6" fmla="*/ 6635 w 10000"/>
                <a:gd name="connsiteY6" fmla="*/ 9818 h 10086"/>
                <a:gd name="connsiteX7" fmla="*/ 6635 w 10000"/>
                <a:gd name="connsiteY7" fmla="*/ 9818 h 10086"/>
                <a:gd name="connsiteX8" fmla="*/ 5897 w 10000"/>
                <a:gd name="connsiteY8" fmla="*/ 10000 h 10086"/>
                <a:gd name="connsiteX9" fmla="*/ 5288 w 10000"/>
                <a:gd name="connsiteY9" fmla="*/ 8384 h 10086"/>
                <a:gd name="connsiteX10" fmla="*/ 3910 w 10000"/>
                <a:gd name="connsiteY10" fmla="*/ 6283 h 10086"/>
                <a:gd name="connsiteX11" fmla="*/ 3910 w 10000"/>
                <a:gd name="connsiteY11" fmla="*/ 6263 h 10086"/>
                <a:gd name="connsiteX12" fmla="*/ 1346 w 10000"/>
                <a:gd name="connsiteY12" fmla="*/ 5333 h 10086"/>
                <a:gd name="connsiteX13" fmla="*/ 0 w 10000"/>
                <a:gd name="connsiteY13" fmla="*/ 3172 h 10086"/>
                <a:gd name="connsiteX14" fmla="*/ 5000 w 10000"/>
                <a:gd name="connsiteY14"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bg2">
                <a:lumMod val="10000"/>
                <a:alpha val="73000"/>
              </a:schemeClr>
            </a:solidFill>
            <a:ln>
              <a:noFill/>
            </a:ln>
          </p:spPr>
          <p:txBody>
            <a:bodyPr/>
            <a:lstStyle/>
            <a:p>
              <a:endParaRPr lang="en-US" sz="2400" dirty="0">
                <a:latin typeface="Arial" charset="0"/>
                <a:ea typeface="Arial" charset="0"/>
                <a:cs typeface="Arial" charset="0"/>
              </a:endParaRPr>
            </a:p>
          </p:txBody>
        </p:sp>
        <p:sp>
          <p:nvSpPr>
            <p:cNvPr id="15" name="Freeform 108"/>
            <p:cNvSpPr>
              <a:spLocks/>
            </p:cNvSpPr>
            <p:nvPr/>
          </p:nvSpPr>
          <p:spPr bwMode="auto">
            <a:xfrm rot="2700000">
              <a:off x="8543738" y="3012447"/>
              <a:ext cx="467537" cy="856340"/>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bg2">
                <a:lumMod val="10000"/>
              </a:schemeClr>
            </a:solidFill>
            <a:ln>
              <a:noFill/>
            </a:ln>
          </p:spPr>
          <p:txBody>
            <a:bodyPr/>
            <a:lstStyle/>
            <a:p>
              <a:endParaRPr lang="en-US" sz="2400" dirty="0">
                <a:latin typeface="Arial" charset="0"/>
                <a:ea typeface="Arial" charset="0"/>
                <a:cs typeface="Arial" charset="0"/>
              </a:endParaRPr>
            </a:p>
          </p:txBody>
        </p:sp>
        <p:sp>
          <p:nvSpPr>
            <p:cNvPr id="16" name="Oval 113"/>
            <p:cNvSpPr>
              <a:spLocks noChangeArrowheads="1"/>
            </p:cNvSpPr>
            <p:nvPr/>
          </p:nvSpPr>
          <p:spPr bwMode="auto">
            <a:xfrm rot="2700000">
              <a:off x="8757391" y="3308197"/>
              <a:ext cx="156164" cy="152113"/>
            </a:xfrm>
            <a:prstGeom prst="ellipse">
              <a:avLst/>
            </a:prstGeom>
            <a:solidFill>
              <a:schemeClr val="bg1">
                <a:alpha val="77000"/>
              </a:schemeClr>
            </a:solidFill>
            <a:ln>
              <a:noFill/>
            </a:ln>
          </p:spPr>
          <p:txBody>
            <a:bodyPr/>
            <a:lstStyle/>
            <a:p>
              <a:pPr eaLnBrk="1" hangingPunct="1"/>
              <a:endParaRPr lang="en-US" sz="2400" dirty="0">
                <a:latin typeface="Arial" charset="0"/>
                <a:ea typeface="Arial" charset="0"/>
                <a:cs typeface="Arial" charset="0"/>
              </a:endParaRPr>
            </a:p>
          </p:txBody>
        </p:sp>
        <p:sp>
          <p:nvSpPr>
            <p:cNvPr id="17" name="Oval 116"/>
            <p:cNvSpPr>
              <a:spLocks noChangeArrowheads="1"/>
            </p:cNvSpPr>
            <p:nvPr/>
          </p:nvSpPr>
          <p:spPr bwMode="auto">
            <a:xfrm rot="2700000">
              <a:off x="8666973" y="3457458"/>
              <a:ext cx="93737" cy="96853"/>
            </a:xfrm>
            <a:prstGeom prst="ellipse">
              <a:avLst/>
            </a:prstGeom>
            <a:solidFill>
              <a:schemeClr val="bg1">
                <a:alpha val="77000"/>
              </a:schemeClr>
            </a:solidFill>
            <a:ln>
              <a:noFill/>
            </a:ln>
          </p:spPr>
          <p:txBody>
            <a:bodyPr/>
            <a:lstStyle/>
            <a:p>
              <a:pPr eaLnBrk="1" hangingPunct="1"/>
              <a:endParaRPr lang="en-US" sz="2400" dirty="0">
                <a:latin typeface="Arial" charset="0"/>
                <a:ea typeface="Arial" charset="0"/>
                <a:cs typeface="Arial" charset="0"/>
              </a:endParaRPr>
            </a:p>
          </p:txBody>
        </p:sp>
        <p:sp>
          <p:nvSpPr>
            <p:cNvPr id="18" name="Oval 119"/>
            <p:cNvSpPr>
              <a:spLocks noChangeArrowheads="1"/>
            </p:cNvSpPr>
            <p:nvPr/>
          </p:nvSpPr>
          <p:spPr bwMode="auto">
            <a:xfrm rot="2700000">
              <a:off x="8597217" y="3565476"/>
              <a:ext cx="57652" cy="56417"/>
            </a:xfrm>
            <a:prstGeom prst="ellipse">
              <a:avLst/>
            </a:prstGeom>
            <a:solidFill>
              <a:schemeClr val="bg1">
                <a:alpha val="77000"/>
              </a:schemeClr>
            </a:solidFill>
            <a:ln>
              <a:noFill/>
            </a:ln>
          </p:spPr>
          <p:txBody>
            <a:bodyPr/>
            <a:lstStyle/>
            <a:p>
              <a:pPr eaLnBrk="1" hangingPunct="1"/>
              <a:endParaRPr lang="en-US" sz="2400" dirty="0">
                <a:latin typeface="Arial" charset="0"/>
                <a:ea typeface="Arial" charset="0"/>
                <a:cs typeface="Arial" charset="0"/>
              </a:endParaRPr>
            </a:p>
          </p:txBody>
        </p:sp>
        <p:sp>
          <p:nvSpPr>
            <p:cNvPr id="19" name="Rectangle 27"/>
            <p:cNvSpPr/>
            <p:nvPr/>
          </p:nvSpPr>
          <p:spPr>
            <a:xfrm rot="2700000">
              <a:off x="8402245" y="3730663"/>
              <a:ext cx="95364" cy="58440"/>
            </a:xfrm>
            <a:prstGeom prst="rect">
              <a:avLst/>
            </a:prstGeom>
            <a:solidFill>
              <a:schemeClr val="bg2">
                <a:lumMod val="10000"/>
                <a:alpha val="73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atin typeface="Arial" charset="0"/>
                <a:ea typeface="Arial" charset="0"/>
                <a:cs typeface="Arial" charset="0"/>
              </a:endParaRPr>
            </a:p>
          </p:txBody>
        </p:sp>
      </p:grpSp>
      <p:grpSp>
        <p:nvGrpSpPr>
          <p:cNvPr id="30" name="组 29"/>
          <p:cNvGrpSpPr/>
          <p:nvPr/>
        </p:nvGrpSpPr>
        <p:grpSpPr>
          <a:xfrm>
            <a:off x="7707570" y="3496282"/>
            <a:ext cx="1683905" cy="2146784"/>
            <a:chOff x="7478970" y="3479953"/>
            <a:chExt cx="1683905" cy="2146784"/>
          </a:xfrm>
        </p:grpSpPr>
        <p:grpSp>
          <p:nvGrpSpPr>
            <p:cNvPr id="3" name="Group 8"/>
            <p:cNvGrpSpPr/>
            <p:nvPr/>
          </p:nvGrpSpPr>
          <p:grpSpPr>
            <a:xfrm>
              <a:off x="7478970" y="4083616"/>
              <a:ext cx="1683905" cy="1543121"/>
              <a:chOff x="667471" y="2995559"/>
              <a:chExt cx="1262929" cy="1157341"/>
            </a:xfrm>
          </p:grpSpPr>
          <p:sp>
            <p:nvSpPr>
              <p:cNvPr id="4" name="TextBox 9"/>
              <p:cNvSpPr txBox="1"/>
              <p:nvPr/>
            </p:nvSpPr>
            <p:spPr>
              <a:xfrm>
                <a:off x="667471" y="2995559"/>
                <a:ext cx="1156100" cy="223091"/>
              </a:xfrm>
              <a:prstGeom prst="rect">
                <a:avLst/>
              </a:prstGeom>
              <a:noFill/>
            </p:spPr>
            <p:txBody>
              <a:bodyPr wrap="square" rtlCol="0">
                <a:spAutoFit/>
              </a:bodyPr>
              <a:lstStyle/>
              <a:p>
                <a:pPr lvl="0"/>
                <a:r>
                  <a:rPr lang="en-US" altLang="ko-KR" sz="1333" dirty="0">
                    <a:solidFill>
                      <a:schemeClr val="tx1">
                        <a:lumMod val="65000"/>
                        <a:lumOff val="35000"/>
                      </a:schemeClr>
                    </a:solidFill>
                    <a:latin typeface="Arial" charset="0"/>
                    <a:ea typeface="Arial" charset="0"/>
                    <a:cs typeface="Arial" charset="0"/>
                  </a:rPr>
                  <a:t>Lorem Ipsum</a:t>
                </a:r>
                <a:endParaRPr lang="ko-KR" altLang="en-US" sz="1333" dirty="0">
                  <a:solidFill>
                    <a:schemeClr val="tx1">
                      <a:lumMod val="65000"/>
                      <a:lumOff val="35000"/>
                    </a:schemeClr>
                  </a:solidFill>
                  <a:latin typeface="Arial" charset="0"/>
                  <a:ea typeface="Arial" charset="0"/>
                  <a:cs typeface="Arial" charset="0"/>
                </a:endParaRPr>
              </a:p>
            </p:txBody>
          </p:sp>
          <p:sp>
            <p:nvSpPr>
              <p:cNvPr id="5" name="텍스트 개체 틀 2"/>
              <p:cNvSpPr txBox="1">
                <a:spLocks/>
              </p:cNvSpPr>
              <p:nvPr/>
            </p:nvSpPr>
            <p:spPr>
              <a:xfrm>
                <a:off x="667471" y="3229080"/>
                <a:ext cx="1262929" cy="923820"/>
              </a:xfrm>
              <a:prstGeom prst="rect">
                <a:avLst/>
              </a:prstGeom>
            </p:spPr>
            <p:txBody>
              <a:bodyPr vert="horz" lIns="121920" tIns="60960" rIns="121920" bIns="60960" rtlCol="0" anchor="t">
                <a:norm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lnSpc>
                    <a:spcPct val="120000"/>
                  </a:lnSpc>
                </a:pPr>
                <a:r>
                  <a:rPr lang="en-US" altLang="ko-KR" sz="1067" dirty="0">
                    <a:solidFill>
                      <a:schemeClr val="bg1">
                        <a:lumMod val="50000"/>
                      </a:schemeClr>
                    </a:solidFill>
                    <a:latin typeface="Arial" charset="0"/>
                    <a:ea typeface="Arial" charset="0"/>
                    <a:cs typeface="Arial" charset="0"/>
                  </a:rPr>
                  <a:t>Lorem ipsum dolor sit amet, consectetur adipiscing elit. Curabitur elementum posuere pretium. </a:t>
                </a:r>
              </a:p>
            </p:txBody>
          </p:sp>
        </p:grpSp>
        <p:sp>
          <p:nvSpPr>
            <p:cNvPr id="20" name="Rounded Rectangle 29"/>
            <p:cNvSpPr/>
            <p:nvPr/>
          </p:nvSpPr>
          <p:spPr>
            <a:xfrm>
              <a:off x="7734305" y="3479953"/>
              <a:ext cx="535099" cy="535099"/>
            </a:xfrm>
            <a:prstGeom prst="roundRect">
              <a:avLst>
                <a:gd name="adj" fmla="val 50000"/>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latin typeface="Arial" charset="0"/>
                <a:ea typeface="Arial" charset="0"/>
                <a:cs typeface="Arial" charset="0"/>
              </a:endParaRPr>
            </a:p>
          </p:txBody>
        </p:sp>
        <p:grpSp>
          <p:nvGrpSpPr>
            <p:cNvPr id="21" name="Group 30"/>
            <p:cNvGrpSpPr/>
            <p:nvPr/>
          </p:nvGrpSpPr>
          <p:grpSpPr>
            <a:xfrm>
              <a:off x="7893836" y="3652768"/>
              <a:ext cx="216037" cy="189469"/>
              <a:chOff x="3175" y="-1587"/>
              <a:chExt cx="490538" cy="430212"/>
            </a:xfrm>
            <a:solidFill>
              <a:srgbClr val="FFFFFF"/>
            </a:solidFill>
          </p:grpSpPr>
          <p:sp>
            <p:nvSpPr>
              <p:cNvPr id="22"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d-ID" sz="2400">
                  <a:latin typeface="Arial" charset="0"/>
                  <a:ea typeface="Arial" charset="0"/>
                  <a:cs typeface="Arial" charset="0"/>
                </a:endParaRPr>
              </a:p>
            </p:txBody>
          </p:sp>
          <p:sp>
            <p:nvSpPr>
              <p:cNvPr id="23"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d-ID" sz="2400">
                  <a:latin typeface="Arial" charset="0"/>
                  <a:ea typeface="Arial" charset="0"/>
                  <a:cs typeface="Arial" charset="0"/>
                </a:endParaRPr>
              </a:p>
            </p:txBody>
          </p:sp>
        </p:grpSp>
      </p:grpSp>
      <p:grpSp>
        <p:nvGrpSpPr>
          <p:cNvPr id="2" name="组 1"/>
          <p:cNvGrpSpPr/>
          <p:nvPr/>
        </p:nvGrpSpPr>
        <p:grpSpPr>
          <a:xfrm>
            <a:off x="857315" y="3496282"/>
            <a:ext cx="1683906" cy="2211748"/>
            <a:chOff x="628715" y="3479953"/>
            <a:chExt cx="1683906" cy="2211748"/>
          </a:xfrm>
        </p:grpSpPr>
        <p:sp>
          <p:nvSpPr>
            <p:cNvPr id="8" name="TextBox 15"/>
            <p:cNvSpPr txBox="1"/>
            <p:nvPr/>
          </p:nvSpPr>
          <p:spPr>
            <a:xfrm>
              <a:off x="628715" y="4148580"/>
              <a:ext cx="1541467" cy="297454"/>
            </a:xfrm>
            <a:prstGeom prst="rect">
              <a:avLst/>
            </a:prstGeom>
            <a:noFill/>
          </p:spPr>
          <p:txBody>
            <a:bodyPr wrap="square" rtlCol="0">
              <a:spAutoFit/>
            </a:bodyPr>
            <a:lstStyle/>
            <a:p>
              <a:pPr lvl="0"/>
              <a:r>
                <a:rPr lang="en-US" altLang="ko-KR" sz="1333" dirty="0">
                  <a:solidFill>
                    <a:schemeClr val="tx1">
                      <a:lumMod val="65000"/>
                      <a:lumOff val="35000"/>
                    </a:schemeClr>
                  </a:solidFill>
                  <a:latin typeface="Arial" charset="0"/>
                  <a:ea typeface="Arial" charset="0"/>
                  <a:cs typeface="Arial" charset="0"/>
                </a:rPr>
                <a:t>Lorem Ipsum</a:t>
              </a:r>
              <a:endParaRPr lang="ko-KR" altLang="en-US" sz="1333" dirty="0">
                <a:solidFill>
                  <a:schemeClr val="tx1">
                    <a:lumMod val="65000"/>
                    <a:lumOff val="35000"/>
                  </a:schemeClr>
                </a:solidFill>
                <a:latin typeface="Arial" charset="0"/>
                <a:ea typeface="Arial" charset="0"/>
                <a:cs typeface="Arial" charset="0"/>
              </a:endParaRPr>
            </a:p>
          </p:txBody>
        </p:sp>
        <p:sp>
          <p:nvSpPr>
            <p:cNvPr id="9" name="텍스트 개체 틀 2"/>
            <p:cNvSpPr txBox="1">
              <a:spLocks/>
            </p:cNvSpPr>
            <p:nvPr/>
          </p:nvSpPr>
          <p:spPr>
            <a:xfrm>
              <a:off x="628716" y="4459941"/>
              <a:ext cx="1683905" cy="1231760"/>
            </a:xfrm>
            <a:prstGeom prst="rect">
              <a:avLst/>
            </a:prstGeom>
          </p:spPr>
          <p:txBody>
            <a:bodyPr vert="horz" lIns="121920" tIns="60960" rIns="121920" bIns="60960" rtlCol="0" anchor="t">
              <a:norm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lnSpc>
                  <a:spcPct val="120000"/>
                </a:lnSpc>
              </a:pPr>
              <a:r>
                <a:rPr lang="en-US" altLang="ko-KR" sz="1067" dirty="0">
                  <a:solidFill>
                    <a:schemeClr val="bg1">
                      <a:lumMod val="50000"/>
                    </a:schemeClr>
                  </a:solidFill>
                  <a:latin typeface="Arial" charset="0"/>
                  <a:ea typeface="Arial" charset="0"/>
                  <a:cs typeface="Arial" charset="0"/>
                </a:rPr>
                <a:t>Lorem ipsum dolor sit amet, consectetur adipiscing elit. Curabitur elementum posuere pretium. </a:t>
              </a:r>
            </a:p>
          </p:txBody>
        </p:sp>
        <p:sp>
          <p:nvSpPr>
            <p:cNvPr id="24" name="Rounded Rectangle 34"/>
            <p:cNvSpPr/>
            <p:nvPr/>
          </p:nvSpPr>
          <p:spPr>
            <a:xfrm>
              <a:off x="1011496" y="3479953"/>
              <a:ext cx="535099" cy="535099"/>
            </a:xfrm>
            <a:prstGeom prst="roundRect">
              <a:avLst>
                <a:gd name="adj" fmla="val 50000"/>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latin typeface="Arial" charset="0"/>
                <a:ea typeface="Arial" charset="0"/>
                <a:cs typeface="Arial" charset="0"/>
              </a:endParaRPr>
            </a:p>
          </p:txBody>
        </p:sp>
        <p:sp>
          <p:nvSpPr>
            <p:cNvPr id="25" name="Freeform 50"/>
            <p:cNvSpPr>
              <a:spLocks noEditPoints="1"/>
            </p:cNvSpPr>
            <p:nvPr/>
          </p:nvSpPr>
          <p:spPr bwMode="auto">
            <a:xfrm>
              <a:off x="1189930" y="3635257"/>
              <a:ext cx="178233" cy="224491"/>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ko-KR" altLang="en-US" sz="2400">
                <a:latin typeface="Arial" charset="0"/>
                <a:ea typeface="Arial" charset="0"/>
                <a:cs typeface="Arial" charset="0"/>
              </a:endParaRPr>
            </a:p>
          </p:txBody>
        </p:sp>
      </p:grpSp>
      <p:grpSp>
        <p:nvGrpSpPr>
          <p:cNvPr id="29" name="组 28"/>
          <p:cNvGrpSpPr/>
          <p:nvPr/>
        </p:nvGrpSpPr>
        <p:grpSpPr>
          <a:xfrm>
            <a:off x="5498854" y="3496282"/>
            <a:ext cx="1683906" cy="2200415"/>
            <a:chOff x="5270254" y="3479953"/>
            <a:chExt cx="1683906" cy="2200415"/>
          </a:xfrm>
        </p:grpSpPr>
        <p:sp>
          <p:nvSpPr>
            <p:cNvPr id="6" name="TextBox 12"/>
            <p:cNvSpPr txBox="1"/>
            <p:nvPr/>
          </p:nvSpPr>
          <p:spPr>
            <a:xfrm>
              <a:off x="5270254" y="4137247"/>
              <a:ext cx="1541467" cy="297454"/>
            </a:xfrm>
            <a:prstGeom prst="rect">
              <a:avLst/>
            </a:prstGeom>
            <a:noFill/>
          </p:spPr>
          <p:txBody>
            <a:bodyPr wrap="square" rtlCol="0">
              <a:spAutoFit/>
            </a:bodyPr>
            <a:lstStyle/>
            <a:p>
              <a:pPr lvl="0"/>
              <a:r>
                <a:rPr lang="en-US" altLang="ko-KR" sz="1333" dirty="0">
                  <a:solidFill>
                    <a:schemeClr val="tx1">
                      <a:lumMod val="65000"/>
                      <a:lumOff val="35000"/>
                    </a:schemeClr>
                  </a:solidFill>
                  <a:latin typeface="Arial" charset="0"/>
                  <a:ea typeface="Arial" charset="0"/>
                  <a:cs typeface="Arial" charset="0"/>
                </a:rPr>
                <a:t>Lorem Ipsum</a:t>
              </a:r>
              <a:endParaRPr lang="ko-KR" altLang="en-US" sz="1333" dirty="0">
                <a:solidFill>
                  <a:schemeClr val="tx1">
                    <a:lumMod val="65000"/>
                    <a:lumOff val="35000"/>
                  </a:schemeClr>
                </a:solidFill>
                <a:latin typeface="Arial" charset="0"/>
                <a:ea typeface="Arial" charset="0"/>
                <a:cs typeface="Arial" charset="0"/>
              </a:endParaRPr>
            </a:p>
          </p:txBody>
        </p:sp>
        <p:sp>
          <p:nvSpPr>
            <p:cNvPr id="7" name="텍스트 개체 틀 2"/>
            <p:cNvSpPr txBox="1">
              <a:spLocks/>
            </p:cNvSpPr>
            <p:nvPr/>
          </p:nvSpPr>
          <p:spPr>
            <a:xfrm>
              <a:off x="5270255" y="4448608"/>
              <a:ext cx="1683905" cy="1231760"/>
            </a:xfrm>
            <a:prstGeom prst="rect">
              <a:avLst/>
            </a:prstGeom>
          </p:spPr>
          <p:txBody>
            <a:bodyPr vert="horz" lIns="121920" tIns="60960" rIns="121920" bIns="60960" rtlCol="0" anchor="t">
              <a:norm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lnSpc>
                  <a:spcPct val="120000"/>
                </a:lnSpc>
              </a:pPr>
              <a:r>
                <a:rPr lang="en-US" altLang="ko-KR" sz="1067" dirty="0">
                  <a:solidFill>
                    <a:schemeClr val="bg1">
                      <a:lumMod val="50000"/>
                    </a:schemeClr>
                  </a:solidFill>
                  <a:latin typeface="Arial" charset="0"/>
                  <a:ea typeface="Arial" charset="0"/>
                  <a:cs typeface="Arial" charset="0"/>
                </a:rPr>
                <a:t>Lorem ipsum dolor sit amet, consectetur adipiscing elit. Curabitur elementum posuere pretium. </a:t>
              </a:r>
            </a:p>
          </p:txBody>
        </p:sp>
        <p:sp>
          <p:nvSpPr>
            <p:cNvPr id="26" name="Rounded Rectangle 37"/>
            <p:cNvSpPr/>
            <p:nvPr/>
          </p:nvSpPr>
          <p:spPr>
            <a:xfrm>
              <a:off x="5472860" y="3479953"/>
              <a:ext cx="535099" cy="535099"/>
            </a:xfrm>
            <a:prstGeom prst="roundRect">
              <a:avLst>
                <a:gd name="adj" fmla="val 50000"/>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latin typeface="Arial" charset="0"/>
                <a:ea typeface="Arial" charset="0"/>
                <a:cs typeface="Arial" charset="0"/>
              </a:endParaRPr>
            </a:p>
          </p:txBody>
        </p:sp>
        <p:sp>
          <p:nvSpPr>
            <p:cNvPr id="27" name="Freeform 48"/>
            <p:cNvSpPr>
              <a:spLocks noEditPoints="1"/>
            </p:cNvSpPr>
            <p:nvPr/>
          </p:nvSpPr>
          <p:spPr bwMode="auto">
            <a:xfrm>
              <a:off x="5657997" y="3626918"/>
              <a:ext cx="164824" cy="241172"/>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ko-KR" altLang="en-US" sz="2400">
                <a:latin typeface="Arial" charset="0"/>
                <a:ea typeface="Arial" charset="0"/>
                <a:cs typeface="Arial" charset="0"/>
              </a:endParaRPr>
            </a:p>
          </p:txBody>
        </p:sp>
      </p:grpSp>
      <p:grpSp>
        <p:nvGrpSpPr>
          <p:cNvPr id="36" name="组 35"/>
          <p:cNvGrpSpPr/>
          <p:nvPr/>
        </p:nvGrpSpPr>
        <p:grpSpPr>
          <a:xfrm>
            <a:off x="10156914" y="3496282"/>
            <a:ext cx="1683906" cy="2211748"/>
            <a:chOff x="9928314" y="3479953"/>
            <a:chExt cx="1683906" cy="2211748"/>
          </a:xfrm>
        </p:grpSpPr>
        <p:sp>
          <p:nvSpPr>
            <p:cNvPr id="32" name="TextBox 15"/>
            <p:cNvSpPr txBox="1"/>
            <p:nvPr/>
          </p:nvSpPr>
          <p:spPr>
            <a:xfrm>
              <a:off x="9928314" y="4148580"/>
              <a:ext cx="1541467" cy="297454"/>
            </a:xfrm>
            <a:prstGeom prst="rect">
              <a:avLst/>
            </a:prstGeom>
            <a:noFill/>
          </p:spPr>
          <p:txBody>
            <a:bodyPr wrap="square" rtlCol="0">
              <a:spAutoFit/>
            </a:bodyPr>
            <a:lstStyle/>
            <a:p>
              <a:pPr lvl="0"/>
              <a:r>
                <a:rPr lang="en-US" altLang="ko-KR" sz="1333" dirty="0">
                  <a:solidFill>
                    <a:schemeClr val="tx1">
                      <a:lumMod val="65000"/>
                      <a:lumOff val="35000"/>
                    </a:schemeClr>
                  </a:solidFill>
                  <a:latin typeface="Arial" charset="0"/>
                  <a:ea typeface="Arial" charset="0"/>
                  <a:cs typeface="Arial" charset="0"/>
                </a:rPr>
                <a:t>Lorem Ipsum</a:t>
              </a:r>
              <a:endParaRPr lang="ko-KR" altLang="en-US" sz="1333" dirty="0">
                <a:solidFill>
                  <a:schemeClr val="tx1">
                    <a:lumMod val="65000"/>
                    <a:lumOff val="35000"/>
                  </a:schemeClr>
                </a:solidFill>
                <a:latin typeface="Arial" charset="0"/>
                <a:ea typeface="Arial" charset="0"/>
                <a:cs typeface="Arial" charset="0"/>
              </a:endParaRPr>
            </a:p>
          </p:txBody>
        </p:sp>
        <p:sp>
          <p:nvSpPr>
            <p:cNvPr id="33" name="텍스트 개체 틀 2"/>
            <p:cNvSpPr txBox="1">
              <a:spLocks/>
            </p:cNvSpPr>
            <p:nvPr/>
          </p:nvSpPr>
          <p:spPr>
            <a:xfrm>
              <a:off x="9928315" y="4459941"/>
              <a:ext cx="1683905" cy="1231760"/>
            </a:xfrm>
            <a:prstGeom prst="rect">
              <a:avLst/>
            </a:prstGeom>
          </p:spPr>
          <p:txBody>
            <a:bodyPr vert="horz" lIns="121920" tIns="60960" rIns="121920" bIns="60960" rtlCol="0" anchor="t">
              <a:norm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lnSpc>
                  <a:spcPct val="120000"/>
                </a:lnSpc>
              </a:pPr>
              <a:r>
                <a:rPr lang="en-US" altLang="ko-KR" sz="1067" dirty="0">
                  <a:solidFill>
                    <a:schemeClr val="bg1">
                      <a:lumMod val="50000"/>
                    </a:schemeClr>
                  </a:solidFill>
                  <a:latin typeface="Arial" charset="0"/>
                  <a:ea typeface="Arial" charset="0"/>
                  <a:cs typeface="Arial" charset="0"/>
                </a:rPr>
                <a:t>Lorem ipsum dolor sit amet, consectetur adipiscing elit. Curabitur elementum posuere pretium. </a:t>
              </a:r>
            </a:p>
          </p:txBody>
        </p:sp>
        <p:sp>
          <p:nvSpPr>
            <p:cNvPr id="34" name="Rounded Rectangle 34"/>
            <p:cNvSpPr/>
            <p:nvPr/>
          </p:nvSpPr>
          <p:spPr>
            <a:xfrm>
              <a:off x="10246927" y="3479953"/>
              <a:ext cx="535099" cy="535099"/>
            </a:xfrm>
            <a:prstGeom prst="roundRect">
              <a:avLst>
                <a:gd name="adj" fmla="val 50000"/>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latin typeface="Arial" charset="0"/>
                <a:ea typeface="Arial" charset="0"/>
                <a:cs typeface="Arial" charset="0"/>
              </a:endParaRPr>
            </a:p>
          </p:txBody>
        </p:sp>
        <p:sp>
          <p:nvSpPr>
            <p:cNvPr id="35" name="Freeform 50"/>
            <p:cNvSpPr>
              <a:spLocks noEditPoints="1"/>
            </p:cNvSpPr>
            <p:nvPr/>
          </p:nvSpPr>
          <p:spPr bwMode="auto">
            <a:xfrm>
              <a:off x="10425361" y="3635257"/>
              <a:ext cx="178233" cy="224491"/>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ko-KR" altLang="en-US" sz="2400">
                <a:latin typeface="Arial" charset="0"/>
                <a:ea typeface="Arial" charset="0"/>
                <a:cs typeface="Arial" charset="0"/>
              </a:endParaRPr>
            </a:p>
          </p:txBody>
        </p:sp>
      </p:grpSp>
      <p:grpSp>
        <p:nvGrpSpPr>
          <p:cNvPr id="28" name="组 27"/>
          <p:cNvGrpSpPr/>
          <p:nvPr/>
        </p:nvGrpSpPr>
        <p:grpSpPr>
          <a:xfrm>
            <a:off x="2976397" y="3496282"/>
            <a:ext cx="1683906" cy="2211748"/>
            <a:chOff x="2747797" y="3479953"/>
            <a:chExt cx="1683906" cy="2211748"/>
          </a:xfrm>
        </p:grpSpPr>
        <p:sp>
          <p:nvSpPr>
            <p:cNvPr id="37" name="TextBox 15"/>
            <p:cNvSpPr txBox="1"/>
            <p:nvPr/>
          </p:nvSpPr>
          <p:spPr>
            <a:xfrm>
              <a:off x="2747797" y="4148580"/>
              <a:ext cx="1541467" cy="297454"/>
            </a:xfrm>
            <a:prstGeom prst="rect">
              <a:avLst/>
            </a:prstGeom>
            <a:noFill/>
          </p:spPr>
          <p:txBody>
            <a:bodyPr wrap="square" rtlCol="0">
              <a:spAutoFit/>
            </a:bodyPr>
            <a:lstStyle/>
            <a:p>
              <a:pPr lvl="0"/>
              <a:r>
                <a:rPr lang="en-US" altLang="ko-KR" sz="1333" dirty="0">
                  <a:solidFill>
                    <a:schemeClr val="tx1">
                      <a:lumMod val="65000"/>
                      <a:lumOff val="35000"/>
                    </a:schemeClr>
                  </a:solidFill>
                  <a:latin typeface="Arial" charset="0"/>
                  <a:ea typeface="Arial" charset="0"/>
                  <a:cs typeface="Arial" charset="0"/>
                </a:rPr>
                <a:t>Lorem Ipsum</a:t>
              </a:r>
              <a:endParaRPr lang="ko-KR" altLang="en-US" sz="1333" dirty="0">
                <a:solidFill>
                  <a:schemeClr val="tx1">
                    <a:lumMod val="65000"/>
                    <a:lumOff val="35000"/>
                  </a:schemeClr>
                </a:solidFill>
                <a:latin typeface="Arial" charset="0"/>
                <a:ea typeface="Arial" charset="0"/>
                <a:cs typeface="Arial" charset="0"/>
              </a:endParaRPr>
            </a:p>
          </p:txBody>
        </p:sp>
        <p:sp>
          <p:nvSpPr>
            <p:cNvPr id="38" name="텍스트 개체 틀 2"/>
            <p:cNvSpPr txBox="1">
              <a:spLocks/>
            </p:cNvSpPr>
            <p:nvPr/>
          </p:nvSpPr>
          <p:spPr>
            <a:xfrm>
              <a:off x="2747798" y="4459941"/>
              <a:ext cx="1683905" cy="1231760"/>
            </a:xfrm>
            <a:prstGeom prst="rect">
              <a:avLst/>
            </a:prstGeom>
          </p:spPr>
          <p:txBody>
            <a:bodyPr vert="horz" lIns="121920" tIns="60960" rIns="121920" bIns="60960" rtlCol="0" anchor="t">
              <a:norm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lnSpc>
                  <a:spcPct val="120000"/>
                </a:lnSpc>
              </a:pPr>
              <a:r>
                <a:rPr lang="en-US" altLang="ko-KR" sz="1067" dirty="0">
                  <a:solidFill>
                    <a:schemeClr val="bg1">
                      <a:lumMod val="50000"/>
                    </a:schemeClr>
                  </a:solidFill>
                  <a:latin typeface="Arial" charset="0"/>
                  <a:ea typeface="Arial" charset="0"/>
                  <a:cs typeface="Arial" charset="0"/>
                </a:rPr>
                <a:t>Lorem ipsum dolor sit amet, consectetur adipiscing elit. Curabitur elementum posuere pretium. </a:t>
              </a:r>
            </a:p>
          </p:txBody>
        </p:sp>
        <p:sp>
          <p:nvSpPr>
            <p:cNvPr id="39" name="Rounded Rectangle 34"/>
            <p:cNvSpPr/>
            <p:nvPr/>
          </p:nvSpPr>
          <p:spPr>
            <a:xfrm>
              <a:off x="2986200" y="3479953"/>
              <a:ext cx="535099" cy="535099"/>
            </a:xfrm>
            <a:prstGeom prst="roundRect">
              <a:avLst>
                <a:gd name="adj" fmla="val 50000"/>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latin typeface="Arial" charset="0"/>
                <a:ea typeface="Arial" charset="0"/>
                <a:cs typeface="Arial" charset="0"/>
              </a:endParaRPr>
            </a:p>
          </p:txBody>
        </p:sp>
        <p:sp>
          <p:nvSpPr>
            <p:cNvPr id="40" name="Freeform 50"/>
            <p:cNvSpPr>
              <a:spLocks noEditPoints="1"/>
            </p:cNvSpPr>
            <p:nvPr/>
          </p:nvSpPr>
          <p:spPr bwMode="auto">
            <a:xfrm>
              <a:off x="3164634" y="3635257"/>
              <a:ext cx="178233" cy="224491"/>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ko-KR" altLang="en-US" sz="2400">
                <a:latin typeface="Arial" charset="0"/>
                <a:ea typeface="Arial" charset="0"/>
                <a:cs typeface="Arial" charset="0"/>
              </a:endParaRPr>
            </a:p>
          </p:txBody>
        </p:sp>
      </p:grpSp>
      <p:grpSp>
        <p:nvGrpSpPr>
          <p:cNvPr id="41" name="Group 38"/>
          <p:cNvGrpSpPr/>
          <p:nvPr/>
        </p:nvGrpSpPr>
        <p:grpSpPr>
          <a:xfrm>
            <a:off x="3568700" y="186058"/>
            <a:ext cx="5054600" cy="1116519"/>
            <a:chOff x="3568700" y="186058"/>
            <a:chExt cx="5054600" cy="1116519"/>
          </a:xfrm>
        </p:grpSpPr>
        <p:sp>
          <p:nvSpPr>
            <p:cNvPr id="42" name="Rectangle 3"/>
            <p:cNvSpPr txBox="1">
              <a:spLocks noChangeArrowheads="1"/>
            </p:cNvSpPr>
            <p:nvPr/>
          </p:nvSpPr>
          <p:spPr bwMode="auto">
            <a:xfrm>
              <a:off x="3568700" y="186058"/>
              <a:ext cx="5054600" cy="710067"/>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4000" dirty="0" smtClean="0">
                  <a:solidFill>
                    <a:schemeClr val="tx1"/>
                  </a:solidFill>
                  <a:effectLst>
                    <a:innerShdw blurRad="50800" dist="38100" dir="16200000">
                      <a:prstClr val="black">
                        <a:alpha val="59000"/>
                      </a:prstClr>
                    </a:innerShdw>
                  </a:effectLst>
                  <a:latin typeface="Arial" charset="0"/>
                  <a:ea typeface="Arial" charset="0"/>
                  <a:cs typeface="Arial" charset="0"/>
                </a:rPr>
                <a:t>SLIDE MAIN TITLE</a:t>
              </a:r>
              <a:endParaRPr lang="en-US" altLang="ko-KR" sz="4000" dirty="0">
                <a:solidFill>
                  <a:schemeClr val="tx1"/>
                </a:solidFill>
                <a:effectLst>
                  <a:innerShdw blurRad="50800" dist="38100" dir="16200000">
                    <a:prstClr val="black">
                      <a:alpha val="59000"/>
                    </a:prstClr>
                  </a:innerShdw>
                </a:effectLst>
                <a:latin typeface="Arial" charset="0"/>
                <a:ea typeface="Arial" charset="0"/>
                <a:cs typeface="Arial" charset="0"/>
              </a:endParaRPr>
            </a:p>
          </p:txBody>
        </p:sp>
        <p:sp>
          <p:nvSpPr>
            <p:cNvPr id="43" name="Rectangle 3"/>
            <p:cNvSpPr txBox="1">
              <a:spLocks noChangeArrowheads="1"/>
            </p:cNvSpPr>
            <p:nvPr/>
          </p:nvSpPr>
          <p:spPr bwMode="auto">
            <a:xfrm>
              <a:off x="3577190" y="869509"/>
              <a:ext cx="5037619" cy="433068"/>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1100" b="0">
                  <a:solidFill>
                    <a:schemeClr val="tx1"/>
                  </a:solidFill>
                  <a:effectLst/>
                  <a:latin typeface="Arial" charset="0"/>
                  <a:ea typeface="Arial" charset="0"/>
                  <a:cs typeface="Arial" charset="0"/>
                </a:rPr>
                <a:t>Our user-friendly and functional search engine helps you locate the right templates, effectively saving your </a:t>
              </a:r>
              <a:r>
                <a:rPr lang="en-US" altLang="ko-KR" sz="1100" b="0" smtClean="0">
                  <a:solidFill>
                    <a:schemeClr val="tx1"/>
                  </a:solidFill>
                  <a:effectLst/>
                  <a:latin typeface="Arial" charset="0"/>
                  <a:ea typeface="Arial" charset="0"/>
                  <a:cs typeface="Arial" charset="0"/>
                </a:rPr>
                <a:t>time</a:t>
              </a:r>
              <a:endParaRPr lang="en-US" altLang="ko-KR" sz="1100" b="0">
                <a:solidFill>
                  <a:schemeClr val="tx1"/>
                </a:solidFill>
                <a:effectLst/>
                <a:latin typeface="Arial" charset="0"/>
                <a:ea typeface="Arial" charset="0"/>
                <a:cs typeface="Arial" charset="0"/>
              </a:endParaRPr>
            </a:p>
          </p:txBody>
        </p:sp>
        <p:grpSp>
          <p:nvGrpSpPr>
            <p:cNvPr id="44" name="Group 41"/>
            <p:cNvGrpSpPr/>
            <p:nvPr/>
          </p:nvGrpSpPr>
          <p:grpSpPr>
            <a:xfrm>
              <a:off x="3669560" y="853565"/>
              <a:ext cx="4852881" cy="11430"/>
              <a:chOff x="5926470" y="6430886"/>
              <a:chExt cx="339061" cy="11430"/>
            </a:xfrm>
          </p:grpSpPr>
          <p:cxnSp>
            <p:nvCxnSpPr>
              <p:cNvPr id="45" name="Straight Connector 42"/>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46" name="Straight Connector 43"/>
              <p:cNvCxnSpPr/>
              <p:nvPr userDrawn="1"/>
            </p:nvCxnSpPr>
            <p:spPr>
              <a:xfrm>
                <a:off x="5926470" y="6442316"/>
                <a:ext cx="339061"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642973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par>
                                <p:cTn id="14" presetID="12" presetClass="entr" presetSubtype="4"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p:tgtEl>
                                          <p:spTgt spid="28"/>
                                        </p:tgtEl>
                                        <p:attrNameLst>
                                          <p:attrName>ppt_y</p:attrName>
                                        </p:attrNameLst>
                                      </p:cBhvr>
                                      <p:tavLst>
                                        <p:tav tm="0">
                                          <p:val>
                                            <p:strVal val="#ppt_y+#ppt_h*1.125000"/>
                                          </p:val>
                                        </p:tav>
                                        <p:tav tm="100000">
                                          <p:val>
                                            <p:strVal val="#ppt_y"/>
                                          </p:val>
                                        </p:tav>
                                      </p:tavLst>
                                    </p:anim>
                                    <p:animEffect transition="in" filter="wipe(up)">
                                      <p:cBhvr>
                                        <p:cTn id="17" dur="500"/>
                                        <p:tgtEl>
                                          <p:spTgt spid="28"/>
                                        </p:tgtEl>
                                      </p:cBhvr>
                                    </p:animEffect>
                                  </p:childTnLst>
                                </p:cTn>
                              </p:par>
                              <p:par>
                                <p:cTn id="18" presetID="12" presetClass="entr" presetSubtype="4"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500"/>
                                        <p:tgtEl>
                                          <p:spTgt spid="29"/>
                                        </p:tgtEl>
                                        <p:attrNameLst>
                                          <p:attrName>ppt_y</p:attrName>
                                        </p:attrNameLst>
                                      </p:cBhvr>
                                      <p:tavLst>
                                        <p:tav tm="0">
                                          <p:val>
                                            <p:strVal val="#ppt_y+#ppt_h*1.125000"/>
                                          </p:val>
                                        </p:tav>
                                        <p:tav tm="100000">
                                          <p:val>
                                            <p:strVal val="#ppt_y"/>
                                          </p:val>
                                        </p:tav>
                                      </p:tavLst>
                                    </p:anim>
                                    <p:animEffect transition="in" filter="wipe(up)">
                                      <p:cBhvr>
                                        <p:cTn id="21" dur="500"/>
                                        <p:tgtEl>
                                          <p:spTgt spid="29"/>
                                        </p:tgtEl>
                                      </p:cBhvr>
                                    </p:animEffect>
                                  </p:childTnLst>
                                </p:cTn>
                              </p:par>
                              <p:par>
                                <p:cTn id="22" presetID="12" presetClass="entr" presetSubtype="4"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p:tgtEl>
                                          <p:spTgt spid="30"/>
                                        </p:tgtEl>
                                        <p:attrNameLst>
                                          <p:attrName>ppt_y</p:attrName>
                                        </p:attrNameLst>
                                      </p:cBhvr>
                                      <p:tavLst>
                                        <p:tav tm="0">
                                          <p:val>
                                            <p:strVal val="#ppt_y+#ppt_h*1.125000"/>
                                          </p:val>
                                        </p:tav>
                                        <p:tav tm="100000">
                                          <p:val>
                                            <p:strVal val="#ppt_y"/>
                                          </p:val>
                                        </p:tav>
                                      </p:tavLst>
                                    </p:anim>
                                    <p:animEffect transition="in" filter="wipe(up)">
                                      <p:cBhvr>
                                        <p:cTn id="25" dur="500"/>
                                        <p:tgtEl>
                                          <p:spTgt spid="30"/>
                                        </p:tgtEl>
                                      </p:cBhvr>
                                    </p:animEffect>
                                  </p:childTnLst>
                                </p:cTn>
                              </p:par>
                              <p:par>
                                <p:cTn id="26" presetID="12" presetClass="entr" presetSubtype="4"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p:tgtEl>
                                          <p:spTgt spid="36"/>
                                        </p:tgtEl>
                                        <p:attrNameLst>
                                          <p:attrName>ppt_y</p:attrName>
                                        </p:attrNameLst>
                                      </p:cBhvr>
                                      <p:tavLst>
                                        <p:tav tm="0">
                                          <p:val>
                                            <p:strVal val="#ppt_y+#ppt_h*1.125000"/>
                                          </p:val>
                                        </p:tav>
                                        <p:tav tm="100000">
                                          <p:val>
                                            <p:strVal val="#ppt_y"/>
                                          </p:val>
                                        </p:tav>
                                      </p:tavLst>
                                    </p:anim>
                                    <p:animEffect transition="in" filter="wipe(up)">
                                      <p:cBhvr>
                                        <p:cTn id="2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2620"/>
          </a:xfrm>
          <a:prstGeom prst="rect">
            <a:avLst/>
          </a:prstGeom>
        </p:spPr>
      </p:pic>
      <p:grpSp>
        <p:nvGrpSpPr>
          <p:cNvPr id="6" name="组合 83"/>
          <p:cNvGrpSpPr>
            <a:grpSpLocks/>
          </p:cNvGrpSpPr>
          <p:nvPr/>
        </p:nvGrpSpPr>
        <p:grpSpPr bwMode="auto">
          <a:xfrm>
            <a:off x="537945" y="4065215"/>
            <a:ext cx="3491916" cy="2108269"/>
            <a:chOff x="-18822" y="-205074"/>
            <a:chExt cx="2261776" cy="2108993"/>
          </a:xfrm>
        </p:grpSpPr>
        <p:sp>
          <p:nvSpPr>
            <p:cNvPr id="7" name="文本框 68"/>
            <p:cNvSpPr txBox="1">
              <a:spLocks noChangeArrowheads="1"/>
            </p:cNvSpPr>
            <p:nvPr/>
          </p:nvSpPr>
          <p:spPr bwMode="auto">
            <a:xfrm>
              <a:off x="-18822" y="-205074"/>
              <a:ext cx="2261776" cy="58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en-US" altLang="zh-CN" sz="3200" b="1" dirty="0" smtClean="0">
                  <a:solidFill>
                    <a:schemeClr val="bg1">
                      <a:lumMod val="85000"/>
                    </a:schemeClr>
                  </a:solidFill>
                  <a:latin typeface="Microsoft YaHei" charset="0"/>
                  <a:ea typeface="Microsoft YaHei" charset="0"/>
                  <a:cs typeface="Microsoft YaHei" charset="0"/>
                </a:rPr>
                <a:t>PART</a:t>
              </a:r>
              <a:r>
                <a:rPr lang="zh-CN" altLang="en-US" sz="3200" b="1" dirty="0" smtClean="0">
                  <a:solidFill>
                    <a:schemeClr val="bg1">
                      <a:lumMod val="85000"/>
                    </a:schemeClr>
                  </a:solidFill>
                  <a:latin typeface="Microsoft YaHei" charset="0"/>
                  <a:ea typeface="Microsoft YaHei" charset="0"/>
                  <a:cs typeface="Microsoft YaHei" charset="0"/>
                </a:rPr>
                <a:t> </a:t>
              </a:r>
              <a:r>
                <a:rPr lang="en-US" altLang="zh-CN" sz="3200" b="1" dirty="0" smtClean="0">
                  <a:solidFill>
                    <a:schemeClr val="bg1">
                      <a:lumMod val="85000"/>
                    </a:schemeClr>
                  </a:solidFill>
                  <a:latin typeface="Microsoft YaHei" charset="0"/>
                  <a:ea typeface="Microsoft YaHei" charset="0"/>
                  <a:cs typeface="Microsoft YaHei" charset="0"/>
                </a:rPr>
                <a:t>4</a:t>
              </a:r>
              <a:r>
                <a:rPr lang="zh-CN" altLang="en-US" sz="3200" b="1" dirty="0" smtClean="0">
                  <a:solidFill>
                    <a:schemeClr val="bg1">
                      <a:lumMod val="85000"/>
                    </a:schemeClr>
                  </a:solidFill>
                  <a:latin typeface="Microsoft YaHei" charset="0"/>
                  <a:ea typeface="Microsoft YaHei" charset="0"/>
                  <a:cs typeface="Microsoft YaHei" charset="0"/>
                </a:rPr>
                <a:t> 阶段计划</a:t>
              </a:r>
              <a:endParaRPr lang="zh-CN" altLang="en-US" sz="3200" b="1" dirty="0">
                <a:solidFill>
                  <a:schemeClr val="bg1">
                    <a:lumMod val="85000"/>
                  </a:schemeClr>
                </a:solidFill>
                <a:latin typeface="Microsoft YaHei" charset="0"/>
                <a:ea typeface="Microsoft YaHei" charset="0"/>
                <a:cs typeface="Microsoft YaHei" charset="0"/>
              </a:endParaRPr>
            </a:p>
          </p:txBody>
        </p:sp>
        <p:sp>
          <p:nvSpPr>
            <p:cNvPr id="8" name="矩形 72"/>
            <p:cNvSpPr>
              <a:spLocks noChangeArrowheads="1"/>
            </p:cNvSpPr>
            <p:nvPr/>
          </p:nvSpPr>
          <p:spPr bwMode="auto">
            <a:xfrm>
              <a:off x="0" y="333720"/>
              <a:ext cx="2242954" cy="157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3200" dirty="0" smtClean="0">
                  <a:solidFill>
                    <a:schemeClr val="bg1">
                      <a:lumMod val="85000"/>
                    </a:schemeClr>
                  </a:solidFill>
                  <a:latin typeface="Microsoft YaHei" charset="0"/>
                  <a:ea typeface="Microsoft YaHei" charset="0"/>
                  <a:cs typeface="Microsoft YaHei" charset="0"/>
                </a:rPr>
                <a:t>财务规划</a:t>
              </a:r>
            </a:p>
            <a:p>
              <a:pPr algn="ctr" eaLnBrk="1" hangingPunct="1">
                <a:lnSpc>
                  <a:spcPct val="100000"/>
                </a:lnSpc>
                <a:spcBef>
                  <a:spcPct val="0"/>
                </a:spcBef>
                <a:buFont typeface="Arial" charset="0"/>
                <a:buNone/>
              </a:pPr>
              <a:r>
                <a:rPr lang="zh-CN" altLang="en-US" sz="3200" dirty="0" smtClean="0">
                  <a:solidFill>
                    <a:schemeClr val="bg1">
                      <a:lumMod val="85000"/>
                    </a:schemeClr>
                  </a:solidFill>
                  <a:latin typeface="Microsoft YaHei" charset="0"/>
                  <a:ea typeface="Microsoft YaHei" charset="0"/>
                  <a:cs typeface="Microsoft YaHei" charset="0"/>
                </a:rPr>
                <a:t>风险管理</a:t>
              </a:r>
            </a:p>
            <a:p>
              <a:pPr algn="ctr" eaLnBrk="1" hangingPunct="1">
                <a:lnSpc>
                  <a:spcPct val="100000"/>
                </a:lnSpc>
                <a:spcBef>
                  <a:spcPct val="0"/>
                </a:spcBef>
                <a:buFont typeface="Arial" charset="0"/>
                <a:buNone/>
              </a:pPr>
              <a:r>
                <a:rPr lang="zh-CN" altLang="en-US" sz="3200" dirty="0" smtClean="0">
                  <a:solidFill>
                    <a:schemeClr val="bg1">
                      <a:lumMod val="85000"/>
                    </a:schemeClr>
                  </a:solidFill>
                  <a:latin typeface="Microsoft YaHei" charset="0"/>
                  <a:ea typeface="Microsoft YaHei" charset="0"/>
                  <a:cs typeface="Microsoft YaHei" charset="0"/>
                </a:rPr>
                <a:t>总结</a:t>
              </a:r>
              <a:endParaRPr lang="zh-CN" altLang="en-US" sz="3200" dirty="0">
                <a:solidFill>
                  <a:schemeClr val="bg1">
                    <a:lumMod val="85000"/>
                  </a:schemeClr>
                </a:solidFill>
                <a:latin typeface="Microsoft YaHei" charset="0"/>
                <a:ea typeface="Microsoft YaHei" charset="0"/>
                <a:cs typeface="Microsoft YaHei" charset="0"/>
              </a:endParaRPr>
            </a:p>
          </p:txBody>
        </p:sp>
      </p:grpSp>
    </p:spTree>
    <p:extLst>
      <p:ext uri="{BB962C8B-B14F-4D97-AF65-F5344CB8AC3E}">
        <p14:creationId xmlns:p14="http://schemas.microsoft.com/office/powerpoint/2010/main" val="1929214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21"/>
          <p:cNvSpPr>
            <a:spLocks noChangeArrowheads="1"/>
          </p:cNvSpPr>
          <p:nvPr/>
        </p:nvSpPr>
        <p:spPr bwMode="auto">
          <a:xfrm>
            <a:off x="0" y="3332163"/>
            <a:ext cx="5387975" cy="1012825"/>
          </a:xfrm>
          <a:custGeom>
            <a:avLst/>
            <a:gdLst>
              <a:gd name="T0" fmla="*/ 5295902 w 5388429"/>
              <a:gd name="T1" fmla="*/ 0 h 1012510"/>
              <a:gd name="T2" fmla="*/ 5388429 w 5388429"/>
              <a:gd name="T3" fmla="*/ 0 h 1012510"/>
              <a:gd name="T4" fmla="*/ 5388429 w 5388429"/>
              <a:gd name="T5" fmla="*/ 663958 h 1012510"/>
              <a:gd name="T6" fmla="*/ 5039877 w 5388429"/>
              <a:gd name="T7" fmla="*/ 1012510 h 1012510"/>
              <a:gd name="T8" fmla="*/ 0 w 5388429"/>
              <a:gd name="T9" fmla="*/ 1012510 h 1012510"/>
              <a:gd name="T10" fmla="*/ 0 w 5388429"/>
              <a:gd name="T11" fmla="*/ 908130 h 1012510"/>
              <a:gd name="T12" fmla="*/ 4947350 w 5388429"/>
              <a:gd name="T13" fmla="*/ 908130 h 1012510"/>
              <a:gd name="T14" fmla="*/ 5295902 w 5388429"/>
              <a:gd name="T15" fmla="*/ 559578 h 1012510"/>
              <a:gd name="T16" fmla="*/ 0 60000 65536"/>
              <a:gd name="T17" fmla="*/ 0 60000 65536"/>
              <a:gd name="T18" fmla="*/ 0 60000 65536"/>
              <a:gd name="T19" fmla="*/ 0 60000 65536"/>
              <a:gd name="T20" fmla="*/ 0 60000 65536"/>
              <a:gd name="T21" fmla="*/ 0 60000 65536"/>
              <a:gd name="T22" fmla="*/ 0 60000 65536"/>
              <a:gd name="T23" fmla="*/ 0 60000 65536"/>
              <a:gd name="T24" fmla="*/ 0 w 5388429"/>
              <a:gd name="T25" fmla="*/ 0 h 1012510"/>
              <a:gd name="T26" fmla="*/ 5388429 w 5388429"/>
              <a:gd name="T27" fmla="*/ 1012510 h 10125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88429" h="1012510">
                <a:moveTo>
                  <a:pt x="5295902" y="0"/>
                </a:moveTo>
                <a:lnTo>
                  <a:pt x="5388429" y="0"/>
                </a:lnTo>
                <a:lnTo>
                  <a:pt x="5388429" y="663958"/>
                </a:lnTo>
                <a:cubicBezTo>
                  <a:pt x="5388429" y="856458"/>
                  <a:pt x="5232377" y="1012510"/>
                  <a:pt x="5039877" y="1012510"/>
                </a:cubicBezTo>
                <a:lnTo>
                  <a:pt x="0" y="1012510"/>
                </a:lnTo>
                <a:lnTo>
                  <a:pt x="0" y="908130"/>
                </a:lnTo>
                <a:lnTo>
                  <a:pt x="4947350" y="908130"/>
                </a:lnTo>
                <a:cubicBezTo>
                  <a:pt x="5139850" y="908130"/>
                  <a:pt x="5295902" y="752078"/>
                  <a:pt x="5295902" y="559578"/>
                </a:cubicBezTo>
                <a:close/>
              </a:path>
            </a:pathLst>
          </a:custGeom>
          <a:solidFill>
            <a:schemeClr val="bg1">
              <a:lumMod val="50000"/>
            </a:schemeClr>
          </a:solidFill>
          <a:ln>
            <a:noFill/>
          </a:ln>
          <a:extLst/>
        </p:spPr>
        <p:txBody>
          <a:bodyPr anchor="ctr"/>
          <a:lstStyle/>
          <a:p>
            <a:pPr algn="ctr"/>
            <a:endParaRPr lang="zh-CN" altLang="zh-CN">
              <a:solidFill>
                <a:srgbClr val="FFFFFF"/>
              </a:solidFill>
              <a:latin typeface="宋体" charset="0"/>
              <a:sym typeface="宋体" charset="0"/>
            </a:endParaRPr>
          </a:p>
        </p:txBody>
      </p:sp>
      <p:sp>
        <p:nvSpPr>
          <p:cNvPr id="5" name="椭圆 25"/>
          <p:cNvSpPr>
            <a:spLocks noChangeAspect="1" noChangeArrowheads="1"/>
          </p:cNvSpPr>
          <p:nvPr/>
        </p:nvSpPr>
        <p:spPr bwMode="auto">
          <a:xfrm>
            <a:off x="4762500" y="2179638"/>
            <a:ext cx="1152525" cy="1152525"/>
          </a:xfrm>
          <a:prstGeom prst="ellipse">
            <a:avLst/>
          </a:prstGeom>
          <a:solidFill>
            <a:schemeClr val="bg1">
              <a:lumMod val="50000"/>
            </a:schemeClr>
          </a:solidFill>
          <a:ln>
            <a:noFill/>
          </a:ln>
          <a:extLst/>
        </p:spPr>
        <p:txBody>
          <a:bodyPr anchor="ctr"/>
          <a:lstStyle/>
          <a:p>
            <a:pPr algn="ctr"/>
            <a:endParaRPr lang="zh-CN" altLang="zh-CN">
              <a:solidFill>
                <a:srgbClr val="FFFFFF"/>
              </a:solidFill>
              <a:latin typeface="宋体" charset="0"/>
              <a:sym typeface="宋体" charset="0"/>
            </a:endParaRPr>
          </a:p>
        </p:txBody>
      </p:sp>
      <p:sp>
        <p:nvSpPr>
          <p:cNvPr id="6" name="椭圆 27"/>
          <p:cNvSpPr>
            <a:spLocks noChangeAspect="1" noChangeArrowheads="1"/>
          </p:cNvSpPr>
          <p:nvPr/>
        </p:nvSpPr>
        <p:spPr bwMode="auto">
          <a:xfrm>
            <a:off x="3752850" y="2908300"/>
            <a:ext cx="1150938" cy="1152525"/>
          </a:xfrm>
          <a:prstGeom prst="ellipse">
            <a:avLst/>
          </a:prstGeom>
          <a:solidFill>
            <a:schemeClr val="tx1"/>
          </a:solidFill>
          <a:ln>
            <a:noFill/>
          </a:ln>
          <a:extLst/>
        </p:spPr>
        <p:txBody>
          <a:bodyPr anchor="ctr"/>
          <a:lstStyle/>
          <a:p>
            <a:pPr algn="ctr"/>
            <a:endParaRPr lang="zh-CN" altLang="zh-CN">
              <a:solidFill>
                <a:srgbClr val="FFFFFF"/>
              </a:solidFill>
              <a:latin typeface="宋体" charset="0"/>
              <a:sym typeface="宋体" charset="0"/>
            </a:endParaRPr>
          </a:p>
        </p:txBody>
      </p:sp>
      <p:sp>
        <p:nvSpPr>
          <p:cNvPr id="7" name="椭圆 30"/>
          <p:cNvSpPr>
            <a:spLocks noChangeAspect="1" noChangeArrowheads="1"/>
          </p:cNvSpPr>
          <p:nvPr/>
        </p:nvSpPr>
        <p:spPr bwMode="auto">
          <a:xfrm>
            <a:off x="7304088" y="2908300"/>
            <a:ext cx="1150937" cy="1152525"/>
          </a:xfrm>
          <a:prstGeom prst="ellipse">
            <a:avLst/>
          </a:prstGeom>
          <a:solidFill>
            <a:schemeClr val="tx1"/>
          </a:solidFill>
          <a:ln>
            <a:noFill/>
          </a:ln>
          <a:extLst/>
        </p:spPr>
        <p:txBody>
          <a:bodyPr anchor="ctr"/>
          <a:lstStyle/>
          <a:p>
            <a:pPr algn="ctr"/>
            <a:endParaRPr lang="zh-CN" altLang="zh-CN">
              <a:solidFill>
                <a:srgbClr val="FFFFFF"/>
              </a:solidFill>
              <a:latin typeface="宋体" charset="0"/>
              <a:sym typeface="宋体" charset="0"/>
            </a:endParaRPr>
          </a:p>
        </p:txBody>
      </p:sp>
      <p:sp>
        <p:nvSpPr>
          <p:cNvPr id="8" name="椭圆 31"/>
          <p:cNvSpPr>
            <a:spLocks noChangeAspect="1" noChangeArrowheads="1"/>
          </p:cNvSpPr>
          <p:nvPr/>
        </p:nvSpPr>
        <p:spPr bwMode="auto">
          <a:xfrm>
            <a:off x="6292850" y="2179638"/>
            <a:ext cx="1152525" cy="1152525"/>
          </a:xfrm>
          <a:prstGeom prst="ellipse">
            <a:avLst/>
          </a:prstGeom>
          <a:solidFill>
            <a:schemeClr val="bg1">
              <a:lumMod val="50000"/>
            </a:schemeClr>
          </a:solidFill>
          <a:ln>
            <a:noFill/>
          </a:ln>
          <a:extLst/>
        </p:spPr>
        <p:txBody>
          <a:bodyPr anchor="ctr"/>
          <a:lstStyle/>
          <a:p>
            <a:pPr algn="ctr"/>
            <a:endParaRPr lang="zh-CN" altLang="zh-CN">
              <a:solidFill>
                <a:srgbClr val="FFFFFF"/>
              </a:solidFill>
              <a:latin typeface="宋体" charset="0"/>
              <a:sym typeface="宋体" charset="0"/>
            </a:endParaRPr>
          </a:p>
        </p:txBody>
      </p:sp>
      <p:sp>
        <p:nvSpPr>
          <p:cNvPr id="9" name="任意多边形 33"/>
          <p:cNvSpPr>
            <a:spLocks noChangeArrowheads="1"/>
          </p:cNvSpPr>
          <p:nvPr/>
        </p:nvSpPr>
        <p:spPr bwMode="auto">
          <a:xfrm>
            <a:off x="0" y="4060825"/>
            <a:ext cx="4413250" cy="1012825"/>
          </a:xfrm>
          <a:custGeom>
            <a:avLst/>
            <a:gdLst>
              <a:gd name="T0" fmla="*/ 4321630 w 4414157"/>
              <a:gd name="T1" fmla="*/ 0 h 1012510"/>
              <a:gd name="T2" fmla="*/ 4414157 w 4414157"/>
              <a:gd name="T3" fmla="*/ 0 h 1012510"/>
              <a:gd name="T4" fmla="*/ 4414157 w 4414157"/>
              <a:gd name="T5" fmla="*/ 663958 h 1012510"/>
              <a:gd name="T6" fmla="*/ 4065605 w 4414157"/>
              <a:gd name="T7" fmla="*/ 1012510 h 1012510"/>
              <a:gd name="T8" fmla="*/ 0 w 4414157"/>
              <a:gd name="T9" fmla="*/ 1012510 h 1012510"/>
              <a:gd name="T10" fmla="*/ 0 w 4414157"/>
              <a:gd name="T11" fmla="*/ 908130 h 1012510"/>
              <a:gd name="T12" fmla="*/ 3973078 w 4414157"/>
              <a:gd name="T13" fmla="*/ 908130 h 1012510"/>
              <a:gd name="T14" fmla="*/ 4321630 w 4414157"/>
              <a:gd name="T15" fmla="*/ 559578 h 1012510"/>
              <a:gd name="T16" fmla="*/ 0 60000 65536"/>
              <a:gd name="T17" fmla="*/ 0 60000 65536"/>
              <a:gd name="T18" fmla="*/ 0 60000 65536"/>
              <a:gd name="T19" fmla="*/ 0 60000 65536"/>
              <a:gd name="T20" fmla="*/ 0 60000 65536"/>
              <a:gd name="T21" fmla="*/ 0 60000 65536"/>
              <a:gd name="T22" fmla="*/ 0 60000 65536"/>
              <a:gd name="T23" fmla="*/ 0 60000 65536"/>
              <a:gd name="T24" fmla="*/ 0 w 4414157"/>
              <a:gd name="T25" fmla="*/ 0 h 1012510"/>
              <a:gd name="T26" fmla="*/ 4414157 w 4414157"/>
              <a:gd name="T27" fmla="*/ 1012510 h 10125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14157" h="1012510">
                <a:moveTo>
                  <a:pt x="4321630" y="0"/>
                </a:moveTo>
                <a:lnTo>
                  <a:pt x="4414157" y="0"/>
                </a:lnTo>
                <a:lnTo>
                  <a:pt x="4414157" y="663958"/>
                </a:lnTo>
                <a:cubicBezTo>
                  <a:pt x="4414157" y="856458"/>
                  <a:pt x="4258105" y="1012510"/>
                  <a:pt x="4065605" y="1012510"/>
                </a:cubicBezTo>
                <a:lnTo>
                  <a:pt x="0" y="1012510"/>
                </a:lnTo>
                <a:lnTo>
                  <a:pt x="0" y="908130"/>
                </a:lnTo>
                <a:lnTo>
                  <a:pt x="3973078" y="908130"/>
                </a:lnTo>
                <a:cubicBezTo>
                  <a:pt x="4165578" y="908130"/>
                  <a:pt x="4321630" y="752078"/>
                  <a:pt x="4321630" y="559578"/>
                </a:cubicBezTo>
                <a:close/>
              </a:path>
            </a:pathLst>
          </a:custGeom>
          <a:solidFill>
            <a:schemeClr val="tx1"/>
          </a:solidFill>
          <a:ln>
            <a:noFill/>
          </a:ln>
          <a:extLst/>
        </p:spPr>
        <p:txBody>
          <a:bodyPr anchor="ctr"/>
          <a:lstStyle/>
          <a:p>
            <a:pPr algn="ctr"/>
            <a:endParaRPr lang="zh-CN" altLang="zh-CN">
              <a:solidFill>
                <a:srgbClr val="FFFFFF"/>
              </a:solidFill>
              <a:latin typeface="宋体" charset="0"/>
              <a:sym typeface="宋体" charset="0"/>
            </a:endParaRPr>
          </a:p>
        </p:txBody>
      </p:sp>
      <p:sp>
        <p:nvSpPr>
          <p:cNvPr id="10" name="任意多边形 35"/>
          <p:cNvSpPr>
            <a:spLocks noChangeArrowheads="1"/>
          </p:cNvSpPr>
          <p:nvPr/>
        </p:nvSpPr>
        <p:spPr bwMode="auto">
          <a:xfrm flipH="1">
            <a:off x="6819900" y="3316288"/>
            <a:ext cx="5387975" cy="1012825"/>
          </a:xfrm>
          <a:custGeom>
            <a:avLst/>
            <a:gdLst>
              <a:gd name="T0" fmla="*/ 5295902 w 5388429"/>
              <a:gd name="T1" fmla="*/ 0 h 1012510"/>
              <a:gd name="T2" fmla="*/ 5388429 w 5388429"/>
              <a:gd name="T3" fmla="*/ 0 h 1012510"/>
              <a:gd name="T4" fmla="*/ 5388429 w 5388429"/>
              <a:gd name="T5" fmla="*/ 663958 h 1012510"/>
              <a:gd name="T6" fmla="*/ 5039877 w 5388429"/>
              <a:gd name="T7" fmla="*/ 1012510 h 1012510"/>
              <a:gd name="T8" fmla="*/ 0 w 5388429"/>
              <a:gd name="T9" fmla="*/ 1012510 h 1012510"/>
              <a:gd name="T10" fmla="*/ 0 w 5388429"/>
              <a:gd name="T11" fmla="*/ 908130 h 1012510"/>
              <a:gd name="T12" fmla="*/ 4947350 w 5388429"/>
              <a:gd name="T13" fmla="*/ 908130 h 1012510"/>
              <a:gd name="T14" fmla="*/ 5295902 w 5388429"/>
              <a:gd name="T15" fmla="*/ 559578 h 1012510"/>
              <a:gd name="T16" fmla="*/ 0 60000 65536"/>
              <a:gd name="T17" fmla="*/ 0 60000 65536"/>
              <a:gd name="T18" fmla="*/ 0 60000 65536"/>
              <a:gd name="T19" fmla="*/ 0 60000 65536"/>
              <a:gd name="T20" fmla="*/ 0 60000 65536"/>
              <a:gd name="T21" fmla="*/ 0 60000 65536"/>
              <a:gd name="T22" fmla="*/ 0 60000 65536"/>
              <a:gd name="T23" fmla="*/ 0 60000 65536"/>
              <a:gd name="T24" fmla="*/ 0 w 5388429"/>
              <a:gd name="T25" fmla="*/ 0 h 1012510"/>
              <a:gd name="T26" fmla="*/ 5388429 w 5388429"/>
              <a:gd name="T27" fmla="*/ 1012510 h 10125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88429" h="1012510">
                <a:moveTo>
                  <a:pt x="5295902" y="0"/>
                </a:moveTo>
                <a:lnTo>
                  <a:pt x="5388429" y="0"/>
                </a:lnTo>
                <a:lnTo>
                  <a:pt x="5388429" y="663958"/>
                </a:lnTo>
                <a:cubicBezTo>
                  <a:pt x="5388429" y="856458"/>
                  <a:pt x="5232377" y="1012510"/>
                  <a:pt x="5039877" y="1012510"/>
                </a:cubicBezTo>
                <a:lnTo>
                  <a:pt x="0" y="1012510"/>
                </a:lnTo>
                <a:lnTo>
                  <a:pt x="0" y="908130"/>
                </a:lnTo>
                <a:lnTo>
                  <a:pt x="4947350" y="908130"/>
                </a:lnTo>
                <a:cubicBezTo>
                  <a:pt x="5139850" y="908130"/>
                  <a:pt x="5295902" y="752078"/>
                  <a:pt x="5295902" y="559578"/>
                </a:cubicBezTo>
                <a:close/>
              </a:path>
            </a:pathLst>
          </a:custGeom>
          <a:solidFill>
            <a:schemeClr val="bg1">
              <a:lumMod val="50000"/>
            </a:schemeClr>
          </a:solidFill>
          <a:ln>
            <a:noFill/>
          </a:ln>
          <a:extLst/>
        </p:spPr>
        <p:txBody>
          <a:bodyPr anchor="ctr"/>
          <a:lstStyle/>
          <a:p>
            <a:pPr algn="ctr"/>
            <a:endParaRPr lang="zh-CN" altLang="zh-CN">
              <a:solidFill>
                <a:srgbClr val="FFFFFF"/>
              </a:solidFill>
              <a:latin typeface="宋体" charset="0"/>
              <a:sym typeface="宋体" charset="0"/>
            </a:endParaRPr>
          </a:p>
        </p:txBody>
      </p:sp>
      <p:sp>
        <p:nvSpPr>
          <p:cNvPr id="11" name="任意多边形 36"/>
          <p:cNvSpPr>
            <a:spLocks noChangeArrowheads="1"/>
          </p:cNvSpPr>
          <p:nvPr/>
        </p:nvSpPr>
        <p:spPr bwMode="auto">
          <a:xfrm flipH="1">
            <a:off x="7794625" y="4044950"/>
            <a:ext cx="4414838" cy="1012825"/>
          </a:xfrm>
          <a:custGeom>
            <a:avLst/>
            <a:gdLst>
              <a:gd name="T0" fmla="*/ 4415098 w 4415098"/>
              <a:gd name="T1" fmla="*/ 0 h 1012510"/>
              <a:gd name="T2" fmla="*/ 4322571 w 4415098"/>
              <a:gd name="T3" fmla="*/ 0 h 1012510"/>
              <a:gd name="T4" fmla="*/ 4322571 w 4415098"/>
              <a:gd name="T5" fmla="*/ 559578 h 1012510"/>
              <a:gd name="T6" fmla="*/ 3974019 w 4415098"/>
              <a:gd name="T7" fmla="*/ 908130 h 1012510"/>
              <a:gd name="T8" fmla="*/ 0 w 4415098"/>
              <a:gd name="T9" fmla="*/ 908130 h 1012510"/>
              <a:gd name="T10" fmla="*/ 0 w 4415098"/>
              <a:gd name="T11" fmla="*/ 1012510 h 1012510"/>
              <a:gd name="T12" fmla="*/ 4066546 w 4415098"/>
              <a:gd name="T13" fmla="*/ 1012510 h 1012510"/>
              <a:gd name="T14" fmla="*/ 4415098 w 4415098"/>
              <a:gd name="T15" fmla="*/ 663958 h 1012510"/>
              <a:gd name="T16" fmla="*/ 0 60000 65536"/>
              <a:gd name="T17" fmla="*/ 0 60000 65536"/>
              <a:gd name="T18" fmla="*/ 0 60000 65536"/>
              <a:gd name="T19" fmla="*/ 0 60000 65536"/>
              <a:gd name="T20" fmla="*/ 0 60000 65536"/>
              <a:gd name="T21" fmla="*/ 0 60000 65536"/>
              <a:gd name="T22" fmla="*/ 0 60000 65536"/>
              <a:gd name="T23" fmla="*/ 0 60000 65536"/>
              <a:gd name="T24" fmla="*/ 0 w 4415098"/>
              <a:gd name="T25" fmla="*/ 0 h 1012510"/>
              <a:gd name="T26" fmla="*/ 4415098 w 4415098"/>
              <a:gd name="T27" fmla="*/ 1012510 h 10125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15098" h="1012510">
                <a:moveTo>
                  <a:pt x="4415098" y="0"/>
                </a:moveTo>
                <a:lnTo>
                  <a:pt x="4322571" y="0"/>
                </a:lnTo>
                <a:lnTo>
                  <a:pt x="4322571" y="559578"/>
                </a:lnTo>
                <a:cubicBezTo>
                  <a:pt x="4322571" y="752078"/>
                  <a:pt x="4166519" y="908130"/>
                  <a:pt x="3974019" y="908130"/>
                </a:cubicBezTo>
                <a:lnTo>
                  <a:pt x="0" y="908130"/>
                </a:lnTo>
                <a:lnTo>
                  <a:pt x="0" y="1012510"/>
                </a:lnTo>
                <a:lnTo>
                  <a:pt x="4066546" y="1012510"/>
                </a:lnTo>
                <a:cubicBezTo>
                  <a:pt x="4259046" y="1012510"/>
                  <a:pt x="4415098" y="856458"/>
                  <a:pt x="4415098" y="663958"/>
                </a:cubicBezTo>
                <a:close/>
              </a:path>
            </a:pathLst>
          </a:custGeom>
          <a:solidFill>
            <a:schemeClr val="tx1"/>
          </a:solidFill>
          <a:ln>
            <a:noFill/>
          </a:ln>
          <a:extLst/>
        </p:spPr>
        <p:txBody>
          <a:bodyPr anchor="ctr"/>
          <a:lstStyle/>
          <a:p>
            <a:pPr algn="ctr"/>
            <a:endParaRPr lang="zh-CN" altLang="zh-CN">
              <a:solidFill>
                <a:srgbClr val="FFFFFF"/>
              </a:solidFill>
              <a:latin typeface="宋体" charset="0"/>
              <a:sym typeface="宋体" charset="0"/>
            </a:endParaRPr>
          </a:p>
        </p:txBody>
      </p:sp>
      <p:grpSp>
        <p:nvGrpSpPr>
          <p:cNvPr id="12" name="组合 38"/>
          <p:cNvGrpSpPr>
            <a:grpSpLocks/>
          </p:cNvGrpSpPr>
          <p:nvPr/>
        </p:nvGrpSpPr>
        <p:grpSpPr bwMode="auto">
          <a:xfrm>
            <a:off x="4057650" y="3119438"/>
            <a:ext cx="573088" cy="600075"/>
            <a:chOff x="0" y="0"/>
            <a:chExt cx="444697" cy="466185"/>
          </a:xfrm>
        </p:grpSpPr>
        <p:sp>
          <p:nvSpPr>
            <p:cNvPr id="13" name="Freeform 11"/>
            <p:cNvSpPr>
              <a:spLocks noChangeArrowheads="1"/>
            </p:cNvSpPr>
            <p:nvPr/>
          </p:nvSpPr>
          <p:spPr bwMode="auto">
            <a:xfrm>
              <a:off x="130793" y="245705"/>
              <a:ext cx="88753" cy="87818"/>
            </a:xfrm>
            <a:custGeom>
              <a:avLst/>
              <a:gdLst>
                <a:gd name="T0" fmla="*/ 24 w 40"/>
                <a:gd name="T1" fmla="*/ 1 h 40"/>
                <a:gd name="T2" fmla="*/ 20 w 40"/>
                <a:gd name="T3" fmla="*/ 0 h 40"/>
                <a:gd name="T4" fmla="*/ 0 w 40"/>
                <a:gd name="T5" fmla="*/ 20 h 40"/>
                <a:gd name="T6" fmla="*/ 20 w 40"/>
                <a:gd name="T7" fmla="*/ 40 h 40"/>
                <a:gd name="T8" fmla="*/ 40 w 40"/>
                <a:gd name="T9" fmla="*/ 20 h 40"/>
                <a:gd name="T10" fmla="*/ 39 w 40"/>
                <a:gd name="T11" fmla="*/ 15 h 40"/>
                <a:gd name="T12" fmla="*/ 15 w 40"/>
                <a:gd name="T13" fmla="*/ 26 h 40"/>
                <a:gd name="T14" fmla="*/ 24 w 40"/>
                <a:gd name="T15" fmla="*/ 1 h 40"/>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40"/>
                <a:gd name="T26" fmla="*/ 40 w 4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charset="0"/>
                <a:sym typeface="宋体" charset="0"/>
              </a:endParaRPr>
            </a:p>
          </p:txBody>
        </p:sp>
        <p:sp>
          <p:nvSpPr>
            <p:cNvPr id="14" name="Freeform 12"/>
            <p:cNvSpPr>
              <a:spLocks noChangeArrowheads="1"/>
            </p:cNvSpPr>
            <p:nvPr/>
          </p:nvSpPr>
          <p:spPr bwMode="auto">
            <a:xfrm>
              <a:off x="0" y="114912"/>
              <a:ext cx="351273" cy="351273"/>
            </a:xfrm>
            <a:custGeom>
              <a:avLst/>
              <a:gdLst>
                <a:gd name="T0" fmla="*/ 131 w 159"/>
                <a:gd name="T1" fmla="*/ 41 h 159"/>
                <a:gd name="T2" fmla="*/ 144 w 159"/>
                <a:gd name="T3" fmla="*/ 79 h 159"/>
                <a:gd name="T4" fmla="*/ 79 w 159"/>
                <a:gd name="T5" fmla="*/ 144 h 159"/>
                <a:gd name="T6" fmla="*/ 15 w 159"/>
                <a:gd name="T7" fmla="*/ 79 h 159"/>
                <a:gd name="T8" fmla="*/ 79 w 159"/>
                <a:gd name="T9" fmla="*/ 15 h 159"/>
                <a:gd name="T10" fmla="*/ 112 w 159"/>
                <a:gd name="T11" fmla="*/ 24 h 159"/>
                <a:gd name="T12" fmla="*/ 122 w 159"/>
                <a:gd name="T13" fmla="*/ 13 h 159"/>
                <a:gd name="T14" fmla="*/ 79 w 159"/>
                <a:gd name="T15" fmla="*/ 0 h 159"/>
                <a:gd name="T16" fmla="*/ 0 w 159"/>
                <a:gd name="T17" fmla="*/ 79 h 159"/>
                <a:gd name="T18" fmla="*/ 79 w 159"/>
                <a:gd name="T19" fmla="*/ 159 h 159"/>
                <a:gd name="T20" fmla="*/ 159 w 159"/>
                <a:gd name="T21" fmla="*/ 79 h 159"/>
                <a:gd name="T22" fmla="*/ 141 w 159"/>
                <a:gd name="T23" fmla="*/ 30 h 159"/>
                <a:gd name="T24" fmla="*/ 131 w 159"/>
                <a:gd name="T25" fmla="*/ 41 h 1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9"/>
                <a:gd name="T40" fmla="*/ 0 h 159"/>
                <a:gd name="T41" fmla="*/ 159 w 159"/>
                <a:gd name="T42" fmla="*/ 159 h 1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charset="0"/>
                <a:sym typeface="宋体" charset="0"/>
              </a:endParaRPr>
            </a:p>
          </p:txBody>
        </p:sp>
        <p:sp>
          <p:nvSpPr>
            <p:cNvPr id="15" name="Freeform 13"/>
            <p:cNvSpPr>
              <a:spLocks noChangeArrowheads="1"/>
            </p:cNvSpPr>
            <p:nvPr/>
          </p:nvSpPr>
          <p:spPr bwMode="auto">
            <a:xfrm>
              <a:off x="174702" y="221415"/>
              <a:ext cx="66331" cy="68199"/>
            </a:xfrm>
            <a:custGeom>
              <a:avLst/>
              <a:gdLst>
                <a:gd name="T0" fmla="*/ 71 w 71"/>
                <a:gd name="T1" fmla="*/ 30 h 73"/>
                <a:gd name="T2" fmla="*/ 38 w 71"/>
                <a:gd name="T3" fmla="*/ 0 h 73"/>
                <a:gd name="T4" fmla="*/ 19 w 71"/>
                <a:gd name="T5" fmla="*/ 19 h 73"/>
                <a:gd name="T6" fmla="*/ 0 w 71"/>
                <a:gd name="T7" fmla="*/ 73 h 73"/>
                <a:gd name="T8" fmla="*/ 55 w 71"/>
                <a:gd name="T9" fmla="*/ 49 h 73"/>
                <a:gd name="T10" fmla="*/ 71 w 71"/>
                <a:gd name="T11" fmla="*/ 30 h 73"/>
                <a:gd name="T12" fmla="*/ 0 60000 65536"/>
                <a:gd name="T13" fmla="*/ 0 60000 65536"/>
                <a:gd name="T14" fmla="*/ 0 60000 65536"/>
                <a:gd name="T15" fmla="*/ 0 60000 65536"/>
                <a:gd name="T16" fmla="*/ 0 60000 65536"/>
                <a:gd name="T17" fmla="*/ 0 60000 65536"/>
                <a:gd name="T18" fmla="*/ 0 w 71"/>
                <a:gd name="T19" fmla="*/ 0 h 73"/>
                <a:gd name="T20" fmla="*/ 71 w 71"/>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1" h="73">
                  <a:moveTo>
                    <a:pt x="71" y="30"/>
                  </a:moveTo>
                  <a:lnTo>
                    <a:pt x="38" y="0"/>
                  </a:lnTo>
                  <a:lnTo>
                    <a:pt x="19" y="19"/>
                  </a:lnTo>
                  <a:lnTo>
                    <a:pt x="0" y="73"/>
                  </a:lnTo>
                  <a:lnTo>
                    <a:pt x="55" y="49"/>
                  </a:lnTo>
                  <a:lnTo>
                    <a:pt x="71" y="30"/>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charset="0"/>
                <a:sym typeface="宋体" charset="0"/>
              </a:endParaRPr>
            </a:p>
          </p:txBody>
        </p:sp>
        <p:sp>
          <p:nvSpPr>
            <p:cNvPr id="16" name="Freeform 14"/>
            <p:cNvSpPr>
              <a:spLocks noChangeArrowheads="1"/>
            </p:cNvSpPr>
            <p:nvPr/>
          </p:nvSpPr>
          <p:spPr bwMode="auto">
            <a:xfrm>
              <a:off x="216743" y="88753"/>
              <a:ext cx="143873" cy="152281"/>
            </a:xfrm>
            <a:custGeom>
              <a:avLst/>
              <a:gdLst>
                <a:gd name="T0" fmla="*/ 121 w 154"/>
                <a:gd name="T1" fmla="*/ 0 h 163"/>
                <a:gd name="T2" fmla="*/ 0 w 154"/>
                <a:gd name="T3" fmla="*/ 132 h 163"/>
                <a:gd name="T4" fmla="*/ 33 w 154"/>
                <a:gd name="T5" fmla="*/ 163 h 163"/>
                <a:gd name="T6" fmla="*/ 154 w 154"/>
                <a:gd name="T7" fmla="*/ 31 h 163"/>
                <a:gd name="T8" fmla="*/ 121 w 154"/>
                <a:gd name="T9" fmla="*/ 35 h 163"/>
                <a:gd name="T10" fmla="*/ 121 w 154"/>
                <a:gd name="T11" fmla="*/ 0 h 163"/>
                <a:gd name="T12" fmla="*/ 0 60000 65536"/>
                <a:gd name="T13" fmla="*/ 0 60000 65536"/>
                <a:gd name="T14" fmla="*/ 0 60000 65536"/>
                <a:gd name="T15" fmla="*/ 0 60000 65536"/>
                <a:gd name="T16" fmla="*/ 0 60000 65536"/>
                <a:gd name="T17" fmla="*/ 0 60000 65536"/>
                <a:gd name="T18" fmla="*/ 0 w 154"/>
                <a:gd name="T19" fmla="*/ 0 h 163"/>
                <a:gd name="T20" fmla="*/ 154 w 154"/>
                <a:gd name="T21" fmla="*/ 163 h 163"/>
              </a:gdLst>
              <a:ahLst/>
              <a:cxnLst>
                <a:cxn ang="T12">
                  <a:pos x="T0" y="T1"/>
                </a:cxn>
                <a:cxn ang="T13">
                  <a:pos x="T2" y="T3"/>
                </a:cxn>
                <a:cxn ang="T14">
                  <a:pos x="T4" y="T5"/>
                </a:cxn>
                <a:cxn ang="T15">
                  <a:pos x="T6" y="T7"/>
                </a:cxn>
                <a:cxn ang="T16">
                  <a:pos x="T8" y="T9"/>
                </a:cxn>
                <a:cxn ang="T17">
                  <a:pos x="T10" y="T11"/>
                </a:cxn>
              </a:cxnLst>
              <a:rect l="T18" t="T19" r="T20" b="T21"/>
              <a:pathLst>
                <a:path w="154" h="163">
                  <a:moveTo>
                    <a:pt x="121" y="0"/>
                  </a:moveTo>
                  <a:lnTo>
                    <a:pt x="0" y="132"/>
                  </a:lnTo>
                  <a:lnTo>
                    <a:pt x="33" y="163"/>
                  </a:lnTo>
                  <a:lnTo>
                    <a:pt x="154" y="31"/>
                  </a:lnTo>
                  <a:lnTo>
                    <a:pt x="121" y="35"/>
                  </a:lnTo>
                  <a:lnTo>
                    <a:pt x="121" y="0"/>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charset="0"/>
                <a:sym typeface="宋体" charset="0"/>
              </a:endParaRPr>
            </a:p>
          </p:txBody>
        </p:sp>
        <p:sp>
          <p:nvSpPr>
            <p:cNvPr id="17" name="Freeform 15"/>
            <p:cNvSpPr>
              <a:spLocks noChangeArrowheads="1"/>
            </p:cNvSpPr>
            <p:nvPr/>
          </p:nvSpPr>
          <p:spPr bwMode="auto">
            <a:xfrm>
              <a:off x="336325" y="55120"/>
              <a:ext cx="56988" cy="59791"/>
            </a:xfrm>
            <a:custGeom>
              <a:avLst/>
              <a:gdLst>
                <a:gd name="T0" fmla="*/ 14 w 61"/>
                <a:gd name="T1" fmla="*/ 48 h 64"/>
                <a:gd name="T2" fmla="*/ 14 w 61"/>
                <a:gd name="T3" fmla="*/ 12 h 64"/>
                <a:gd name="T4" fmla="*/ 0 w 61"/>
                <a:gd name="T5" fmla="*/ 0 h 64"/>
                <a:gd name="T6" fmla="*/ 0 w 61"/>
                <a:gd name="T7" fmla="*/ 0 h 64"/>
                <a:gd name="T8" fmla="*/ 0 w 61"/>
                <a:gd name="T9" fmla="*/ 64 h 64"/>
                <a:gd name="T10" fmla="*/ 61 w 61"/>
                <a:gd name="T11" fmla="*/ 55 h 64"/>
                <a:gd name="T12" fmla="*/ 61 w 61"/>
                <a:gd name="T13" fmla="*/ 55 h 64"/>
                <a:gd name="T14" fmla="*/ 50 w 61"/>
                <a:gd name="T15" fmla="*/ 43 h 64"/>
                <a:gd name="T16" fmla="*/ 14 w 61"/>
                <a:gd name="T17" fmla="*/ 48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64"/>
                <a:gd name="T29" fmla="*/ 61 w 61"/>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64">
                  <a:moveTo>
                    <a:pt x="14" y="48"/>
                  </a:moveTo>
                  <a:lnTo>
                    <a:pt x="14" y="12"/>
                  </a:lnTo>
                  <a:lnTo>
                    <a:pt x="0" y="0"/>
                  </a:lnTo>
                  <a:lnTo>
                    <a:pt x="0" y="0"/>
                  </a:lnTo>
                  <a:lnTo>
                    <a:pt x="0" y="64"/>
                  </a:lnTo>
                  <a:lnTo>
                    <a:pt x="61" y="55"/>
                  </a:lnTo>
                  <a:lnTo>
                    <a:pt x="61" y="55"/>
                  </a:lnTo>
                  <a:lnTo>
                    <a:pt x="50" y="43"/>
                  </a:lnTo>
                  <a:lnTo>
                    <a:pt x="14" y="48"/>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charset="0"/>
                <a:sym typeface="宋体" charset="0"/>
              </a:endParaRPr>
            </a:p>
          </p:txBody>
        </p:sp>
        <p:sp>
          <p:nvSpPr>
            <p:cNvPr id="18" name="Freeform 16"/>
            <p:cNvSpPr>
              <a:spLocks noChangeArrowheads="1"/>
            </p:cNvSpPr>
            <p:nvPr/>
          </p:nvSpPr>
          <p:spPr bwMode="auto">
            <a:xfrm>
              <a:off x="360615" y="27093"/>
              <a:ext cx="59791" cy="61660"/>
            </a:xfrm>
            <a:custGeom>
              <a:avLst/>
              <a:gdLst>
                <a:gd name="T0" fmla="*/ 14 w 64"/>
                <a:gd name="T1" fmla="*/ 49 h 66"/>
                <a:gd name="T2" fmla="*/ 14 w 64"/>
                <a:gd name="T3" fmla="*/ 11 h 66"/>
                <a:gd name="T4" fmla="*/ 2 w 64"/>
                <a:gd name="T5" fmla="*/ 0 h 66"/>
                <a:gd name="T6" fmla="*/ 2 w 64"/>
                <a:gd name="T7" fmla="*/ 0 h 66"/>
                <a:gd name="T8" fmla="*/ 0 w 64"/>
                <a:gd name="T9" fmla="*/ 66 h 66"/>
                <a:gd name="T10" fmla="*/ 64 w 64"/>
                <a:gd name="T11" fmla="*/ 56 h 66"/>
                <a:gd name="T12" fmla="*/ 64 w 64"/>
                <a:gd name="T13" fmla="*/ 56 h 66"/>
                <a:gd name="T14" fmla="*/ 50 w 64"/>
                <a:gd name="T15" fmla="*/ 44 h 66"/>
                <a:gd name="T16" fmla="*/ 14 w 64"/>
                <a:gd name="T17" fmla="*/ 49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66"/>
                <a:gd name="T29" fmla="*/ 64 w 64"/>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66">
                  <a:moveTo>
                    <a:pt x="14" y="49"/>
                  </a:moveTo>
                  <a:lnTo>
                    <a:pt x="14" y="11"/>
                  </a:lnTo>
                  <a:lnTo>
                    <a:pt x="2" y="0"/>
                  </a:lnTo>
                  <a:lnTo>
                    <a:pt x="2" y="0"/>
                  </a:lnTo>
                  <a:lnTo>
                    <a:pt x="0" y="66"/>
                  </a:lnTo>
                  <a:lnTo>
                    <a:pt x="64" y="56"/>
                  </a:lnTo>
                  <a:lnTo>
                    <a:pt x="64" y="56"/>
                  </a:lnTo>
                  <a:lnTo>
                    <a:pt x="50" y="44"/>
                  </a:lnTo>
                  <a:lnTo>
                    <a:pt x="14" y="49"/>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charset="0"/>
                <a:sym typeface="宋体" charset="0"/>
              </a:endParaRPr>
            </a:p>
          </p:txBody>
        </p:sp>
        <p:sp>
          <p:nvSpPr>
            <p:cNvPr id="19" name="Freeform 17"/>
            <p:cNvSpPr>
              <a:spLocks noChangeArrowheads="1"/>
            </p:cNvSpPr>
            <p:nvPr/>
          </p:nvSpPr>
          <p:spPr bwMode="auto">
            <a:xfrm>
              <a:off x="64462" y="181242"/>
              <a:ext cx="220480" cy="218612"/>
            </a:xfrm>
            <a:custGeom>
              <a:avLst/>
              <a:gdLst>
                <a:gd name="T0" fmla="*/ 50 w 100"/>
                <a:gd name="T1" fmla="*/ 0 h 99"/>
                <a:gd name="T2" fmla="*/ 0 w 100"/>
                <a:gd name="T3" fmla="*/ 49 h 99"/>
                <a:gd name="T4" fmla="*/ 50 w 100"/>
                <a:gd name="T5" fmla="*/ 99 h 99"/>
                <a:gd name="T6" fmla="*/ 100 w 100"/>
                <a:gd name="T7" fmla="*/ 49 h 99"/>
                <a:gd name="T8" fmla="*/ 92 w 100"/>
                <a:gd name="T9" fmla="*/ 22 h 99"/>
                <a:gd name="T10" fmla="*/ 83 w 100"/>
                <a:gd name="T11" fmla="*/ 32 h 99"/>
                <a:gd name="T12" fmla="*/ 81 w 100"/>
                <a:gd name="T13" fmla="*/ 34 h 99"/>
                <a:gd name="T14" fmla="*/ 85 w 100"/>
                <a:gd name="T15" fmla="*/ 49 h 99"/>
                <a:gd name="T16" fmla="*/ 50 w 100"/>
                <a:gd name="T17" fmla="*/ 84 h 99"/>
                <a:gd name="T18" fmla="*/ 15 w 100"/>
                <a:gd name="T19" fmla="*/ 49 h 99"/>
                <a:gd name="T20" fmla="*/ 50 w 100"/>
                <a:gd name="T21" fmla="*/ 15 h 99"/>
                <a:gd name="T22" fmla="*/ 62 w 100"/>
                <a:gd name="T23" fmla="*/ 17 h 99"/>
                <a:gd name="T24" fmla="*/ 64 w 100"/>
                <a:gd name="T25" fmla="*/ 14 h 99"/>
                <a:gd name="T26" fmla="*/ 73 w 100"/>
                <a:gd name="T27" fmla="*/ 5 h 99"/>
                <a:gd name="T28" fmla="*/ 50 w 100"/>
                <a:gd name="T29" fmla="*/ 0 h 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99"/>
                <a:gd name="T47" fmla="*/ 100 w 100"/>
                <a:gd name="T48" fmla="*/ 99 h 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charset="0"/>
                <a:sym typeface="宋体" charset="0"/>
              </a:endParaRPr>
            </a:p>
          </p:txBody>
        </p:sp>
        <p:sp>
          <p:nvSpPr>
            <p:cNvPr id="20" name="Freeform 18"/>
            <p:cNvSpPr>
              <a:spLocks noChangeArrowheads="1"/>
            </p:cNvSpPr>
            <p:nvPr/>
          </p:nvSpPr>
          <p:spPr bwMode="auto">
            <a:xfrm>
              <a:off x="386774" y="0"/>
              <a:ext cx="57923" cy="59791"/>
            </a:xfrm>
            <a:custGeom>
              <a:avLst/>
              <a:gdLst>
                <a:gd name="T0" fmla="*/ 50 w 62"/>
                <a:gd name="T1" fmla="*/ 43 h 64"/>
                <a:gd name="T2" fmla="*/ 15 w 62"/>
                <a:gd name="T3" fmla="*/ 47 h 64"/>
                <a:gd name="T4" fmla="*/ 15 w 62"/>
                <a:gd name="T5" fmla="*/ 12 h 64"/>
                <a:gd name="T6" fmla="*/ 0 w 62"/>
                <a:gd name="T7" fmla="*/ 0 h 64"/>
                <a:gd name="T8" fmla="*/ 0 w 62"/>
                <a:gd name="T9" fmla="*/ 0 h 64"/>
                <a:gd name="T10" fmla="*/ 0 w 62"/>
                <a:gd name="T11" fmla="*/ 64 h 64"/>
                <a:gd name="T12" fmla="*/ 62 w 62"/>
                <a:gd name="T13" fmla="*/ 55 h 64"/>
                <a:gd name="T14" fmla="*/ 62 w 62"/>
                <a:gd name="T15" fmla="*/ 55 h 64"/>
                <a:gd name="T16" fmla="*/ 50 w 62"/>
                <a:gd name="T17" fmla="*/ 43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
                <a:gd name="T28" fmla="*/ 0 h 64"/>
                <a:gd name="T29" fmla="*/ 62 w 62"/>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 h="64">
                  <a:moveTo>
                    <a:pt x="50" y="43"/>
                  </a:moveTo>
                  <a:lnTo>
                    <a:pt x="15" y="47"/>
                  </a:lnTo>
                  <a:lnTo>
                    <a:pt x="15" y="12"/>
                  </a:lnTo>
                  <a:lnTo>
                    <a:pt x="0" y="0"/>
                  </a:lnTo>
                  <a:lnTo>
                    <a:pt x="0" y="0"/>
                  </a:lnTo>
                  <a:lnTo>
                    <a:pt x="0" y="64"/>
                  </a:lnTo>
                  <a:lnTo>
                    <a:pt x="62" y="55"/>
                  </a:lnTo>
                  <a:lnTo>
                    <a:pt x="62" y="55"/>
                  </a:lnTo>
                  <a:lnTo>
                    <a:pt x="50" y="43"/>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charset="0"/>
                <a:sym typeface="宋体" charset="0"/>
              </a:endParaRPr>
            </a:p>
          </p:txBody>
        </p:sp>
      </p:grpSp>
      <p:grpSp>
        <p:nvGrpSpPr>
          <p:cNvPr id="21" name="组合 47"/>
          <p:cNvGrpSpPr>
            <a:grpSpLocks/>
          </p:cNvGrpSpPr>
          <p:nvPr/>
        </p:nvGrpSpPr>
        <p:grpSpPr bwMode="auto">
          <a:xfrm>
            <a:off x="5146675" y="2482850"/>
            <a:ext cx="454025" cy="506413"/>
            <a:chOff x="0" y="0"/>
            <a:chExt cx="402656" cy="450303"/>
          </a:xfrm>
        </p:grpSpPr>
        <p:sp>
          <p:nvSpPr>
            <p:cNvPr id="22" name="Freeform 108"/>
            <p:cNvSpPr>
              <a:spLocks noEditPoints="1" noChangeArrowheads="1"/>
            </p:cNvSpPr>
            <p:nvPr/>
          </p:nvSpPr>
          <p:spPr bwMode="auto">
            <a:xfrm>
              <a:off x="69134" y="167228"/>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6"/>
                <a:gd name="T32" fmla="*/ 26 w 26"/>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charset="0"/>
                <a:sym typeface="宋体" charset="0"/>
              </a:endParaRPr>
            </a:p>
          </p:txBody>
        </p:sp>
        <p:sp>
          <p:nvSpPr>
            <p:cNvPr id="23" name="Freeform 109"/>
            <p:cNvSpPr>
              <a:spLocks noEditPoints="1" noChangeArrowheads="1"/>
            </p:cNvSpPr>
            <p:nvPr/>
          </p:nvSpPr>
          <p:spPr bwMode="auto">
            <a:xfrm>
              <a:off x="197125" y="129859"/>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22"/>
                <a:gd name="T32" fmla="*/ 22 w 22"/>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charset="0"/>
                <a:sym typeface="宋体" charset="0"/>
              </a:endParaRPr>
            </a:p>
          </p:txBody>
        </p:sp>
        <p:sp>
          <p:nvSpPr>
            <p:cNvPr id="24" name="Freeform 110"/>
            <p:cNvSpPr>
              <a:spLocks noEditPoints="1" noChangeArrowheads="1"/>
            </p:cNvSpPr>
            <p:nvPr/>
          </p:nvSpPr>
          <p:spPr bwMode="auto">
            <a:xfrm>
              <a:off x="82213" y="181242"/>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4"/>
                <a:gd name="T32" fmla="*/ 14 w 14"/>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charset="0"/>
                <a:sym typeface="宋体" charset="0"/>
              </a:endParaRPr>
            </a:p>
          </p:txBody>
        </p:sp>
        <p:sp>
          <p:nvSpPr>
            <p:cNvPr id="25" name="Freeform 111"/>
            <p:cNvSpPr>
              <a:spLocks noEditPoints="1" noChangeArrowheads="1"/>
            </p:cNvSpPr>
            <p:nvPr/>
          </p:nvSpPr>
          <p:spPr bwMode="auto">
            <a:xfrm>
              <a:off x="172834" y="105568"/>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4"/>
                <a:gd name="T32" fmla="*/ 44 w 44"/>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charset="0"/>
                <a:sym typeface="宋体" charset="0"/>
              </a:endParaRPr>
            </a:p>
          </p:txBody>
        </p:sp>
        <p:sp>
          <p:nvSpPr>
            <p:cNvPr id="26" name="Freeform 112"/>
            <p:cNvSpPr>
              <a:spLocks noEditPoints="1" noChangeArrowheads="1"/>
            </p:cNvSpPr>
            <p:nvPr/>
          </p:nvSpPr>
          <p:spPr bwMode="auto">
            <a:xfrm>
              <a:off x="0" y="0"/>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204"/>
                <a:gd name="T140" fmla="*/ 182 w 182"/>
                <a:gd name="T141" fmla="*/ 204 h 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charset="0"/>
                <a:sym typeface="宋体" charset="0"/>
              </a:endParaRPr>
            </a:p>
          </p:txBody>
        </p:sp>
      </p:grpSp>
      <p:grpSp>
        <p:nvGrpSpPr>
          <p:cNvPr id="27" name="组合 53"/>
          <p:cNvGrpSpPr>
            <a:grpSpLocks/>
          </p:cNvGrpSpPr>
          <p:nvPr/>
        </p:nvGrpSpPr>
        <p:grpSpPr bwMode="auto">
          <a:xfrm>
            <a:off x="7645400" y="3200400"/>
            <a:ext cx="449263" cy="508000"/>
            <a:chOff x="0" y="0"/>
            <a:chExt cx="406393" cy="459645"/>
          </a:xfrm>
        </p:grpSpPr>
        <p:sp>
          <p:nvSpPr>
            <p:cNvPr id="28" name="Freeform 148"/>
            <p:cNvSpPr>
              <a:spLocks noEditPoints="1" noChangeArrowheads="1"/>
            </p:cNvSpPr>
            <p:nvPr/>
          </p:nvSpPr>
          <p:spPr bwMode="auto">
            <a:xfrm>
              <a:off x="55120" y="0"/>
              <a:ext cx="351273" cy="456842"/>
            </a:xfrm>
            <a:custGeom>
              <a:avLst/>
              <a:gdLst>
                <a:gd name="T0" fmla="*/ 157 w 159"/>
                <a:gd name="T1" fmla="*/ 185 h 207"/>
                <a:gd name="T2" fmla="*/ 89 w 159"/>
                <a:gd name="T3" fmla="*/ 79 h 207"/>
                <a:gd name="T4" fmla="*/ 92 w 159"/>
                <a:gd name="T5" fmla="*/ 24 h 207"/>
                <a:gd name="T6" fmla="*/ 42 w 159"/>
                <a:gd name="T7" fmla="*/ 4 h 207"/>
                <a:gd name="T8" fmla="*/ 70 w 159"/>
                <a:gd name="T9" fmla="*/ 48 h 207"/>
                <a:gd name="T10" fmla="*/ 37 w 159"/>
                <a:gd name="T11" fmla="*/ 69 h 207"/>
                <a:gd name="T12" fmla="*/ 10 w 159"/>
                <a:gd name="T13" fmla="*/ 27 h 207"/>
                <a:gd name="T14" fmla="*/ 10 w 159"/>
                <a:gd name="T15" fmla="*/ 77 h 207"/>
                <a:gd name="T16" fmla="*/ 62 w 159"/>
                <a:gd name="T17" fmla="*/ 96 h 207"/>
                <a:gd name="T18" fmla="*/ 130 w 159"/>
                <a:gd name="T19" fmla="*/ 202 h 207"/>
                <a:gd name="T20" fmla="*/ 143 w 159"/>
                <a:gd name="T21" fmla="*/ 205 h 207"/>
                <a:gd name="T22" fmla="*/ 154 w 159"/>
                <a:gd name="T23" fmla="*/ 197 h 207"/>
                <a:gd name="T24" fmla="*/ 157 w 159"/>
                <a:gd name="T25" fmla="*/ 185 h 207"/>
                <a:gd name="T26" fmla="*/ 144 w 159"/>
                <a:gd name="T27" fmla="*/ 193 h 207"/>
                <a:gd name="T28" fmla="*/ 134 w 159"/>
                <a:gd name="T29" fmla="*/ 191 h 207"/>
                <a:gd name="T30" fmla="*/ 137 w 159"/>
                <a:gd name="T31" fmla="*/ 182 h 207"/>
                <a:gd name="T32" fmla="*/ 146 w 159"/>
                <a:gd name="T33" fmla="*/ 184 h 207"/>
                <a:gd name="T34" fmla="*/ 144 w 159"/>
                <a:gd name="T35" fmla="*/ 193 h 2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9"/>
                <a:gd name="T55" fmla="*/ 0 h 207"/>
                <a:gd name="T56" fmla="*/ 159 w 159"/>
                <a:gd name="T57" fmla="*/ 207 h 2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charset="0"/>
                <a:sym typeface="宋体" charset="0"/>
              </a:endParaRPr>
            </a:p>
          </p:txBody>
        </p:sp>
        <p:sp>
          <p:nvSpPr>
            <p:cNvPr id="29" name="Freeform 149"/>
            <p:cNvSpPr>
              <a:spLocks noEditPoints="1" noChangeArrowheads="1"/>
            </p:cNvSpPr>
            <p:nvPr/>
          </p:nvSpPr>
          <p:spPr bwMode="auto">
            <a:xfrm>
              <a:off x="0" y="231691"/>
              <a:ext cx="231691" cy="227954"/>
            </a:xfrm>
            <a:custGeom>
              <a:avLst/>
              <a:gdLst>
                <a:gd name="T0" fmla="*/ 91 w 105"/>
                <a:gd name="T1" fmla="*/ 26 h 103"/>
                <a:gd name="T2" fmla="*/ 97 w 105"/>
                <a:gd name="T3" fmla="*/ 20 h 103"/>
                <a:gd name="T4" fmla="*/ 84 w 105"/>
                <a:gd name="T5" fmla="*/ 7 h 103"/>
                <a:gd name="T6" fmla="*/ 78 w 105"/>
                <a:gd name="T7" fmla="*/ 13 h 103"/>
                <a:gd name="T8" fmla="*/ 62 w 105"/>
                <a:gd name="T9" fmla="*/ 7 h 103"/>
                <a:gd name="T10" fmla="*/ 62 w 105"/>
                <a:gd name="T11" fmla="*/ 0 h 103"/>
                <a:gd name="T12" fmla="*/ 43 w 105"/>
                <a:gd name="T13" fmla="*/ 0 h 103"/>
                <a:gd name="T14" fmla="*/ 43 w 105"/>
                <a:gd name="T15" fmla="*/ 7 h 103"/>
                <a:gd name="T16" fmla="*/ 28 w 105"/>
                <a:gd name="T17" fmla="*/ 13 h 103"/>
                <a:gd name="T18" fmla="*/ 22 w 105"/>
                <a:gd name="T19" fmla="*/ 7 h 103"/>
                <a:gd name="T20" fmla="*/ 8 w 105"/>
                <a:gd name="T21" fmla="*/ 20 h 103"/>
                <a:gd name="T22" fmla="*/ 15 w 105"/>
                <a:gd name="T23" fmla="*/ 27 h 103"/>
                <a:gd name="T24" fmla="*/ 8 w 105"/>
                <a:gd name="T25" fmla="*/ 42 h 103"/>
                <a:gd name="T26" fmla="*/ 0 w 105"/>
                <a:gd name="T27" fmla="*/ 42 h 103"/>
                <a:gd name="T28" fmla="*/ 0 w 105"/>
                <a:gd name="T29" fmla="*/ 61 h 103"/>
                <a:gd name="T30" fmla="*/ 9 w 105"/>
                <a:gd name="T31" fmla="*/ 61 h 103"/>
                <a:gd name="T32" fmla="*/ 15 w 105"/>
                <a:gd name="T33" fmla="*/ 76 h 103"/>
                <a:gd name="T34" fmla="*/ 9 w 105"/>
                <a:gd name="T35" fmla="*/ 82 h 103"/>
                <a:gd name="T36" fmla="*/ 22 w 105"/>
                <a:gd name="T37" fmla="*/ 95 h 103"/>
                <a:gd name="T38" fmla="*/ 28 w 105"/>
                <a:gd name="T39" fmla="*/ 89 h 103"/>
                <a:gd name="T40" fmla="*/ 43 w 105"/>
                <a:gd name="T41" fmla="*/ 95 h 103"/>
                <a:gd name="T42" fmla="*/ 43 w 105"/>
                <a:gd name="T43" fmla="*/ 103 h 103"/>
                <a:gd name="T44" fmla="*/ 62 w 105"/>
                <a:gd name="T45" fmla="*/ 103 h 103"/>
                <a:gd name="T46" fmla="*/ 62 w 105"/>
                <a:gd name="T47" fmla="*/ 95 h 103"/>
                <a:gd name="T48" fmla="*/ 77 w 105"/>
                <a:gd name="T49" fmla="*/ 89 h 103"/>
                <a:gd name="T50" fmla="*/ 83 w 105"/>
                <a:gd name="T51" fmla="*/ 95 h 103"/>
                <a:gd name="T52" fmla="*/ 96 w 105"/>
                <a:gd name="T53" fmla="*/ 82 h 103"/>
                <a:gd name="T54" fmla="*/ 91 w 105"/>
                <a:gd name="T55" fmla="*/ 76 h 103"/>
                <a:gd name="T56" fmla="*/ 97 w 105"/>
                <a:gd name="T57" fmla="*/ 61 h 103"/>
                <a:gd name="T58" fmla="*/ 105 w 105"/>
                <a:gd name="T59" fmla="*/ 61 h 103"/>
                <a:gd name="T60" fmla="*/ 105 w 105"/>
                <a:gd name="T61" fmla="*/ 42 h 103"/>
                <a:gd name="T62" fmla="*/ 97 w 105"/>
                <a:gd name="T63" fmla="*/ 42 h 103"/>
                <a:gd name="T64" fmla="*/ 91 w 105"/>
                <a:gd name="T65" fmla="*/ 26 h 103"/>
                <a:gd name="T66" fmla="*/ 53 w 105"/>
                <a:gd name="T67" fmla="*/ 83 h 103"/>
                <a:gd name="T68" fmla="*/ 21 w 105"/>
                <a:gd name="T69" fmla="*/ 51 h 103"/>
                <a:gd name="T70" fmla="*/ 53 w 105"/>
                <a:gd name="T71" fmla="*/ 19 h 103"/>
                <a:gd name="T72" fmla="*/ 85 w 105"/>
                <a:gd name="T73" fmla="*/ 51 h 103"/>
                <a:gd name="T74" fmla="*/ 53 w 105"/>
                <a:gd name="T75" fmla="*/ 83 h 1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
                <a:gd name="T115" fmla="*/ 0 h 103"/>
                <a:gd name="T116" fmla="*/ 105 w 105"/>
                <a:gd name="T117" fmla="*/ 103 h 1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charset="0"/>
                <a:sym typeface="宋体" charset="0"/>
              </a:endParaRPr>
            </a:p>
          </p:txBody>
        </p:sp>
        <p:sp>
          <p:nvSpPr>
            <p:cNvPr id="30" name="Oval 150"/>
            <p:cNvSpPr>
              <a:spLocks noChangeArrowheads="1"/>
            </p:cNvSpPr>
            <p:nvPr/>
          </p:nvSpPr>
          <p:spPr bwMode="auto">
            <a:xfrm>
              <a:off x="97160" y="326983"/>
              <a:ext cx="37370" cy="37370"/>
            </a:xfrm>
            <a:prstGeom prst="ellipse">
              <a:avLst/>
            </a:pr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charset="0"/>
                <a:sym typeface="宋体" charset="0"/>
              </a:endParaRPr>
            </a:p>
          </p:txBody>
        </p:sp>
      </p:grpSp>
      <p:grpSp>
        <p:nvGrpSpPr>
          <p:cNvPr id="31" name="组合 57"/>
          <p:cNvGrpSpPr>
            <a:grpSpLocks/>
          </p:cNvGrpSpPr>
          <p:nvPr/>
        </p:nvGrpSpPr>
        <p:grpSpPr bwMode="auto">
          <a:xfrm>
            <a:off x="6629400" y="2533650"/>
            <a:ext cx="431800" cy="427038"/>
            <a:chOff x="0" y="0"/>
            <a:chExt cx="453105" cy="448433"/>
          </a:xfrm>
        </p:grpSpPr>
        <p:sp>
          <p:nvSpPr>
            <p:cNvPr id="32" name="Freeform 136"/>
            <p:cNvSpPr>
              <a:spLocks noChangeArrowheads="1"/>
            </p:cNvSpPr>
            <p:nvPr/>
          </p:nvSpPr>
          <p:spPr bwMode="auto">
            <a:xfrm>
              <a:off x="0" y="251309"/>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89"/>
                <a:gd name="T32" fmla="*/ 205 w 205"/>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charset="0"/>
                <a:sym typeface="宋体" charset="0"/>
              </a:endParaRPr>
            </a:p>
          </p:txBody>
        </p:sp>
        <p:sp>
          <p:nvSpPr>
            <p:cNvPr id="33" name="Freeform 137"/>
            <p:cNvSpPr>
              <a:spLocks noEditPoints="1" noChangeArrowheads="1"/>
            </p:cNvSpPr>
            <p:nvPr/>
          </p:nvSpPr>
          <p:spPr bwMode="auto">
            <a:xfrm>
              <a:off x="0" y="0"/>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5"/>
                <a:gd name="T97" fmla="*/ 0 h 118"/>
                <a:gd name="T98" fmla="*/ 205 w 205"/>
                <a:gd name="T99" fmla="*/ 118 h 1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charset="0"/>
                <a:sym typeface="宋体" charset="0"/>
              </a:endParaRPr>
            </a:p>
          </p:txBody>
        </p:sp>
      </p:grpSp>
      <p:sp>
        <p:nvSpPr>
          <p:cNvPr id="34" name="文本框 69"/>
          <p:cNvSpPr>
            <a:spLocks noChangeArrowheads="1"/>
          </p:cNvSpPr>
          <p:nvPr/>
        </p:nvSpPr>
        <p:spPr bwMode="auto">
          <a:xfrm>
            <a:off x="2335213" y="1793875"/>
            <a:ext cx="257016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chemeClr val="bg1"/>
                </a:solidFill>
                <a:latin typeface="方正姚体" charset="0"/>
                <a:sym typeface="方正姚体" charset="0"/>
              </a:rPr>
              <a:t>    </a:t>
            </a:r>
            <a:r>
              <a:rPr lang="en-US" altLang="zh-CN" sz="1400" b="1">
                <a:solidFill>
                  <a:srgbClr val="000000"/>
                </a:solidFill>
                <a:latin typeface="方正姚体" charset="0"/>
                <a:sym typeface="方正姚体" charset="0"/>
              </a:rPr>
              <a:t>CONTNET   TITLE   HERE</a:t>
            </a:r>
            <a:endParaRPr lang="en-US" altLang="zh-CN" sz="1100" b="1">
              <a:solidFill>
                <a:srgbClr val="000000"/>
              </a:solidFill>
              <a:latin typeface="方正姚体" charset="0"/>
              <a:sym typeface="方正姚体" charset="0"/>
            </a:endParaRPr>
          </a:p>
          <a:p>
            <a:r>
              <a:rPr lang="en-US" altLang="zh-CN" sz="1100">
                <a:solidFill>
                  <a:srgbClr val="000000"/>
                </a:solidFill>
                <a:latin typeface="方正姚体" charset="0"/>
                <a:ea typeface="方正姚体" charset="0"/>
                <a:sym typeface="方正姚体" charset="0"/>
              </a:rPr>
              <a:t>Click here to add  you to the  center of the  </a:t>
            </a:r>
          </a:p>
          <a:p>
            <a:r>
              <a:rPr lang="en-US" altLang="zh-CN" sz="1100">
                <a:solidFill>
                  <a:srgbClr val="000000"/>
                </a:solidFill>
                <a:latin typeface="方正姚体" charset="0"/>
                <a:ea typeface="方正姚体" charset="0"/>
                <a:sym typeface="方正姚体" charset="0"/>
              </a:rPr>
              <a:t>narrative thought</a:t>
            </a:r>
            <a:endParaRPr lang="en-US" altLang="zh-CN" sz="1400">
              <a:solidFill>
                <a:srgbClr val="000000"/>
              </a:solidFill>
              <a:latin typeface="方正姚体" charset="0"/>
              <a:ea typeface="方正姚体" charset="0"/>
              <a:sym typeface="方正姚体" charset="0"/>
            </a:endParaRPr>
          </a:p>
        </p:txBody>
      </p:sp>
      <p:sp>
        <p:nvSpPr>
          <p:cNvPr id="35" name="文本框 70"/>
          <p:cNvSpPr>
            <a:spLocks noChangeArrowheads="1"/>
          </p:cNvSpPr>
          <p:nvPr/>
        </p:nvSpPr>
        <p:spPr bwMode="auto">
          <a:xfrm>
            <a:off x="7446963" y="1800225"/>
            <a:ext cx="257016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chemeClr val="bg1"/>
                </a:solidFill>
                <a:latin typeface="方正姚体" charset="0"/>
                <a:sym typeface="方正姚体" charset="0"/>
              </a:rPr>
              <a:t>    </a:t>
            </a:r>
            <a:r>
              <a:rPr lang="en-US" altLang="zh-CN" sz="1400" b="1">
                <a:solidFill>
                  <a:srgbClr val="000000"/>
                </a:solidFill>
                <a:latin typeface="方正姚体" charset="0"/>
                <a:sym typeface="方正姚体" charset="0"/>
              </a:rPr>
              <a:t>CONTNET   TITLE   HERE</a:t>
            </a:r>
            <a:endParaRPr lang="en-US" altLang="zh-CN" sz="1100" b="1">
              <a:solidFill>
                <a:srgbClr val="000000"/>
              </a:solidFill>
              <a:latin typeface="方正姚体" charset="0"/>
              <a:sym typeface="方正姚体" charset="0"/>
            </a:endParaRPr>
          </a:p>
          <a:p>
            <a:r>
              <a:rPr lang="en-US" altLang="zh-CN" sz="1100">
                <a:solidFill>
                  <a:srgbClr val="000000"/>
                </a:solidFill>
                <a:latin typeface="方正姚体" charset="0"/>
                <a:ea typeface="方正姚体" charset="0"/>
                <a:sym typeface="方正姚体" charset="0"/>
              </a:rPr>
              <a:t>Click here to add  you to the  center of the  </a:t>
            </a:r>
          </a:p>
          <a:p>
            <a:r>
              <a:rPr lang="en-US" altLang="zh-CN" sz="1100">
                <a:solidFill>
                  <a:srgbClr val="000000"/>
                </a:solidFill>
                <a:latin typeface="方正姚体" charset="0"/>
                <a:ea typeface="方正姚体" charset="0"/>
                <a:sym typeface="方正姚体" charset="0"/>
              </a:rPr>
              <a:t>narrative thought</a:t>
            </a:r>
            <a:endParaRPr lang="en-US" altLang="zh-CN" sz="1400">
              <a:solidFill>
                <a:srgbClr val="000000"/>
              </a:solidFill>
              <a:latin typeface="方正姚体" charset="0"/>
              <a:ea typeface="方正姚体" charset="0"/>
              <a:sym typeface="方正姚体" charset="0"/>
            </a:endParaRPr>
          </a:p>
        </p:txBody>
      </p:sp>
      <p:sp>
        <p:nvSpPr>
          <p:cNvPr id="36" name="文本框 71"/>
          <p:cNvSpPr>
            <a:spLocks noChangeArrowheads="1"/>
          </p:cNvSpPr>
          <p:nvPr/>
        </p:nvSpPr>
        <p:spPr bwMode="auto">
          <a:xfrm>
            <a:off x="8558213" y="2636838"/>
            <a:ext cx="257016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chemeClr val="bg1"/>
                </a:solidFill>
                <a:latin typeface="方正姚体" charset="0"/>
                <a:sym typeface="方正姚体" charset="0"/>
              </a:rPr>
              <a:t>    </a:t>
            </a:r>
            <a:r>
              <a:rPr lang="en-US" altLang="zh-CN" sz="1400" b="1">
                <a:solidFill>
                  <a:srgbClr val="000000"/>
                </a:solidFill>
                <a:latin typeface="方正姚体" charset="0"/>
                <a:sym typeface="方正姚体" charset="0"/>
              </a:rPr>
              <a:t>CONTNET   TITLE   HERE</a:t>
            </a:r>
            <a:endParaRPr lang="en-US" altLang="zh-CN" sz="1100" b="1">
              <a:solidFill>
                <a:srgbClr val="000000"/>
              </a:solidFill>
              <a:latin typeface="方正姚体" charset="0"/>
              <a:sym typeface="方正姚体" charset="0"/>
            </a:endParaRPr>
          </a:p>
          <a:p>
            <a:r>
              <a:rPr lang="en-US" altLang="zh-CN" sz="1100">
                <a:solidFill>
                  <a:srgbClr val="000000"/>
                </a:solidFill>
                <a:latin typeface="方正姚体" charset="0"/>
                <a:ea typeface="方正姚体" charset="0"/>
                <a:sym typeface="方正姚体" charset="0"/>
              </a:rPr>
              <a:t>Click here to add  you to the  center of the  </a:t>
            </a:r>
          </a:p>
          <a:p>
            <a:r>
              <a:rPr lang="en-US" altLang="zh-CN" sz="1100">
                <a:solidFill>
                  <a:srgbClr val="000000"/>
                </a:solidFill>
                <a:latin typeface="方正姚体" charset="0"/>
                <a:ea typeface="方正姚体" charset="0"/>
                <a:sym typeface="方正姚体" charset="0"/>
              </a:rPr>
              <a:t>narrative thought</a:t>
            </a:r>
            <a:endParaRPr lang="en-US" altLang="zh-CN" sz="1400">
              <a:solidFill>
                <a:srgbClr val="000000"/>
              </a:solidFill>
              <a:latin typeface="方正姚体" charset="0"/>
              <a:ea typeface="方正姚体" charset="0"/>
              <a:sym typeface="方正姚体" charset="0"/>
            </a:endParaRPr>
          </a:p>
        </p:txBody>
      </p:sp>
      <p:sp>
        <p:nvSpPr>
          <p:cNvPr id="37" name="文本框 72"/>
          <p:cNvSpPr>
            <a:spLocks noChangeArrowheads="1"/>
          </p:cNvSpPr>
          <p:nvPr/>
        </p:nvSpPr>
        <p:spPr bwMode="auto">
          <a:xfrm>
            <a:off x="1165225" y="2643188"/>
            <a:ext cx="257016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chemeClr val="bg1"/>
                </a:solidFill>
                <a:latin typeface="方正姚体" charset="0"/>
                <a:sym typeface="方正姚体" charset="0"/>
              </a:rPr>
              <a:t>    </a:t>
            </a:r>
            <a:r>
              <a:rPr lang="en-US" altLang="zh-CN" sz="1400" b="1">
                <a:solidFill>
                  <a:srgbClr val="000000"/>
                </a:solidFill>
                <a:latin typeface="方正姚体" charset="0"/>
                <a:sym typeface="方正姚体" charset="0"/>
              </a:rPr>
              <a:t>CONTNET   TITLE   HERE</a:t>
            </a:r>
            <a:endParaRPr lang="en-US" altLang="zh-CN" sz="1100" b="1">
              <a:solidFill>
                <a:srgbClr val="000000"/>
              </a:solidFill>
              <a:latin typeface="方正姚体" charset="0"/>
              <a:sym typeface="方正姚体" charset="0"/>
            </a:endParaRPr>
          </a:p>
          <a:p>
            <a:r>
              <a:rPr lang="en-US" altLang="zh-CN" sz="1100">
                <a:solidFill>
                  <a:srgbClr val="000000"/>
                </a:solidFill>
                <a:latin typeface="方正姚体" charset="0"/>
                <a:ea typeface="方正姚体" charset="0"/>
                <a:sym typeface="方正姚体" charset="0"/>
              </a:rPr>
              <a:t>Click here to add  you to the  center of the  </a:t>
            </a:r>
          </a:p>
          <a:p>
            <a:r>
              <a:rPr lang="en-US" altLang="zh-CN" sz="1100">
                <a:solidFill>
                  <a:srgbClr val="000000"/>
                </a:solidFill>
                <a:latin typeface="方正姚体" charset="0"/>
                <a:ea typeface="方正姚体" charset="0"/>
                <a:sym typeface="方正姚体" charset="0"/>
              </a:rPr>
              <a:t>narrative thought</a:t>
            </a:r>
            <a:endParaRPr lang="en-US" altLang="zh-CN" sz="1400">
              <a:solidFill>
                <a:srgbClr val="000000"/>
              </a:solidFill>
              <a:latin typeface="方正姚体" charset="0"/>
              <a:ea typeface="方正姚体" charset="0"/>
              <a:sym typeface="方正姚体" charset="0"/>
            </a:endParaRPr>
          </a:p>
        </p:txBody>
      </p:sp>
      <p:sp>
        <p:nvSpPr>
          <p:cNvPr id="38" name="文本框 73"/>
          <p:cNvSpPr>
            <a:spLocks noChangeArrowheads="1"/>
          </p:cNvSpPr>
          <p:nvPr/>
        </p:nvSpPr>
        <p:spPr bwMode="auto">
          <a:xfrm>
            <a:off x="3308350" y="5045075"/>
            <a:ext cx="25685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chemeClr val="bg1"/>
                </a:solidFill>
                <a:latin typeface="方正姚体" charset="0"/>
                <a:sym typeface="方正姚体" charset="0"/>
              </a:rPr>
              <a:t>    </a:t>
            </a:r>
            <a:r>
              <a:rPr lang="en-US" altLang="zh-CN" sz="1400" b="1">
                <a:solidFill>
                  <a:srgbClr val="000000"/>
                </a:solidFill>
                <a:latin typeface="方正姚体" charset="0"/>
                <a:sym typeface="方正姚体" charset="0"/>
              </a:rPr>
              <a:t>CONTNET   TITLE   HERE</a:t>
            </a:r>
            <a:endParaRPr lang="en-US" altLang="zh-CN" sz="1100" b="1">
              <a:solidFill>
                <a:srgbClr val="000000"/>
              </a:solidFill>
              <a:latin typeface="方正姚体" charset="0"/>
              <a:sym typeface="方正姚体" charset="0"/>
            </a:endParaRPr>
          </a:p>
          <a:p>
            <a:r>
              <a:rPr lang="en-US" altLang="zh-CN" sz="1100">
                <a:solidFill>
                  <a:srgbClr val="000000"/>
                </a:solidFill>
                <a:latin typeface="方正姚体" charset="0"/>
                <a:ea typeface="方正姚体" charset="0"/>
                <a:sym typeface="方正姚体" charset="0"/>
              </a:rPr>
              <a:t>Click here to add  you to the  center of the  </a:t>
            </a:r>
          </a:p>
          <a:p>
            <a:r>
              <a:rPr lang="en-US" altLang="zh-CN" sz="1100">
                <a:solidFill>
                  <a:srgbClr val="000000"/>
                </a:solidFill>
                <a:latin typeface="方正姚体" charset="0"/>
                <a:ea typeface="方正姚体" charset="0"/>
                <a:sym typeface="方正姚体" charset="0"/>
              </a:rPr>
              <a:t>narrative thought</a:t>
            </a:r>
            <a:endParaRPr lang="en-US" altLang="zh-CN" sz="1400">
              <a:solidFill>
                <a:srgbClr val="000000"/>
              </a:solidFill>
              <a:latin typeface="方正姚体" charset="0"/>
              <a:ea typeface="方正姚体" charset="0"/>
              <a:sym typeface="方正姚体" charset="0"/>
            </a:endParaRPr>
          </a:p>
        </p:txBody>
      </p:sp>
      <p:sp>
        <p:nvSpPr>
          <p:cNvPr id="39" name="文本框 74"/>
          <p:cNvSpPr>
            <a:spLocks noChangeArrowheads="1"/>
          </p:cNvSpPr>
          <p:nvPr/>
        </p:nvSpPr>
        <p:spPr bwMode="auto">
          <a:xfrm>
            <a:off x="6400800" y="5002213"/>
            <a:ext cx="257016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chemeClr val="bg1"/>
                </a:solidFill>
                <a:latin typeface="方正姚体" charset="0"/>
                <a:sym typeface="方正姚体" charset="0"/>
              </a:rPr>
              <a:t>    </a:t>
            </a:r>
            <a:r>
              <a:rPr lang="en-US" altLang="zh-CN" sz="1400" b="1">
                <a:solidFill>
                  <a:srgbClr val="000000"/>
                </a:solidFill>
                <a:latin typeface="方正姚体" charset="0"/>
                <a:sym typeface="方正姚体" charset="0"/>
              </a:rPr>
              <a:t>CONTNET   TITLE   HERE</a:t>
            </a:r>
            <a:endParaRPr lang="en-US" altLang="zh-CN" sz="1100" b="1">
              <a:solidFill>
                <a:srgbClr val="000000"/>
              </a:solidFill>
              <a:latin typeface="方正姚体" charset="0"/>
              <a:sym typeface="方正姚体" charset="0"/>
            </a:endParaRPr>
          </a:p>
          <a:p>
            <a:r>
              <a:rPr lang="en-US" altLang="zh-CN" sz="1100">
                <a:solidFill>
                  <a:srgbClr val="000000"/>
                </a:solidFill>
                <a:latin typeface="方正姚体" charset="0"/>
                <a:ea typeface="方正姚体" charset="0"/>
                <a:sym typeface="方正姚体" charset="0"/>
              </a:rPr>
              <a:t>Click here to add  you to the  center of the  </a:t>
            </a:r>
          </a:p>
          <a:p>
            <a:r>
              <a:rPr lang="en-US" altLang="zh-CN" sz="1100">
                <a:solidFill>
                  <a:srgbClr val="000000"/>
                </a:solidFill>
                <a:latin typeface="方正姚体" charset="0"/>
                <a:ea typeface="方正姚体" charset="0"/>
                <a:sym typeface="方正姚体" charset="0"/>
              </a:rPr>
              <a:t>narrative thought</a:t>
            </a:r>
            <a:endParaRPr lang="en-US" altLang="zh-CN" sz="1400">
              <a:solidFill>
                <a:srgbClr val="000000"/>
              </a:solidFill>
              <a:latin typeface="方正姚体" charset="0"/>
              <a:ea typeface="方正姚体" charset="0"/>
              <a:sym typeface="方正姚体" charset="0"/>
            </a:endParaRPr>
          </a:p>
        </p:txBody>
      </p:sp>
      <p:sp>
        <p:nvSpPr>
          <p:cNvPr id="40" name="椭圆 28"/>
          <p:cNvSpPr>
            <a:spLocks noChangeAspect="1" noChangeArrowheads="1"/>
          </p:cNvSpPr>
          <p:nvPr/>
        </p:nvSpPr>
        <p:spPr bwMode="auto">
          <a:xfrm>
            <a:off x="2598738" y="3648075"/>
            <a:ext cx="1152525" cy="1152525"/>
          </a:xfrm>
          <a:prstGeom prst="ellipse">
            <a:avLst/>
          </a:prstGeom>
          <a:solidFill>
            <a:schemeClr val="bg1">
              <a:lumMod val="50000"/>
            </a:schemeClr>
          </a:solidFill>
          <a:ln>
            <a:noFill/>
          </a:ln>
          <a:extLst/>
        </p:spPr>
        <p:txBody>
          <a:bodyPr anchor="ctr"/>
          <a:lstStyle/>
          <a:p>
            <a:pPr algn="ctr"/>
            <a:endParaRPr lang="zh-CN" altLang="zh-CN">
              <a:solidFill>
                <a:srgbClr val="FFFFFF"/>
              </a:solidFill>
              <a:latin typeface="宋体" charset="0"/>
              <a:sym typeface="宋体" charset="0"/>
            </a:endParaRPr>
          </a:p>
        </p:txBody>
      </p:sp>
      <p:sp>
        <p:nvSpPr>
          <p:cNvPr id="41" name="椭圆 29"/>
          <p:cNvSpPr>
            <a:spLocks noChangeAspect="1" noChangeArrowheads="1"/>
          </p:cNvSpPr>
          <p:nvPr/>
        </p:nvSpPr>
        <p:spPr bwMode="auto">
          <a:xfrm>
            <a:off x="8455025" y="3665538"/>
            <a:ext cx="1152525" cy="1150937"/>
          </a:xfrm>
          <a:prstGeom prst="ellipse">
            <a:avLst/>
          </a:prstGeom>
          <a:solidFill>
            <a:schemeClr val="bg1">
              <a:lumMod val="50000"/>
            </a:schemeClr>
          </a:solidFill>
          <a:ln>
            <a:noFill/>
          </a:ln>
          <a:extLst/>
        </p:spPr>
        <p:txBody>
          <a:bodyPr anchor="ctr"/>
          <a:lstStyle/>
          <a:p>
            <a:pPr algn="ctr"/>
            <a:endParaRPr lang="zh-CN" altLang="zh-CN">
              <a:solidFill>
                <a:srgbClr val="FFFFFF"/>
              </a:solidFill>
              <a:latin typeface="宋体" charset="0"/>
              <a:sym typeface="宋体" charset="0"/>
            </a:endParaRPr>
          </a:p>
        </p:txBody>
      </p:sp>
      <p:sp>
        <p:nvSpPr>
          <p:cNvPr id="42" name="任意多边形 34"/>
          <p:cNvSpPr>
            <a:spLocks noChangeArrowheads="1"/>
          </p:cNvSpPr>
          <p:nvPr/>
        </p:nvSpPr>
        <p:spPr bwMode="auto">
          <a:xfrm>
            <a:off x="0" y="4791075"/>
            <a:ext cx="3241675" cy="1012825"/>
          </a:xfrm>
          <a:custGeom>
            <a:avLst/>
            <a:gdLst>
              <a:gd name="T0" fmla="*/ 3149235 w 3241762"/>
              <a:gd name="T1" fmla="*/ 0 h 1012510"/>
              <a:gd name="T2" fmla="*/ 3241762 w 3241762"/>
              <a:gd name="T3" fmla="*/ 0 h 1012510"/>
              <a:gd name="T4" fmla="*/ 3241762 w 3241762"/>
              <a:gd name="T5" fmla="*/ 663958 h 1012510"/>
              <a:gd name="T6" fmla="*/ 2893210 w 3241762"/>
              <a:gd name="T7" fmla="*/ 1012510 h 1012510"/>
              <a:gd name="T8" fmla="*/ 0 w 3241762"/>
              <a:gd name="T9" fmla="*/ 1012510 h 1012510"/>
              <a:gd name="T10" fmla="*/ 0 w 3241762"/>
              <a:gd name="T11" fmla="*/ 908130 h 1012510"/>
              <a:gd name="T12" fmla="*/ 2800683 w 3241762"/>
              <a:gd name="T13" fmla="*/ 908130 h 1012510"/>
              <a:gd name="T14" fmla="*/ 3149235 w 3241762"/>
              <a:gd name="T15" fmla="*/ 559578 h 1012510"/>
              <a:gd name="T16" fmla="*/ 0 60000 65536"/>
              <a:gd name="T17" fmla="*/ 0 60000 65536"/>
              <a:gd name="T18" fmla="*/ 0 60000 65536"/>
              <a:gd name="T19" fmla="*/ 0 60000 65536"/>
              <a:gd name="T20" fmla="*/ 0 60000 65536"/>
              <a:gd name="T21" fmla="*/ 0 60000 65536"/>
              <a:gd name="T22" fmla="*/ 0 60000 65536"/>
              <a:gd name="T23" fmla="*/ 0 60000 65536"/>
              <a:gd name="T24" fmla="*/ 0 w 3241762"/>
              <a:gd name="T25" fmla="*/ 0 h 1012510"/>
              <a:gd name="T26" fmla="*/ 3241762 w 3241762"/>
              <a:gd name="T27" fmla="*/ 1012510 h 10125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41762" h="1012510">
                <a:moveTo>
                  <a:pt x="3149235" y="0"/>
                </a:moveTo>
                <a:lnTo>
                  <a:pt x="3241762" y="0"/>
                </a:lnTo>
                <a:lnTo>
                  <a:pt x="3241762" y="663958"/>
                </a:lnTo>
                <a:cubicBezTo>
                  <a:pt x="3241762" y="856458"/>
                  <a:pt x="3085710" y="1012510"/>
                  <a:pt x="2893210" y="1012510"/>
                </a:cubicBezTo>
                <a:lnTo>
                  <a:pt x="0" y="1012510"/>
                </a:lnTo>
                <a:lnTo>
                  <a:pt x="0" y="908130"/>
                </a:lnTo>
                <a:lnTo>
                  <a:pt x="2800683" y="908130"/>
                </a:lnTo>
                <a:cubicBezTo>
                  <a:pt x="2993183" y="908130"/>
                  <a:pt x="3149235" y="752078"/>
                  <a:pt x="3149235" y="559578"/>
                </a:cubicBezTo>
                <a:close/>
              </a:path>
            </a:pathLst>
          </a:custGeom>
          <a:solidFill>
            <a:schemeClr val="bg1">
              <a:lumMod val="50000"/>
            </a:schemeClr>
          </a:solidFill>
          <a:ln>
            <a:noFill/>
          </a:ln>
          <a:extLst/>
        </p:spPr>
        <p:txBody>
          <a:bodyPr anchor="ctr"/>
          <a:lstStyle/>
          <a:p>
            <a:pPr algn="ctr"/>
            <a:endParaRPr lang="zh-CN" altLang="zh-CN">
              <a:solidFill>
                <a:srgbClr val="FFFFFF"/>
              </a:solidFill>
              <a:latin typeface="宋体" charset="0"/>
              <a:sym typeface="宋体" charset="0"/>
            </a:endParaRPr>
          </a:p>
        </p:txBody>
      </p:sp>
      <p:sp>
        <p:nvSpPr>
          <p:cNvPr id="43" name="任意多边形 37"/>
          <p:cNvSpPr>
            <a:spLocks noChangeArrowheads="1"/>
          </p:cNvSpPr>
          <p:nvPr/>
        </p:nvSpPr>
        <p:spPr bwMode="auto">
          <a:xfrm flipH="1">
            <a:off x="8966200" y="4791075"/>
            <a:ext cx="3243263" cy="1012825"/>
          </a:xfrm>
          <a:custGeom>
            <a:avLst/>
            <a:gdLst>
              <a:gd name="T0" fmla="*/ 3242703 w 3242703"/>
              <a:gd name="T1" fmla="*/ 0 h 1012510"/>
              <a:gd name="T2" fmla="*/ 3150176 w 3242703"/>
              <a:gd name="T3" fmla="*/ 0 h 1012510"/>
              <a:gd name="T4" fmla="*/ 3150176 w 3242703"/>
              <a:gd name="T5" fmla="*/ 559578 h 1012510"/>
              <a:gd name="T6" fmla="*/ 2801624 w 3242703"/>
              <a:gd name="T7" fmla="*/ 908130 h 1012510"/>
              <a:gd name="T8" fmla="*/ 0 w 3242703"/>
              <a:gd name="T9" fmla="*/ 908130 h 1012510"/>
              <a:gd name="T10" fmla="*/ 0 w 3242703"/>
              <a:gd name="T11" fmla="*/ 1012510 h 1012510"/>
              <a:gd name="T12" fmla="*/ 2894151 w 3242703"/>
              <a:gd name="T13" fmla="*/ 1012510 h 1012510"/>
              <a:gd name="T14" fmla="*/ 3242703 w 3242703"/>
              <a:gd name="T15" fmla="*/ 663958 h 1012510"/>
              <a:gd name="T16" fmla="*/ 0 60000 65536"/>
              <a:gd name="T17" fmla="*/ 0 60000 65536"/>
              <a:gd name="T18" fmla="*/ 0 60000 65536"/>
              <a:gd name="T19" fmla="*/ 0 60000 65536"/>
              <a:gd name="T20" fmla="*/ 0 60000 65536"/>
              <a:gd name="T21" fmla="*/ 0 60000 65536"/>
              <a:gd name="T22" fmla="*/ 0 60000 65536"/>
              <a:gd name="T23" fmla="*/ 0 60000 65536"/>
              <a:gd name="T24" fmla="*/ 0 w 3242703"/>
              <a:gd name="T25" fmla="*/ 0 h 1012510"/>
              <a:gd name="T26" fmla="*/ 3242703 w 3242703"/>
              <a:gd name="T27" fmla="*/ 1012510 h 10125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42703" h="1012510">
                <a:moveTo>
                  <a:pt x="3242703" y="0"/>
                </a:moveTo>
                <a:lnTo>
                  <a:pt x="3150176" y="0"/>
                </a:lnTo>
                <a:lnTo>
                  <a:pt x="3150176" y="559578"/>
                </a:lnTo>
                <a:cubicBezTo>
                  <a:pt x="3150176" y="752078"/>
                  <a:pt x="2994124" y="908130"/>
                  <a:pt x="2801624" y="908130"/>
                </a:cubicBezTo>
                <a:lnTo>
                  <a:pt x="0" y="908130"/>
                </a:lnTo>
                <a:lnTo>
                  <a:pt x="0" y="1012510"/>
                </a:lnTo>
                <a:lnTo>
                  <a:pt x="2894151" y="1012510"/>
                </a:lnTo>
                <a:cubicBezTo>
                  <a:pt x="3086651" y="1012510"/>
                  <a:pt x="3242703" y="856458"/>
                  <a:pt x="3242703" y="663958"/>
                </a:cubicBezTo>
                <a:close/>
              </a:path>
            </a:pathLst>
          </a:custGeom>
          <a:solidFill>
            <a:schemeClr val="bg1">
              <a:lumMod val="50000"/>
            </a:schemeClr>
          </a:solidFill>
          <a:ln>
            <a:noFill/>
          </a:ln>
          <a:extLst/>
        </p:spPr>
        <p:txBody>
          <a:bodyPr anchor="ctr"/>
          <a:lstStyle/>
          <a:p>
            <a:pPr algn="ctr"/>
            <a:endParaRPr lang="zh-CN" altLang="zh-CN">
              <a:solidFill>
                <a:srgbClr val="FFFFFF"/>
              </a:solidFill>
              <a:latin typeface="宋体" charset="0"/>
              <a:sym typeface="宋体" charset="0"/>
            </a:endParaRPr>
          </a:p>
        </p:txBody>
      </p:sp>
      <p:grpSp>
        <p:nvGrpSpPr>
          <p:cNvPr id="44" name="组合 60"/>
          <p:cNvGrpSpPr>
            <a:grpSpLocks/>
          </p:cNvGrpSpPr>
          <p:nvPr/>
        </p:nvGrpSpPr>
        <p:grpSpPr bwMode="auto">
          <a:xfrm>
            <a:off x="8855075" y="3987800"/>
            <a:ext cx="450850" cy="485775"/>
            <a:chOff x="0" y="0"/>
            <a:chExt cx="466184" cy="501686"/>
          </a:xfrm>
        </p:grpSpPr>
        <p:sp>
          <p:nvSpPr>
            <p:cNvPr id="45" name="Freeform 154"/>
            <p:cNvSpPr>
              <a:spLocks noChangeArrowheads="1"/>
            </p:cNvSpPr>
            <p:nvPr/>
          </p:nvSpPr>
          <p:spPr bwMode="auto">
            <a:xfrm>
              <a:off x="141070" y="426012"/>
              <a:ext cx="50449" cy="46712"/>
            </a:xfrm>
            <a:custGeom>
              <a:avLst/>
              <a:gdLst>
                <a:gd name="T0" fmla="*/ 16 w 23"/>
                <a:gd name="T1" fmla="*/ 0 h 21"/>
                <a:gd name="T2" fmla="*/ 16 w 23"/>
                <a:gd name="T3" fmla="*/ 4 h 21"/>
                <a:gd name="T4" fmla="*/ 19 w 23"/>
                <a:gd name="T5" fmla="*/ 11 h 21"/>
                <a:gd name="T6" fmla="*/ 10 w 23"/>
                <a:gd name="T7" fmla="*/ 17 h 21"/>
                <a:gd name="T8" fmla="*/ 4 w 23"/>
                <a:gd name="T9" fmla="*/ 9 h 21"/>
                <a:gd name="T10" fmla="*/ 6 w 23"/>
                <a:gd name="T11" fmla="*/ 5 h 21"/>
                <a:gd name="T12" fmla="*/ 6 w 23"/>
                <a:gd name="T13" fmla="*/ 0 h 21"/>
                <a:gd name="T14" fmla="*/ 0 w 23"/>
                <a:gd name="T15" fmla="*/ 10 h 21"/>
                <a:gd name="T16" fmla="*/ 11 w 23"/>
                <a:gd name="T17" fmla="*/ 21 h 21"/>
                <a:gd name="T18" fmla="*/ 23 w 23"/>
                <a:gd name="T19" fmla="*/ 10 h 21"/>
                <a:gd name="T20" fmla="*/ 16 w 23"/>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1"/>
                <a:gd name="T35" fmla="*/ 23 w 23"/>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charset="0"/>
                <a:sym typeface="宋体" charset="0"/>
              </a:endParaRPr>
            </a:p>
          </p:txBody>
        </p:sp>
        <p:sp>
          <p:nvSpPr>
            <p:cNvPr id="46" name="Rectangle 155"/>
            <p:cNvSpPr>
              <a:spLocks noChangeArrowheads="1"/>
            </p:cNvSpPr>
            <p:nvPr/>
          </p:nvSpPr>
          <p:spPr bwMode="auto">
            <a:xfrm>
              <a:off x="160689" y="419472"/>
              <a:ext cx="9342" cy="32698"/>
            </a:xfrm>
            <a:prstGeom prst="rect">
              <a:avLst/>
            </a:pr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charset="0"/>
                <a:sym typeface="宋体" charset="0"/>
              </a:endParaRPr>
            </a:p>
          </p:txBody>
        </p:sp>
        <p:sp>
          <p:nvSpPr>
            <p:cNvPr id="47" name="Freeform 156"/>
            <p:cNvSpPr>
              <a:spLocks noEditPoints="1" noChangeArrowheads="1"/>
            </p:cNvSpPr>
            <p:nvPr/>
          </p:nvSpPr>
          <p:spPr bwMode="auto">
            <a:xfrm>
              <a:off x="39238" y="81278"/>
              <a:ext cx="260652" cy="260652"/>
            </a:xfrm>
            <a:custGeom>
              <a:avLst/>
              <a:gdLst>
                <a:gd name="T0" fmla="*/ 24 w 118"/>
                <a:gd name="T1" fmla="*/ 19 h 118"/>
                <a:gd name="T2" fmla="*/ 19 w 118"/>
                <a:gd name="T3" fmla="*/ 94 h 118"/>
                <a:gd name="T4" fmla="*/ 94 w 118"/>
                <a:gd name="T5" fmla="*/ 99 h 118"/>
                <a:gd name="T6" fmla="*/ 99 w 118"/>
                <a:gd name="T7" fmla="*/ 24 h 118"/>
                <a:gd name="T8" fmla="*/ 24 w 118"/>
                <a:gd name="T9" fmla="*/ 19 h 118"/>
                <a:gd name="T10" fmla="*/ 64 w 118"/>
                <a:gd name="T11" fmla="*/ 84 h 118"/>
                <a:gd name="T12" fmla="*/ 64 w 118"/>
                <a:gd name="T13" fmla="*/ 93 h 118"/>
                <a:gd name="T14" fmla="*/ 56 w 118"/>
                <a:gd name="T15" fmla="*/ 93 h 118"/>
                <a:gd name="T16" fmla="*/ 56 w 118"/>
                <a:gd name="T17" fmla="*/ 85 h 118"/>
                <a:gd name="T18" fmla="*/ 41 w 118"/>
                <a:gd name="T19" fmla="*/ 81 h 118"/>
                <a:gd name="T20" fmla="*/ 43 w 118"/>
                <a:gd name="T21" fmla="*/ 71 h 118"/>
                <a:gd name="T22" fmla="*/ 58 w 118"/>
                <a:gd name="T23" fmla="*/ 75 h 118"/>
                <a:gd name="T24" fmla="*/ 66 w 118"/>
                <a:gd name="T25" fmla="*/ 70 h 118"/>
                <a:gd name="T26" fmla="*/ 57 w 118"/>
                <a:gd name="T27" fmla="*/ 62 h 118"/>
                <a:gd name="T28" fmla="*/ 41 w 118"/>
                <a:gd name="T29" fmla="*/ 46 h 118"/>
                <a:gd name="T30" fmla="*/ 56 w 118"/>
                <a:gd name="T31" fmla="*/ 31 h 118"/>
                <a:gd name="T32" fmla="*/ 56 w 118"/>
                <a:gd name="T33" fmla="*/ 23 h 118"/>
                <a:gd name="T34" fmla="*/ 64 w 118"/>
                <a:gd name="T35" fmla="*/ 23 h 118"/>
                <a:gd name="T36" fmla="*/ 64 w 118"/>
                <a:gd name="T37" fmla="*/ 30 h 118"/>
                <a:gd name="T38" fmla="*/ 77 w 118"/>
                <a:gd name="T39" fmla="*/ 33 h 118"/>
                <a:gd name="T40" fmla="*/ 74 w 118"/>
                <a:gd name="T41" fmla="*/ 43 h 118"/>
                <a:gd name="T42" fmla="*/ 62 w 118"/>
                <a:gd name="T43" fmla="*/ 40 h 118"/>
                <a:gd name="T44" fmla="*/ 55 w 118"/>
                <a:gd name="T45" fmla="*/ 45 h 118"/>
                <a:gd name="T46" fmla="*/ 65 w 118"/>
                <a:gd name="T47" fmla="*/ 52 h 118"/>
                <a:gd name="T48" fmla="*/ 79 w 118"/>
                <a:gd name="T49" fmla="*/ 69 h 118"/>
                <a:gd name="T50" fmla="*/ 64 w 118"/>
                <a:gd name="T51" fmla="*/ 84 h 1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118"/>
                <a:gd name="T80" fmla="*/ 118 w 118"/>
                <a:gd name="T81" fmla="*/ 118 h 11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charset="0"/>
                <a:sym typeface="宋体" charset="0"/>
              </a:endParaRPr>
            </a:p>
          </p:txBody>
        </p:sp>
        <p:sp>
          <p:nvSpPr>
            <p:cNvPr id="48" name="Freeform 157"/>
            <p:cNvSpPr>
              <a:spLocks noEditPoints="1" noChangeArrowheads="1"/>
            </p:cNvSpPr>
            <p:nvPr/>
          </p:nvSpPr>
          <p:spPr bwMode="auto">
            <a:xfrm>
              <a:off x="0" y="0"/>
              <a:ext cx="338194" cy="501686"/>
            </a:xfrm>
            <a:custGeom>
              <a:avLst/>
              <a:gdLst>
                <a:gd name="T0" fmla="*/ 138 w 153"/>
                <a:gd name="T1" fmla="*/ 177 h 227"/>
                <a:gd name="T2" fmla="*/ 16 w 153"/>
                <a:gd name="T3" fmla="*/ 177 h 227"/>
                <a:gd name="T4" fmla="*/ 16 w 153"/>
                <a:gd name="T5" fmla="*/ 16 h 227"/>
                <a:gd name="T6" fmla="*/ 138 w 153"/>
                <a:gd name="T7" fmla="*/ 16 h 227"/>
                <a:gd name="T8" fmla="*/ 138 w 153"/>
                <a:gd name="T9" fmla="*/ 103 h 227"/>
                <a:gd name="T10" fmla="*/ 139 w 153"/>
                <a:gd name="T11" fmla="*/ 102 h 227"/>
                <a:gd name="T12" fmla="*/ 153 w 153"/>
                <a:gd name="T13" fmla="*/ 94 h 227"/>
                <a:gd name="T14" fmla="*/ 153 w 153"/>
                <a:gd name="T15" fmla="*/ 13 h 227"/>
                <a:gd name="T16" fmla="*/ 141 w 153"/>
                <a:gd name="T17" fmla="*/ 0 h 227"/>
                <a:gd name="T18" fmla="*/ 12 w 153"/>
                <a:gd name="T19" fmla="*/ 0 h 227"/>
                <a:gd name="T20" fmla="*/ 0 w 153"/>
                <a:gd name="T21" fmla="*/ 13 h 227"/>
                <a:gd name="T22" fmla="*/ 0 w 153"/>
                <a:gd name="T23" fmla="*/ 215 h 227"/>
                <a:gd name="T24" fmla="*/ 12 w 153"/>
                <a:gd name="T25" fmla="*/ 227 h 227"/>
                <a:gd name="T26" fmla="*/ 141 w 153"/>
                <a:gd name="T27" fmla="*/ 227 h 227"/>
                <a:gd name="T28" fmla="*/ 153 w 153"/>
                <a:gd name="T29" fmla="*/ 215 h 227"/>
                <a:gd name="T30" fmla="*/ 153 w 153"/>
                <a:gd name="T31" fmla="*/ 176 h 227"/>
                <a:gd name="T32" fmla="*/ 138 w 153"/>
                <a:gd name="T33" fmla="*/ 166 h 227"/>
                <a:gd name="T34" fmla="*/ 138 w 153"/>
                <a:gd name="T35" fmla="*/ 177 h 227"/>
                <a:gd name="T36" fmla="*/ 75 w 153"/>
                <a:gd name="T37" fmla="*/ 221 h 227"/>
                <a:gd name="T38" fmla="*/ 56 w 153"/>
                <a:gd name="T39" fmla="*/ 201 h 227"/>
                <a:gd name="T40" fmla="*/ 75 w 153"/>
                <a:gd name="T41" fmla="*/ 182 h 227"/>
                <a:gd name="T42" fmla="*/ 95 w 153"/>
                <a:gd name="T43" fmla="*/ 201 h 227"/>
                <a:gd name="T44" fmla="*/ 75 w 153"/>
                <a:gd name="T45" fmla="*/ 221 h 2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3"/>
                <a:gd name="T70" fmla="*/ 0 h 227"/>
                <a:gd name="T71" fmla="*/ 153 w 153"/>
                <a:gd name="T72" fmla="*/ 227 h 2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charset="0"/>
                <a:sym typeface="宋体" charset="0"/>
              </a:endParaRPr>
            </a:p>
          </p:txBody>
        </p:sp>
        <p:sp>
          <p:nvSpPr>
            <p:cNvPr id="49" name="Freeform 158"/>
            <p:cNvSpPr>
              <a:spLocks noEditPoints="1" noChangeArrowheads="1"/>
            </p:cNvSpPr>
            <p:nvPr/>
          </p:nvSpPr>
          <p:spPr bwMode="auto">
            <a:xfrm>
              <a:off x="275600" y="202729"/>
              <a:ext cx="190584" cy="190584"/>
            </a:xfrm>
            <a:custGeom>
              <a:avLst/>
              <a:gdLst>
                <a:gd name="T0" fmla="*/ 72 w 86"/>
                <a:gd name="T1" fmla="*/ 17 h 86"/>
                <a:gd name="T2" fmla="*/ 18 w 86"/>
                <a:gd name="T3" fmla="*/ 14 h 86"/>
                <a:gd name="T4" fmla="*/ 14 w 86"/>
                <a:gd name="T5" fmla="*/ 68 h 86"/>
                <a:gd name="T6" fmla="*/ 69 w 86"/>
                <a:gd name="T7" fmla="*/ 72 h 86"/>
                <a:gd name="T8" fmla="*/ 72 w 86"/>
                <a:gd name="T9" fmla="*/ 17 h 86"/>
                <a:gd name="T10" fmla="*/ 46 w 86"/>
                <a:gd name="T11" fmla="*/ 63 h 86"/>
                <a:gd name="T12" fmla="*/ 46 w 86"/>
                <a:gd name="T13" fmla="*/ 70 h 86"/>
                <a:gd name="T14" fmla="*/ 40 w 86"/>
                <a:gd name="T15" fmla="*/ 70 h 86"/>
                <a:gd name="T16" fmla="*/ 40 w 86"/>
                <a:gd name="T17" fmla="*/ 64 h 86"/>
                <a:gd name="T18" fmla="*/ 28 w 86"/>
                <a:gd name="T19" fmla="*/ 61 h 86"/>
                <a:gd name="T20" fmla="*/ 30 w 86"/>
                <a:gd name="T21" fmla="*/ 53 h 86"/>
                <a:gd name="T22" fmla="*/ 41 w 86"/>
                <a:gd name="T23" fmla="*/ 56 h 86"/>
                <a:gd name="T24" fmla="*/ 48 w 86"/>
                <a:gd name="T25" fmla="*/ 52 h 86"/>
                <a:gd name="T26" fmla="*/ 41 w 86"/>
                <a:gd name="T27" fmla="*/ 46 h 86"/>
                <a:gd name="T28" fmla="*/ 29 w 86"/>
                <a:gd name="T29" fmla="*/ 34 h 86"/>
                <a:gd name="T30" fmla="*/ 40 w 86"/>
                <a:gd name="T31" fmla="*/ 22 h 86"/>
                <a:gd name="T32" fmla="*/ 40 w 86"/>
                <a:gd name="T33" fmla="*/ 15 h 86"/>
                <a:gd name="T34" fmla="*/ 47 w 86"/>
                <a:gd name="T35" fmla="*/ 15 h 86"/>
                <a:gd name="T36" fmla="*/ 47 w 86"/>
                <a:gd name="T37" fmla="*/ 21 h 86"/>
                <a:gd name="T38" fmla="*/ 56 w 86"/>
                <a:gd name="T39" fmla="*/ 23 h 86"/>
                <a:gd name="T40" fmla="*/ 54 w 86"/>
                <a:gd name="T41" fmla="*/ 31 h 86"/>
                <a:gd name="T42" fmla="*/ 45 w 86"/>
                <a:gd name="T43" fmla="*/ 29 h 86"/>
                <a:gd name="T44" fmla="*/ 39 w 86"/>
                <a:gd name="T45" fmla="*/ 32 h 86"/>
                <a:gd name="T46" fmla="*/ 47 w 86"/>
                <a:gd name="T47" fmla="*/ 38 h 86"/>
                <a:gd name="T48" fmla="*/ 58 w 86"/>
                <a:gd name="T49" fmla="*/ 51 h 86"/>
                <a:gd name="T50" fmla="*/ 46 w 86"/>
                <a:gd name="T51" fmla="*/ 63 h 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6"/>
                <a:gd name="T79" fmla="*/ 0 h 86"/>
                <a:gd name="T80" fmla="*/ 86 w 86"/>
                <a:gd name="T81" fmla="*/ 86 h 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charset="0"/>
                <a:sym typeface="宋体" charset="0"/>
              </a:endParaRPr>
            </a:p>
          </p:txBody>
        </p:sp>
      </p:grpSp>
      <p:grpSp>
        <p:nvGrpSpPr>
          <p:cNvPr id="50" name="组合 66"/>
          <p:cNvGrpSpPr>
            <a:grpSpLocks/>
          </p:cNvGrpSpPr>
          <p:nvPr/>
        </p:nvGrpSpPr>
        <p:grpSpPr bwMode="auto">
          <a:xfrm>
            <a:off x="2919413" y="3948113"/>
            <a:ext cx="500062" cy="481012"/>
            <a:chOff x="0" y="0"/>
            <a:chExt cx="490600" cy="471805"/>
          </a:xfrm>
        </p:grpSpPr>
        <p:sp>
          <p:nvSpPr>
            <p:cNvPr id="51" name="Oval 131"/>
            <p:cNvSpPr>
              <a:spLocks noChangeArrowheads="1"/>
            </p:cNvSpPr>
            <p:nvPr/>
          </p:nvSpPr>
          <p:spPr bwMode="auto">
            <a:xfrm>
              <a:off x="134915" y="0"/>
              <a:ext cx="220770" cy="223595"/>
            </a:xfrm>
            <a:prstGeom prst="ellipse">
              <a:avLst/>
            </a:pr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charset="0"/>
                <a:sym typeface="宋体" charset="0"/>
              </a:endParaRPr>
            </a:p>
          </p:txBody>
        </p:sp>
        <p:sp>
          <p:nvSpPr>
            <p:cNvPr id="52" name="Freeform 134"/>
            <p:cNvSpPr>
              <a:spLocks noChangeArrowheads="1"/>
            </p:cNvSpPr>
            <p:nvPr/>
          </p:nvSpPr>
          <p:spPr bwMode="auto">
            <a:xfrm>
              <a:off x="0" y="258467"/>
              <a:ext cx="490600" cy="213338"/>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
                <a:gd name="T67" fmla="*/ 0 h 87"/>
                <a:gd name="T68" fmla="*/ 200 w 200"/>
                <a:gd name="T69" fmla="*/ 87 h 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charset="0"/>
                <a:sym typeface="宋体" charset="0"/>
              </a:endParaRPr>
            </a:p>
          </p:txBody>
        </p:sp>
      </p:grpSp>
      <p:grpSp>
        <p:nvGrpSpPr>
          <p:cNvPr id="53" name="Group 38"/>
          <p:cNvGrpSpPr/>
          <p:nvPr/>
        </p:nvGrpSpPr>
        <p:grpSpPr>
          <a:xfrm>
            <a:off x="3568700" y="186058"/>
            <a:ext cx="5054600" cy="1116519"/>
            <a:chOff x="3568700" y="186058"/>
            <a:chExt cx="5054600" cy="1116519"/>
          </a:xfrm>
        </p:grpSpPr>
        <p:sp>
          <p:nvSpPr>
            <p:cNvPr id="54" name="Rectangle 3"/>
            <p:cNvSpPr txBox="1">
              <a:spLocks noChangeArrowheads="1"/>
            </p:cNvSpPr>
            <p:nvPr/>
          </p:nvSpPr>
          <p:spPr bwMode="auto">
            <a:xfrm>
              <a:off x="3568700" y="186058"/>
              <a:ext cx="5054600" cy="710067"/>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4000" dirty="0" smtClean="0">
                  <a:solidFill>
                    <a:schemeClr val="tx1"/>
                  </a:solidFill>
                  <a:effectLst>
                    <a:innerShdw blurRad="50800" dist="38100" dir="16200000">
                      <a:prstClr val="black">
                        <a:alpha val="59000"/>
                      </a:prstClr>
                    </a:innerShdw>
                  </a:effectLst>
                  <a:latin typeface="Microsoft YaHei" charset="0"/>
                  <a:ea typeface="Microsoft YaHei" charset="0"/>
                  <a:cs typeface="Microsoft YaHei" charset="0"/>
                </a:rPr>
                <a:t>SLIDE MAIN TITLE</a:t>
              </a:r>
              <a:endParaRPr lang="en-US" altLang="ko-KR" sz="4000" dirty="0">
                <a:solidFill>
                  <a:schemeClr val="tx1"/>
                </a:solidFill>
                <a:effectLst>
                  <a:innerShdw blurRad="50800" dist="38100" dir="16200000">
                    <a:prstClr val="black">
                      <a:alpha val="59000"/>
                    </a:prstClr>
                  </a:innerShdw>
                </a:effectLst>
                <a:latin typeface="Microsoft YaHei" charset="0"/>
                <a:ea typeface="Microsoft YaHei" charset="0"/>
                <a:cs typeface="Microsoft YaHei" charset="0"/>
              </a:endParaRPr>
            </a:p>
          </p:txBody>
        </p:sp>
        <p:sp>
          <p:nvSpPr>
            <p:cNvPr id="55" name="Rectangle 3"/>
            <p:cNvSpPr txBox="1">
              <a:spLocks noChangeArrowheads="1"/>
            </p:cNvSpPr>
            <p:nvPr/>
          </p:nvSpPr>
          <p:spPr bwMode="auto">
            <a:xfrm>
              <a:off x="3577190" y="869509"/>
              <a:ext cx="5037619" cy="433068"/>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1100" b="0">
                  <a:solidFill>
                    <a:schemeClr val="tx1"/>
                  </a:solidFill>
                  <a:effectLst/>
                  <a:latin typeface="Microsoft YaHei" charset="0"/>
                  <a:ea typeface="Microsoft YaHei" charset="0"/>
                  <a:cs typeface="Microsoft YaHei" charset="0"/>
                </a:rPr>
                <a:t>Our user-friendly and functional search engine helps you locate the right templates, effectively saving your </a:t>
              </a:r>
              <a:r>
                <a:rPr lang="en-US" altLang="ko-KR" sz="1100" b="0" smtClean="0">
                  <a:solidFill>
                    <a:schemeClr val="tx1"/>
                  </a:solidFill>
                  <a:effectLst/>
                  <a:latin typeface="Microsoft YaHei" charset="0"/>
                  <a:ea typeface="Microsoft YaHei" charset="0"/>
                  <a:cs typeface="Microsoft YaHei" charset="0"/>
                </a:rPr>
                <a:t>time</a:t>
              </a:r>
              <a:endParaRPr lang="en-US" altLang="ko-KR" sz="1100" b="0">
                <a:solidFill>
                  <a:schemeClr val="tx1"/>
                </a:solidFill>
                <a:effectLst/>
                <a:latin typeface="Microsoft YaHei" charset="0"/>
                <a:ea typeface="Microsoft YaHei" charset="0"/>
                <a:cs typeface="Microsoft YaHei" charset="0"/>
              </a:endParaRPr>
            </a:p>
          </p:txBody>
        </p:sp>
        <p:grpSp>
          <p:nvGrpSpPr>
            <p:cNvPr id="56" name="Group 41"/>
            <p:cNvGrpSpPr/>
            <p:nvPr/>
          </p:nvGrpSpPr>
          <p:grpSpPr>
            <a:xfrm>
              <a:off x="3669560" y="853565"/>
              <a:ext cx="4852881" cy="11430"/>
              <a:chOff x="5926470" y="6430886"/>
              <a:chExt cx="339061" cy="11430"/>
            </a:xfrm>
          </p:grpSpPr>
          <p:cxnSp>
            <p:nvCxnSpPr>
              <p:cNvPr id="57" name="Straight Connector 42"/>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58" name="Straight Connector 43"/>
              <p:cNvCxnSpPr/>
              <p:nvPr userDrawn="1"/>
            </p:nvCxnSpPr>
            <p:spPr>
              <a:xfrm>
                <a:off x="5926470" y="6442316"/>
                <a:ext cx="339061"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1217292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2"/>
          <p:cNvSpPr>
            <a:spLocks noChangeArrowheads="1"/>
          </p:cNvSpPr>
          <p:nvPr/>
        </p:nvSpPr>
        <p:spPr bwMode="auto">
          <a:xfrm>
            <a:off x="3816351" y="2483910"/>
            <a:ext cx="529167" cy="529167"/>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sz="2400"/>
          </a:p>
        </p:txBody>
      </p:sp>
      <p:sp>
        <p:nvSpPr>
          <p:cNvPr id="5" name="Oval 3"/>
          <p:cNvSpPr>
            <a:spLocks noChangeArrowheads="1"/>
          </p:cNvSpPr>
          <p:nvPr/>
        </p:nvSpPr>
        <p:spPr bwMode="auto">
          <a:xfrm>
            <a:off x="5831418" y="2483910"/>
            <a:ext cx="529167" cy="529167"/>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sz="2400"/>
          </a:p>
        </p:txBody>
      </p:sp>
      <p:sp>
        <p:nvSpPr>
          <p:cNvPr id="6" name="Oval 4"/>
          <p:cNvSpPr>
            <a:spLocks noChangeArrowheads="1"/>
          </p:cNvSpPr>
          <p:nvPr/>
        </p:nvSpPr>
        <p:spPr bwMode="auto">
          <a:xfrm>
            <a:off x="7863418" y="2483910"/>
            <a:ext cx="529167" cy="529167"/>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sz="2400"/>
          </a:p>
        </p:txBody>
      </p:sp>
      <p:sp>
        <p:nvSpPr>
          <p:cNvPr id="7" name="Oval 5"/>
          <p:cNvSpPr>
            <a:spLocks noChangeArrowheads="1"/>
          </p:cNvSpPr>
          <p:nvPr/>
        </p:nvSpPr>
        <p:spPr bwMode="auto">
          <a:xfrm>
            <a:off x="9884834" y="2483910"/>
            <a:ext cx="529167" cy="529167"/>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sz="2400"/>
          </a:p>
        </p:txBody>
      </p:sp>
      <p:sp>
        <p:nvSpPr>
          <p:cNvPr id="8" name="Oval 6"/>
          <p:cNvSpPr>
            <a:spLocks noChangeArrowheads="1"/>
          </p:cNvSpPr>
          <p:nvPr/>
        </p:nvSpPr>
        <p:spPr bwMode="auto">
          <a:xfrm>
            <a:off x="1794934" y="2483910"/>
            <a:ext cx="529167" cy="529167"/>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sz="2400"/>
          </a:p>
        </p:txBody>
      </p:sp>
      <p:grpSp>
        <p:nvGrpSpPr>
          <p:cNvPr id="3" name="组 2"/>
          <p:cNvGrpSpPr/>
          <p:nvPr/>
        </p:nvGrpSpPr>
        <p:grpSpPr>
          <a:xfrm>
            <a:off x="872067" y="1584326"/>
            <a:ext cx="10443634" cy="2364317"/>
            <a:chOff x="872067" y="1584326"/>
            <a:chExt cx="10443634" cy="2364317"/>
          </a:xfrm>
          <a:solidFill>
            <a:schemeClr val="tx1"/>
          </a:solidFill>
        </p:grpSpPr>
        <p:sp>
          <p:nvSpPr>
            <p:cNvPr id="9" name="Freeform 11"/>
            <p:cNvSpPr>
              <a:spLocks/>
            </p:cNvSpPr>
            <p:nvPr/>
          </p:nvSpPr>
          <p:spPr bwMode="auto">
            <a:xfrm>
              <a:off x="872067" y="2767543"/>
              <a:ext cx="2353733" cy="1181100"/>
            </a:xfrm>
            <a:custGeom>
              <a:avLst/>
              <a:gdLst>
                <a:gd name="T0" fmla="*/ 336 w 673"/>
                <a:gd name="T1" fmla="*/ 241 h 336"/>
                <a:gd name="T2" fmla="*/ 95 w 673"/>
                <a:gd name="T3" fmla="*/ 0 h 336"/>
                <a:gd name="T4" fmla="*/ 0 w 673"/>
                <a:gd name="T5" fmla="*/ 0 h 336"/>
                <a:gd name="T6" fmla="*/ 336 w 673"/>
                <a:gd name="T7" fmla="*/ 336 h 336"/>
                <a:gd name="T8" fmla="*/ 673 w 673"/>
                <a:gd name="T9" fmla="*/ 0 h 336"/>
                <a:gd name="T10" fmla="*/ 578 w 673"/>
                <a:gd name="T11" fmla="*/ 0 h 336"/>
                <a:gd name="T12" fmla="*/ 336 w 673"/>
                <a:gd name="T13" fmla="*/ 241 h 336"/>
              </a:gdLst>
              <a:ahLst/>
              <a:cxnLst>
                <a:cxn ang="0">
                  <a:pos x="T0" y="T1"/>
                </a:cxn>
                <a:cxn ang="0">
                  <a:pos x="T2" y="T3"/>
                </a:cxn>
                <a:cxn ang="0">
                  <a:pos x="T4" y="T5"/>
                </a:cxn>
                <a:cxn ang="0">
                  <a:pos x="T6" y="T7"/>
                </a:cxn>
                <a:cxn ang="0">
                  <a:pos x="T8" y="T9"/>
                </a:cxn>
                <a:cxn ang="0">
                  <a:pos x="T10" y="T11"/>
                </a:cxn>
                <a:cxn ang="0">
                  <a:pos x="T12" y="T13"/>
                </a:cxn>
              </a:cxnLst>
              <a:rect l="0" t="0" r="r" b="b"/>
              <a:pathLst>
                <a:path w="673" h="336">
                  <a:moveTo>
                    <a:pt x="336" y="241"/>
                  </a:moveTo>
                  <a:cubicBezTo>
                    <a:pt x="203" y="241"/>
                    <a:pt x="95" y="133"/>
                    <a:pt x="95" y="0"/>
                  </a:cubicBezTo>
                  <a:cubicBezTo>
                    <a:pt x="0" y="0"/>
                    <a:pt x="0" y="0"/>
                    <a:pt x="0" y="0"/>
                  </a:cubicBezTo>
                  <a:cubicBezTo>
                    <a:pt x="0" y="186"/>
                    <a:pt x="150" y="336"/>
                    <a:pt x="336" y="336"/>
                  </a:cubicBezTo>
                  <a:cubicBezTo>
                    <a:pt x="522" y="336"/>
                    <a:pt x="673" y="186"/>
                    <a:pt x="673" y="0"/>
                  </a:cubicBezTo>
                  <a:cubicBezTo>
                    <a:pt x="578" y="0"/>
                    <a:pt x="578" y="0"/>
                    <a:pt x="578" y="0"/>
                  </a:cubicBezTo>
                  <a:cubicBezTo>
                    <a:pt x="578" y="133"/>
                    <a:pt x="470" y="241"/>
                    <a:pt x="336" y="241"/>
                  </a:cubicBezTo>
                  <a:close/>
                </a:path>
              </a:pathLst>
            </a:custGeom>
            <a:grpFill/>
            <a:ln>
              <a:noFill/>
            </a:ln>
            <a:extLst/>
          </p:spPr>
          <p:txBody>
            <a:bodyPr/>
            <a:lstStyle/>
            <a:p>
              <a:endParaRPr lang="zh-CN" altLang="en-US" sz="2400"/>
            </a:p>
          </p:txBody>
        </p:sp>
        <p:sp>
          <p:nvSpPr>
            <p:cNvPr id="10" name="Freeform 12"/>
            <p:cNvSpPr>
              <a:spLocks/>
            </p:cNvSpPr>
            <p:nvPr/>
          </p:nvSpPr>
          <p:spPr bwMode="auto">
            <a:xfrm>
              <a:off x="2893484" y="1584326"/>
              <a:ext cx="2353733" cy="1183217"/>
            </a:xfrm>
            <a:custGeom>
              <a:avLst/>
              <a:gdLst>
                <a:gd name="T0" fmla="*/ 337 w 673"/>
                <a:gd name="T1" fmla="*/ 0 h 337"/>
                <a:gd name="T2" fmla="*/ 0 w 673"/>
                <a:gd name="T3" fmla="*/ 337 h 337"/>
                <a:gd name="T4" fmla="*/ 95 w 673"/>
                <a:gd name="T5" fmla="*/ 337 h 337"/>
                <a:gd name="T6" fmla="*/ 337 w 673"/>
                <a:gd name="T7" fmla="*/ 95 h 337"/>
                <a:gd name="T8" fmla="*/ 578 w 673"/>
                <a:gd name="T9" fmla="*/ 337 h 337"/>
                <a:gd name="T10" fmla="*/ 673 w 673"/>
                <a:gd name="T11" fmla="*/ 337 h 337"/>
                <a:gd name="T12" fmla="*/ 337 w 673"/>
                <a:gd name="T13" fmla="*/ 0 h 337"/>
              </a:gdLst>
              <a:ahLst/>
              <a:cxnLst>
                <a:cxn ang="0">
                  <a:pos x="T0" y="T1"/>
                </a:cxn>
                <a:cxn ang="0">
                  <a:pos x="T2" y="T3"/>
                </a:cxn>
                <a:cxn ang="0">
                  <a:pos x="T4" y="T5"/>
                </a:cxn>
                <a:cxn ang="0">
                  <a:pos x="T6" y="T7"/>
                </a:cxn>
                <a:cxn ang="0">
                  <a:pos x="T8" y="T9"/>
                </a:cxn>
                <a:cxn ang="0">
                  <a:pos x="T10" y="T11"/>
                </a:cxn>
                <a:cxn ang="0">
                  <a:pos x="T12" y="T13"/>
                </a:cxn>
              </a:cxnLst>
              <a:rect l="0" t="0" r="r" b="b"/>
              <a:pathLst>
                <a:path w="673" h="337">
                  <a:moveTo>
                    <a:pt x="337" y="0"/>
                  </a:moveTo>
                  <a:cubicBezTo>
                    <a:pt x="151" y="0"/>
                    <a:pt x="0" y="151"/>
                    <a:pt x="0" y="337"/>
                  </a:cubicBezTo>
                  <a:cubicBezTo>
                    <a:pt x="95" y="337"/>
                    <a:pt x="95" y="337"/>
                    <a:pt x="95" y="337"/>
                  </a:cubicBezTo>
                  <a:cubicBezTo>
                    <a:pt x="95" y="203"/>
                    <a:pt x="203" y="95"/>
                    <a:pt x="337" y="95"/>
                  </a:cubicBezTo>
                  <a:cubicBezTo>
                    <a:pt x="470" y="95"/>
                    <a:pt x="578" y="203"/>
                    <a:pt x="578" y="337"/>
                  </a:cubicBezTo>
                  <a:cubicBezTo>
                    <a:pt x="673" y="337"/>
                    <a:pt x="673" y="337"/>
                    <a:pt x="673" y="337"/>
                  </a:cubicBezTo>
                  <a:cubicBezTo>
                    <a:pt x="673" y="151"/>
                    <a:pt x="523" y="0"/>
                    <a:pt x="337" y="0"/>
                  </a:cubicBezTo>
                  <a:close/>
                </a:path>
              </a:pathLst>
            </a:custGeom>
            <a:grpFill/>
            <a:ln>
              <a:noFill/>
            </a:ln>
            <a:extLst/>
          </p:spPr>
          <p:txBody>
            <a:bodyPr/>
            <a:lstStyle/>
            <a:p>
              <a:endParaRPr lang="zh-CN" altLang="en-US" sz="2400"/>
            </a:p>
          </p:txBody>
        </p:sp>
        <p:sp>
          <p:nvSpPr>
            <p:cNvPr id="11" name="Freeform 13"/>
            <p:cNvSpPr>
              <a:spLocks/>
            </p:cNvSpPr>
            <p:nvPr/>
          </p:nvSpPr>
          <p:spPr bwMode="auto">
            <a:xfrm>
              <a:off x="4914900" y="2767543"/>
              <a:ext cx="2355851" cy="1181100"/>
            </a:xfrm>
            <a:custGeom>
              <a:avLst/>
              <a:gdLst>
                <a:gd name="T0" fmla="*/ 337 w 674"/>
                <a:gd name="T1" fmla="*/ 241 h 336"/>
                <a:gd name="T2" fmla="*/ 95 w 674"/>
                <a:gd name="T3" fmla="*/ 0 h 336"/>
                <a:gd name="T4" fmla="*/ 0 w 674"/>
                <a:gd name="T5" fmla="*/ 0 h 336"/>
                <a:gd name="T6" fmla="*/ 337 w 674"/>
                <a:gd name="T7" fmla="*/ 336 h 336"/>
                <a:gd name="T8" fmla="*/ 674 w 674"/>
                <a:gd name="T9" fmla="*/ 0 h 336"/>
                <a:gd name="T10" fmla="*/ 579 w 674"/>
                <a:gd name="T11" fmla="*/ 0 h 336"/>
                <a:gd name="T12" fmla="*/ 337 w 674"/>
                <a:gd name="T13" fmla="*/ 241 h 336"/>
              </a:gdLst>
              <a:ahLst/>
              <a:cxnLst>
                <a:cxn ang="0">
                  <a:pos x="T0" y="T1"/>
                </a:cxn>
                <a:cxn ang="0">
                  <a:pos x="T2" y="T3"/>
                </a:cxn>
                <a:cxn ang="0">
                  <a:pos x="T4" y="T5"/>
                </a:cxn>
                <a:cxn ang="0">
                  <a:pos x="T6" y="T7"/>
                </a:cxn>
                <a:cxn ang="0">
                  <a:pos x="T8" y="T9"/>
                </a:cxn>
                <a:cxn ang="0">
                  <a:pos x="T10" y="T11"/>
                </a:cxn>
                <a:cxn ang="0">
                  <a:pos x="T12" y="T13"/>
                </a:cxn>
              </a:cxnLst>
              <a:rect l="0" t="0" r="r" b="b"/>
              <a:pathLst>
                <a:path w="674" h="336">
                  <a:moveTo>
                    <a:pt x="337" y="241"/>
                  </a:moveTo>
                  <a:cubicBezTo>
                    <a:pt x="204" y="241"/>
                    <a:pt x="95" y="133"/>
                    <a:pt x="95" y="0"/>
                  </a:cubicBezTo>
                  <a:cubicBezTo>
                    <a:pt x="0" y="0"/>
                    <a:pt x="0" y="0"/>
                    <a:pt x="0" y="0"/>
                  </a:cubicBezTo>
                  <a:cubicBezTo>
                    <a:pt x="0" y="186"/>
                    <a:pt x="151" y="336"/>
                    <a:pt x="337" y="336"/>
                  </a:cubicBezTo>
                  <a:cubicBezTo>
                    <a:pt x="523" y="336"/>
                    <a:pt x="674" y="186"/>
                    <a:pt x="674" y="0"/>
                  </a:cubicBezTo>
                  <a:cubicBezTo>
                    <a:pt x="579" y="0"/>
                    <a:pt x="579" y="0"/>
                    <a:pt x="579" y="0"/>
                  </a:cubicBezTo>
                  <a:cubicBezTo>
                    <a:pt x="579" y="133"/>
                    <a:pt x="471" y="241"/>
                    <a:pt x="337" y="241"/>
                  </a:cubicBezTo>
                  <a:close/>
                </a:path>
              </a:pathLst>
            </a:custGeom>
            <a:grpFill/>
            <a:ln>
              <a:noFill/>
            </a:ln>
            <a:extLst/>
          </p:spPr>
          <p:txBody>
            <a:bodyPr/>
            <a:lstStyle/>
            <a:p>
              <a:endParaRPr lang="zh-CN" altLang="en-US" sz="2400"/>
            </a:p>
          </p:txBody>
        </p:sp>
        <p:sp>
          <p:nvSpPr>
            <p:cNvPr id="12" name="Freeform 14"/>
            <p:cNvSpPr>
              <a:spLocks/>
            </p:cNvSpPr>
            <p:nvPr/>
          </p:nvSpPr>
          <p:spPr bwMode="auto">
            <a:xfrm>
              <a:off x="6938434" y="1584326"/>
              <a:ext cx="2353733" cy="1183217"/>
            </a:xfrm>
            <a:custGeom>
              <a:avLst/>
              <a:gdLst>
                <a:gd name="T0" fmla="*/ 336 w 673"/>
                <a:gd name="T1" fmla="*/ 0 h 337"/>
                <a:gd name="T2" fmla="*/ 0 w 673"/>
                <a:gd name="T3" fmla="*/ 337 h 337"/>
                <a:gd name="T4" fmla="*/ 95 w 673"/>
                <a:gd name="T5" fmla="*/ 337 h 337"/>
                <a:gd name="T6" fmla="*/ 336 w 673"/>
                <a:gd name="T7" fmla="*/ 95 h 337"/>
                <a:gd name="T8" fmla="*/ 578 w 673"/>
                <a:gd name="T9" fmla="*/ 337 h 337"/>
                <a:gd name="T10" fmla="*/ 673 w 673"/>
                <a:gd name="T11" fmla="*/ 337 h 337"/>
                <a:gd name="T12" fmla="*/ 336 w 673"/>
                <a:gd name="T13" fmla="*/ 0 h 337"/>
              </a:gdLst>
              <a:ahLst/>
              <a:cxnLst>
                <a:cxn ang="0">
                  <a:pos x="T0" y="T1"/>
                </a:cxn>
                <a:cxn ang="0">
                  <a:pos x="T2" y="T3"/>
                </a:cxn>
                <a:cxn ang="0">
                  <a:pos x="T4" y="T5"/>
                </a:cxn>
                <a:cxn ang="0">
                  <a:pos x="T6" y="T7"/>
                </a:cxn>
                <a:cxn ang="0">
                  <a:pos x="T8" y="T9"/>
                </a:cxn>
                <a:cxn ang="0">
                  <a:pos x="T10" y="T11"/>
                </a:cxn>
                <a:cxn ang="0">
                  <a:pos x="T12" y="T13"/>
                </a:cxn>
              </a:cxnLst>
              <a:rect l="0" t="0" r="r" b="b"/>
              <a:pathLst>
                <a:path w="673" h="337">
                  <a:moveTo>
                    <a:pt x="336" y="0"/>
                  </a:moveTo>
                  <a:cubicBezTo>
                    <a:pt x="150" y="0"/>
                    <a:pt x="0" y="151"/>
                    <a:pt x="0" y="337"/>
                  </a:cubicBezTo>
                  <a:cubicBezTo>
                    <a:pt x="95" y="337"/>
                    <a:pt x="95" y="337"/>
                    <a:pt x="95" y="337"/>
                  </a:cubicBezTo>
                  <a:cubicBezTo>
                    <a:pt x="95" y="203"/>
                    <a:pt x="203" y="95"/>
                    <a:pt x="336" y="95"/>
                  </a:cubicBezTo>
                  <a:cubicBezTo>
                    <a:pt x="470" y="95"/>
                    <a:pt x="578" y="203"/>
                    <a:pt x="578" y="337"/>
                  </a:cubicBezTo>
                  <a:cubicBezTo>
                    <a:pt x="673" y="337"/>
                    <a:pt x="673" y="337"/>
                    <a:pt x="673" y="337"/>
                  </a:cubicBezTo>
                  <a:cubicBezTo>
                    <a:pt x="673" y="151"/>
                    <a:pt x="522" y="0"/>
                    <a:pt x="336" y="0"/>
                  </a:cubicBezTo>
                  <a:close/>
                </a:path>
              </a:pathLst>
            </a:custGeom>
            <a:grpFill/>
            <a:ln>
              <a:noFill/>
            </a:ln>
            <a:extLst/>
          </p:spPr>
          <p:txBody>
            <a:bodyPr/>
            <a:lstStyle/>
            <a:p>
              <a:endParaRPr lang="zh-CN" altLang="en-US" sz="2400"/>
            </a:p>
          </p:txBody>
        </p:sp>
        <p:sp>
          <p:nvSpPr>
            <p:cNvPr id="13" name="Freeform 15"/>
            <p:cNvSpPr>
              <a:spLocks/>
            </p:cNvSpPr>
            <p:nvPr/>
          </p:nvSpPr>
          <p:spPr bwMode="auto">
            <a:xfrm>
              <a:off x="8959852" y="2767543"/>
              <a:ext cx="2355849" cy="1181100"/>
            </a:xfrm>
            <a:custGeom>
              <a:avLst/>
              <a:gdLst>
                <a:gd name="T0" fmla="*/ 337 w 674"/>
                <a:gd name="T1" fmla="*/ 241 h 336"/>
                <a:gd name="T2" fmla="*/ 95 w 674"/>
                <a:gd name="T3" fmla="*/ 0 h 336"/>
                <a:gd name="T4" fmla="*/ 0 w 674"/>
                <a:gd name="T5" fmla="*/ 0 h 336"/>
                <a:gd name="T6" fmla="*/ 337 w 674"/>
                <a:gd name="T7" fmla="*/ 336 h 336"/>
                <a:gd name="T8" fmla="*/ 674 w 674"/>
                <a:gd name="T9" fmla="*/ 0 h 336"/>
                <a:gd name="T10" fmla="*/ 579 w 674"/>
                <a:gd name="T11" fmla="*/ 0 h 336"/>
                <a:gd name="T12" fmla="*/ 337 w 674"/>
                <a:gd name="T13" fmla="*/ 241 h 336"/>
              </a:gdLst>
              <a:ahLst/>
              <a:cxnLst>
                <a:cxn ang="0">
                  <a:pos x="T0" y="T1"/>
                </a:cxn>
                <a:cxn ang="0">
                  <a:pos x="T2" y="T3"/>
                </a:cxn>
                <a:cxn ang="0">
                  <a:pos x="T4" y="T5"/>
                </a:cxn>
                <a:cxn ang="0">
                  <a:pos x="T6" y="T7"/>
                </a:cxn>
                <a:cxn ang="0">
                  <a:pos x="T8" y="T9"/>
                </a:cxn>
                <a:cxn ang="0">
                  <a:pos x="T10" y="T11"/>
                </a:cxn>
                <a:cxn ang="0">
                  <a:pos x="T12" y="T13"/>
                </a:cxn>
              </a:cxnLst>
              <a:rect l="0" t="0" r="r" b="b"/>
              <a:pathLst>
                <a:path w="674" h="336">
                  <a:moveTo>
                    <a:pt x="337" y="241"/>
                  </a:moveTo>
                  <a:cubicBezTo>
                    <a:pt x="203" y="241"/>
                    <a:pt x="95" y="133"/>
                    <a:pt x="95" y="0"/>
                  </a:cubicBezTo>
                  <a:cubicBezTo>
                    <a:pt x="0" y="0"/>
                    <a:pt x="0" y="0"/>
                    <a:pt x="0" y="0"/>
                  </a:cubicBezTo>
                  <a:cubicBezTo>
                    <a:pt x="0" y="186"/>
                    <a:pt x="151" y="336"/>
                    <a:pt x="337" y="336"/>
                  </a:cubicBezTo>
                  <a:cubicBezTo>
                    <a:pt x="523" y="336"/>
                    <a:pt x="674" y="186"/>
                    <a:pt x="674" y="0"/>
                  </a:cubicBezTo>
                  <a:cubicBezTo>
                    <a:pt x="579" y="0"/>
                    <a:pt x="579" y="0"/>
                    <a:pt x="579" y="0"/>
                  </a:cubicBezTo>
                  <a:cubicBezTo>
                    <a:pt x="579" y="133"/>
                    <a:pt x="470" y="241"/>
                    <a:pt x="337" y="241"/>
                  </a:cubicBezTo>
                  <a:close/>
                </a:path>
              </a:pathLst>
            </a:custGeom>
            <a:grpFill/>
            <a:ln>
              <a:noFill/>
            </a:ln>
            <a:extLst/>
          </p:spPr>
          <p:txBody>
            <a:bodyPr/>
            <a:lstStyle/>
            <a:p>
              <a:endParaRPr lang="zh-CN" altLang="en-US" sz="2400"/>
            </a:p>
          </p:txBody>
        </p:sp>
      </p:grpSp>
      <p:grpSp>
        <p:nvGrpSpPr>
          <p:cNvPr id="2" name="组 1"/>
          <p:cNvGrpSpPr/>
          <p:nvPr/>
        </p:nvGrpSpPr>
        <p:grpSpPr>
          <a:xfrm>
            <a:off x="872067" y="1592793"/>
            <a:ext cx="10443634" cy="2355850"/>
            <a:chOff x="872067" y="1592793"/>
            <a:chExt cx="10443634" cy="2355850"/>
          </a:xfrm>
        </p:grpSpPr>
        <p:sp>
          <p:nvSpPr>
            <p:cNvPr id="14" name="Freeform 16"/>
            <p:cNvSpPr>
              <a:spLocks/>
            </p:cNvSpPr>
            <p:nvPr/>
          </p:nvSpPr>
          <p:spPr bwMode="auto">
            <a:xfrm>
              <a:off x="872067" y="1592793"/>
              <a:ext cx="2353733" cy="1183217"/>
            </a:xfrm>
            <a:custGeom>
              <a:avLst/>
              <a:gdLst>
                <a:gd name="T0" fmla="*/ 336 w 673"/>
                <a:gd name="T1" fmla="*/ 0 h 337"/>
                <a:gd name="T2" fmla="*/ 0 w 673"/>
                <a:gd name="T3" fmla="*/ 337 h 337"/>
                <a:gd name="T4" fmla="*/ 95 w 673"/>
                <a:gd name="T5" fmla="*/ 337 h 337"/>
                <a:gd name="T6" fmla="*/ 336 w 673"/>
                <a:gd name="T7" fmla="*/ 95 h 337"/>
                <a:gd name="T8" fmla="*/ 578 w 673"/>
                <a:gd name="T9" fmla="*/ 337 h 337"/>
                <a:gd name="T10" fmla="*/ 673 w 673"/>
                <a:gd name="T11" fmla="*/ 337 h 337"/>
                <a:gd name="T12" fmla="*/ 336 w 673"/>
                <a:gd name="T13" fmla="*/ 0 h 337"/>
              </a:gdLst>
              <a:ahLst/>
              <a:cxnLst>
                <a:cxn ang="0">
                  <a:pos x="T0" y="T1"/>
                </a:cxn>
                <a:cxn ang="0">
                  <a:pos x="T2" y="T3"/>
                </a:cxn>
                <a:cxn ang="0">
                  <a:pos x="T4" y="T5"/>
                </a:cxn>
                <a:cxn ang="0">
                  <a:pos x="T6" y="T7"/>
                </a:cxn>
                <a:cxn ang="0">
                  <a:pos x="T8" y="T9"/>
                </a:cxn>
                <a:cxn ang="0">
                  <a:pos x="T10" y="T11"/>
                </a:cxn>
                <a:cxn ang="0">
                  <a:pos x="T12" y="T13"/>
                </a:cxn>
              </a:cxnLst>
              <a:rect l="0" t="0" r="r" b="b"/>
              <a:pathLst>
                <a:path w="673" h="337">
                  <a:moveTo>
                    <a:pt x="336" y="0"/>
                  </a:moveTo>
                  <a:cubicBezTo>
                    <a:pt x="150" y="0"/>
                    <a:pt x="0" y="151"/>
                    <a:pt x="0" y="337"/>
                  </a:cubicBezTo>
                  <a:cubicBezTo>
                    <a:pt x="95" y="337"/>
                    <a:pt x="95" y="337"/>
                    <a:pt x="95" y="337"/>
                  </a:cubicBezTo>
                  <a:cubicBezTo>
                    <a:pt x="95" y="203"/>
                    <a:pt x="203" y="95"/>
                    <a:pt x="336" y="95"/>
                  </a:cubicBezTo>
                  <a:cubicBezTo>
                    <a:pt x="470" y="95"/>
                    <a:pt x="578" y="203"/>
                    <a:pt x="578" y="337"/>
                  </a:cubicBezTo>
                  <a:cubicBezTo>
                    <a:pt x="673" y="337"/>
                    <a:pt x="673" y="337"/>
                    <a:pt x="673" y="337"/>
                  </a:cubicBezTo>
                  <a:cubicBezTo>
                    <a:pt x="673" y="151"/>
                    <a:pt x="522" y="0"/>
                    <a:pt x="336" y="0"/>
                  </a:cubicBezTo>
                  <a:close/>
                </a:path>
              </a:pathLst>
            </a:custGeom>
            <a:solidFill>
              <a:schemeClr val="bg1">
                <a:lumMod val="50000"/>
              </a:schemeClr>
            </a:solidFill>
            <a:ln>
              <a:noFill/>
            </a:ln>
            <a:extLst/>
          </p:spPr>
          <p:txBody>
            <a:bodyPr/>
            <a:lstStyle/>
            <a:p>
              <a:endParaRPr lang="zh-CN" altLang="en-US" sz="2400"/>
            </a:p>
          </p:txBody>
        </p:sp>
        <p:sp>
          <p:nvSpPr>
            <p:cNvPr id="15" name="Freeform 17"/>
            <p:cNvSpPr>
              <a:spLocks/>
            </p:cNvSpPr>
            <p:nvPr/>
          </p:nvSpPr>
          <p:spPr bwMode="auto">
            <a:xfrm>
              <a:off x="2893484" y="2767543"/>
              <a:ext cx="2353733" cy="1181100"/>
            </a:xfrm>
            <a:custGeom>
              <a:avLst/>
              <a:gdLst>
                <a:gd name="T0" fmla="*/ 337 w 673"/>
                <a:gd name="T1" fmla="*/ 241 h 336"/>
                <a:gd name="T2" fmla="*/ 95 w 673"/>
                <a:gd name="T3" fmla="*/ 0 h 336"/>
                <a:gd name="T4" fmla="*/ 0 w 673"/>
                <a:gd name="T5" fmla="*/ 0 h 336"/>
                <a:gd name="T6" fmla="*/ 337 w 673"/>
                <a:gd name="T7" fmla="*/ 336 h 336"/>
                <a:gd name="T8" fmla="*/ 673 w 673"/>
                <a:gd name="T9" fmla="*/ 0 h 336"/>
                <a:gd name="T10" fmla="*/ 578 w 673"/>
                <a:gd name="T11" fmla="*/ 0 h 336"/>
                <a:gd name="T12" fmla="*/ 337 w 673"/>
                <a:gd name="T13" fmla="*/ 241 h 336"/>
              </a:gdLst>
              <a:ahLst/>
              <a:cxnLst>
                <a:cxn ang="0">
                  <a:pos x="T0" y="T1"/>
                </a:cxn>
                <a:cxn ang="0">
                  <a:pos x="T2" y="T3"/>
                </a:cxn>
                <a:cxn ang="0">
                  <a:pos x="T4" y="T5"/>
                </a:cxn>
                <a:cxn ang="0">
                  <a:pos x="T6" y="T7"/>
                </a:cxn>
                <a:cxn ang="0">
                  <a:pos x="T8" y="T9"/>
                </a:cxn>
                <a:cxn ang="0">
                  <a:pos x="T10" y="T11"/>
                </a:cxn>
                <a:cxn ang="0">
                  <a:pos x="T12" y="T13"/>
                </a:cxn>
              </a:cxnLst>
              <a:rect l="0" t="0" r="r" b="b"/>
              <a:pathLst>
                <a:path w="673" h="336">
                  <a:moveTo>
                    <a:pt x="337" y="241"/>
                  </a:moveTo>
                  <a:cubicBezTo>
                    <a:pt x="203" y="241"/>
                    <a:pt x="95" y="133"/>
                    <a:pt x="95" y="0"/>
                  </a:cubicBezTo>
                  <a:cubicBezTo>
                    <a:pt x="0" y="0"/>
                    <a:pt x="0" y="0"/>
                    <a:pt x="0" y="0"/>
                  </a:cubicBezTo>
                  <a:cubicBezTo>
                    <a:pt x="0" y="186"/>
                    <a:pt x="151" y="336"/>
                    <a:pt x="337" y="336"/>
                  </a:cubicBezTo>
                  <a:cubicBezTo>
                    <a:pt x="523" y="336"/>
                    <a:pt x="673" y="186"/>
                    <a:pt x="673" y="0"/>
                  </a:cubicBezTo>
                  <a:cubicBezTo>
                    <a:pt x="578" y="0"/>
                    <a:pt x="578" y="0"/>
                    <a:pt x="578" y="0"/>
                  </a:cubicBezTo>
                  <a:cubicBezTo>
                    <a:pt x="578" y="133"/>
                    <a:pt x="470" y="241"/>
                    <a:pt x="337" y="241"/>
                  </a:cubicBezTo>
                  <a:close/>
                </a:path>
              </a:pathLst>
            </a:custGeom>
            <a:solidFill>
              <a:schemeClr val="bg1">
                <a:lumMod val="50000"/>
              </a:schemeClr>
            </a:solidFill>
            <a:ln>
              <a:noFill/>
            </a:ln>
            <a:extLst/>
          </p:spPr>
          <p:txBody>
            <a:bodyPr/>
            <a:lstStyle/>
            <a:p>
              <a:endParaRPr lang="zh-CN" altLang="en-US" sz="2400"/>
            </a:p>
          </p:txBody>
        </p:sp>
        <p:sp>
          <p:nvSpPr>
            <p:cNvPr id="16" name="Freeform 18"/>
            <p:cNvSpPr>
              <a:spLocks/>
            </p:cNvSpPr>
            <p:nvPr/>
          </p:nvSpPr>
          <p:spPr bwMode="auto">
            <a:xfrm>
              <a:off x="4914900" y="1592793"/>
              <a:ext cx="2355851" cy="1183217"/>
            </a:xfrm>
            <a:custGeom>
              <a:avLst/>
              <a:gdLst>
                <a:gd name="T0" fmla="*/ 337 w 674"/>
                <a:gd name="T1" fmla="*/ 0 h 337"/>
                <a:gd name="T2" fmla="*/ 0 w 674"/>
                <a:gd name="T3" fmla="*/ 337 h 337"/>
                <a:gd name="T4" fmla="*/ 95 w 674"/>
                <a:gd name="T5" fmla="*/ 337 h 337"/>
                <a:gd name="T6" fmla="*/ 337 w 674"/>
                <a:gd name="T7" fmla="*/ 95 h 337"/>
                <a:gd name="T8" fmla="*/ 579 w 674"/>
                <a:gd name="T9" fmla="*/ 337 h 337"/>
                <a:gd name="T10" fmla="*/ 674 w 674"/>
                <a:gd name="T11" fmla="*/ 337 h 337"/>
                <a:gd name="T12" fmla="*/ 337 w 674"/>
                <a:gd name="T13" fmla="*/ 0 h 337"/>
              </a:gdLst>
              <a:ahLst/>
              <a:cxnLst>
                <a:cxn ang="0">
                  <a:pos x="T0" y="T1"/>
                </a:cxn>
                <a:cxn ang="0">
                  <a:pos x="T2" y="T3"/>
                </a:cxn>
                <a:cxn ang="0">
                  <a:pos x="T4" y="T5"/>
                </a:cxn>
                <a:cxn ang="0">
                  <a:pos x="T6" y="T7"/>
                </a:cxn>
                <a:cxn ang="0">
                  <a:pos x="T8" y="T9"/>
                </a:cxn>
                <a:cxn ang="0">
                  <a:pos x="T10" y="T11"/>
                </a:cxn>
                <a:cxn ang="0">
                  <a:pos x="T12" y="T13"/>
                </a:cxn>
              </a:cxnLst>
              <a:rect l="0" t="0" r="r" b="b"/>
              <a:pathLst>
                <a:path w="674" h="337">
                  <a:moveTo>
                    <a:pt x="337" y="0"/>
                  </a:moveTo>
                  <a:cubicBezTo>
                    <a:pt x="151" y="0"/>
                    <a:pt x="0" y="151"/>
                    <a:pt x="0" y="337"/>
                  </a:cubicBezTo>
                  <a:cubicBezTo>
                    <a:pt x="95" y="337"/>
                    <a:pt x="95" y="337"/>
                    <a:pt x="95" y="337"/>
                  </a:cubicBezTo>
                  <a:cubicBezTo>
                    <a:pt x="95" y="203"/>
                    <a:pt x="204" y="95"/>
                    <a:pt x="337" y="95"/>
                  </a:cubicBezTo>
                  <a:cubicBezTo>
                    <a:pt x="471" y="95"/>
                    <a:pt x="579" y="203"/>
                    <a:pt x="579" y="337"/>
                  </a:cubicBezTo>
                  <a:cubicBezTo>
                    <a:pt x="674" y="337"/>
                    <a:pt x="674" y="337"/>
                    <a:pt x="674" y="337"/>
                  </a:cubicBezTo>
                  <a:cubicBezTo>
                    <a:pt x="674" y="151"/>
                    <a:pt x="523" y="0"/>
                    <a:pt x="337" y="0"/>
                  </a:cubicBezTo>
                  <a:close/>
                </a:path>
              </a:pathLst>
            </a:custGeom>
            <a:solidFill>
              <a:schemeClr val="bg1">
                <a:lumMod val="50000"/>
              </a:schemeClr>
            </a:solidFill>
            <a:ln>
              <a:noFill/>
            </a:ln>
            <a:extLst/>
          </p:spPr>
          <p:txBody>
            <a:bodyPr/>
            <a:lstStyle/>
            <a:p>
              <a:endParaRPr lang="zh-CN" altLang="en-US" sz="2400"/>
            </a:p>
          </p:txBody>
        </p:sp>
        <p:sp>
          <p:nvSpPr>
            <p:cNvPr id="17" name="Freeform 19"/>
            <p:cNvSpPr>
              <a:spLocks/>
            </p:cNvSpPr>
            <p:nvPr/>
          </p:nvSpPr>
          <p:spPr bwMode="auto">
            <a:xfrm>
              <a:off x="6938434" y="2767543"/>
              <a:ext cx="2353733" cy="1181100"/>
            </a:xfrm>
            <a:custGeom>
              <a:avLst/>
              <a:gdLst>
                <a:gd name="T0" fmla="*/ 336 w 673"/>
                <a:gd name="T1" fmla="*/ 241 h 336"/>
                <a:gd name="T2" fmla="*/ 95 w 673"/>
                <a:gd name="T3" fmla="*/ 0 h 336"/>
                <a:gd name="T4" fmla="*/ 0 w 673"/>
                <a:gd name="T5" fmla="*/ 0 h 336"/>
                <a:gd name="T6" fmla="*/ 336 w 673"/>
                <a:gd name="T7" fmla="*/ 336 h 336"/>
                <a:gd name="T8" fmla="*/ 673 w 673"/>
                <a:gd name="T9" fmla="*/ 0 h 336"/>
                <a:gd name="T10" fmla="*/ 578 w 673"/>
                <a:gd name="T11" fmla="*/ 0 h 336"/>
                <a:gd name="T12" fmla="*/ 336 w 673"/>
                <a:gd name="T13" fmla="*/ 241 h 336"/>
              </a:gdLst>
              <a:ahLst/>
              <a:cxnLst>
                <a:cxn ang="0">
                  <a:pos x="T0" y="T1"/>
                </a:cxn>
                <a:cxn ang="0">
                  <a:pos x="T2" y="T3"/>
                </a:cxn>
                <a:cxn ang="0">
                  <a:pos x="T4" y="T5"/>
                </a:cxn>
                <a:cxn ang="0">
                  <a:pos x="T6" y="T7"/>
                </a:cxn>
                <a:cxn ang="0">
                  <a:pos x="T8" y="T9"/>
                </a:cxn>
                <a:cxn ang="0">
                  <a:pos x="T10" y="T11"/>
                </a:cxn>
                <a:cxn ang="0">
                  <a:pos x="T12" y="T13"/>
                </a:cxn>
              </a:cxnLst>
              <a:rect l="0" t="0" r="r" b="b"/>
              <a:pathLst>
                <a:path w="673" h="336">
                  <a:moveTo>
                    <a:pt x="336" y="241"/>
                  </a:moveTo>
                  <a:cubicBezTo>
                    <a:pt x="203" y="241"/>
                    <a:pt x="95" y="133"/>
                    <a:pt x="95" y="0"/>
                  </a:cubicBezTo>
                  <a:cubicBezTo>
                    <a:pt x="0" y="0"/>
                    <a:pt x="0" y="0"/>
                    <a:pt x="0" y="0"/>
                  </a:cubicBezTo>
                  <a:cubicBezTo>
                    <a:pt x="0" y="186"/>
                    <a:pt x="150" y="336"/>
                    <a:pt x="336" y="336"/>
                  </a:cubicBezTo>
                  <a:cubicBezTo>
                    <a:pt x="522" y="336"/>
                    <a:pt x="673" y="186"/>
                    <a:pt x="673" y="0"/>
                  </a:cubicBezTo>
                  <a:cubicBezTo>
                    <a:pt x="578" y="0"/>
                    <a:pt x="578" y="0"/>
                    <a:pt x="578" y="0"/>
                  </a:cubicBezTo>
                  <a:cubicBezTo>
                    <a:pt x="578" y="133"/>
                    <a:pt x="470" y="241"/>
                    <a:pt x="336" y="241"/>
                  </a:cubicBezTo>
                  <a:close/>
                </a:path>
              </a:pathLst>
            </a:custGeom>
            <a:solidFill>
              <a:schemeClr val="bg1">
                <a:lumMod val="50000"/>
              </a:schemeClr>
            </a:solidFill>
            <a:ln>
              <a:noFill/>
            </a:ln>
            <a:extLst/>
          </p:spPr>
          <p:txBody>
            <a:bodyPr/>
            <a:lstStyle/>
            <a:p>
              <a:endParaRPr lang="zh-CN" altLang="en-US" sz="2400"/>
            </a:p>
          </p:txBody>
        </p:sp>
        <p:sp>
          <p:nvSpPr>
            <p:cNvPr id="18" name="Freeform 20"/>
            <p:cNvSpPr>
              <a:spLocks/>
            </p:cNvSpPr>
            <p:nvPr/>
          </p:nvSpPr>
          <p:spPr bwMode="auto">
            <a:xfrm>
              <a:off x="8959852" y="1592793"/>
              <a:ext cx="2355849" cy="1183217"/>
            </a:xfrm>
            <a:custGeom>
              <a:avLst/>
              <a:gdLst>
                <a:gd name="T0" fmla="*/ 337 w 674"/>
                <a:gd name="T1" fmla="*/ 0 h 337"/>
                <a:gd name="T2" fmla="*/ 0 w 674"/>
                <a:gd name="T3" fmla="*/ 337 h 337"/>
                <a:gd name="T4" fmla="*/ 95 w 674"/>
                <a:gd name="T5" fmla="*/ 337 h 337"/>
                <a:gd name="T6" fmla="*/ 337 w 674"/>
                <a:gd name="T7" fmla="*/ 95 h 337"/>
                <a:gd name="T8" fmla="*/ 579 w 674"/>
                <a:gd name="T9" fmla="*/ 337 h 337"/>
                <a:gd name="T10" fmla="*/ 674 w 674"/>
                <a:gd name="T11" fmla="*/ 337 h 337"/>
                <a:gd name="T12" fmla="*/ 337 w 674"/>
                <a:gd name="T13" fmla="*/ 0 h 337"/>
              </a:gdLst>
              <a:ahLst/>
              <a:cxnLst>
                <a:cxn ang="0">
                  <a:pos x="T0" y="T1"/>
                </a:cxn>
                <a:cxn ang="0">
                  <a:pos x="T2" y="T3"/>
                </a:cxn>
                <a:cxn ang="0">
                  <a:pos x="T4" y="T5"/>
                </a:cxn>
                <a:cxn ang="0">
                  <a:pos x="T6" y="T7"/>
                </a:cxn>
                <a:cxn ang="0">
                  <a:pos x="T8" y="T9"/>
                </a:cxn>
                <a:cxn ang="0">
                  <a:pos x="T10" y="T11"/>
                </a:cxn>
                <a:cxn ang="0">
                  <a:pos x="T12" y="T13"/>
                </a:cxn>
              </a:cxnLst>
              <a:rect l="0" t="0" r="r" b="b"/>
              <a:pathLst>
                <a:path w="674" h="337">
                  <a:moveTo>
                    <a:pt x="337" y="0"/>
                  </a:moveTo>
                  <a:cubicBezTo>
                    <a:pt x="151" y="0"/>
                    <a:pt x="0" y="151"/>
                    <a:pt x="0" y="337"/>
                  </a:cubicBezTo>
                  <a:cubicBezTo>
                    <a:pt x="95" y="337"/>
                    <a:pt x="95" y="337"/>
                    <a:pt x="95" y="337"/>
                  </a:cubicBezTo>
                  <a:cubicBezTo>
                    <a:pt x="95" y="203"/>
                    <a:pt x="203" y="95"/>
                    <a:pt x="337" y="95"/>
                  </a:cubicBezTo>
                  <a:cubicBezTo>
                    <a:pt x="470" y="95"/>
                    <a:pt x="579" y="203"/>
                    <a:pt x="579" y="337"/>
                  </a:cubicBezTo>
                  <a:cubicBezTo>
                    <a:pt x="674" y="337"/>
                    <a:pt x="674" y="337"/>
                    <a:pt x="674" y="337"/>
                  </a:cubicBezTo>
                  <a:cubicBezTo>
                    <a:pt x="674" y="151"/>
                    <a:pt x="523" y="0"/>
                    <a:pt x="337" y="0"/>
                  </a:cubicBezTo>
                  <a:close/>
                </a:path>
              </a:pathLst>
            </a:custGeom>
            <a:solidFill>
              <a:schemeClr val="bg1">
                <a:lumMod val="50000"/>
              </a:schemeClr>
            </a:solidFill>
            <a:ln>
              <a:noFill/>
            </a:ln>
            <a:extLst/>
          </p:spPr>
          <p:txBody>
            <a:bodyPr/>
            <a:lstStyle/>
            <a:p>
              <a:endParaRPr lang="zh-CN" altLang="en-US" sz="2400"/>
            </a:p>
          </p:txBody>
        </p:sp>
      </p:grpSp>
      <p:grpSp>
        <p:nvGrpSpPr>
          <p:cNvPr id="19" name="Group 21"/>
          <p:cNvGrpSpPr>
            <a:grpSpLocks/>
          </p:cNvGrpSpPr>
          <p:nvPr/>
        </p:nvGrpSpPr>
        <p:grpSpPr bwMode="auto">
          <a:xfrm>
            <a:off x="10052051" y="2689225"/>
            <a:ext cx="188383" cy="137584"/>
            <a:chOff x="0" y="0"/>
            <a:chExt cx="89" cy="65"/>
          </a:xfrm>
        </p:grpSpPr>
        <p:sp>
          <p:nvSpPr>
            <p:cNvPr id="20" name="Oval 22"/>
            <p:cNvSpPr>
              <a:spLocks noChangeArrowheads="1"/>
            </p:cNvSpPr>
            <p:nvPr/>
          </p:nvSpPr>
          <p:spPr bwMode="auto">
            <a:xfrm>
              <a:off x="32" y="23"/>
              <a:ext cx="26"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21" name="Freeform 23"/>
            <p:cNvSpPr>
              <a:spLocks noEditPoints="1"/>
            </p:cNvSpPr>
            <p:nvPr/>
          </p:nvSpPr>
          <p:spPr bwMode="auto">
            <a:xfrm>
              <a:off x="0" y="0"/>
              <a:ext cx="89" cy="65"/>
            </a:xfrm>
            <a:custGeom>
              <a:avLst/>
              <a:gdLst>
                <a:gd name="T0" fmla="*/ 51 w 54"/>
                <a:gd name="T1" fmla="*/ 6 h 39"/>
                <a:gd name="T2" fmla="*/ 38 w 54"/>
                <a:gd name="T3" fmla="*/ 6 h 39"/>
                <a:gd name="T4" fmla="*/ 37 w 54"/>
                <a:gd name="T5" fmla="*/ 3 h 39"/>
                <a:gd name="T6" fmla="*/ 34 w 54"/>
                <a:gd name="T7" fmla="*/ 0 h 39"/>
                <a:gd name="T8" fmla="*/ 20 w 54"/>
                <a:gd name="T9" fmla="*/ 0 h 39"/>
                <a:gd name="T10" fmla="*/ 16 w 54"/>
                <a:gd name="T11" fmla="*/ 3 h 39"/>
                <a:gd name="T12" fmla="*/ 16 w 54"/>
                <a:gd name="T13" fmla="*/ 6 h 39"/>
                <a:gd name="T14" fmla="*/ 2 w 54"/>
                <a:gd name="T15" fmla="*/ 6 h 39"/>
                <a:gd name="T16" fmla="*/ 0 w 54"/>
                <a:gd name="T17" fmla="*/ 8 h 39"/>
                <a:gd name="T18" fmla="*/ 0 w 54"/>
                <a:gd name="T19" fmla="*/ 37 h 39"/>
                <a:gd name="T20" fmla="*/ 2 w 54"/>
                <a:gd name="T21" fmla="*/ 39 h 39"/>
                <a:gd name="T22" fmla="*/ 51 w 54"/>
                <a:gd name="T23" fmla="*/ 39 h 39"/>
                <a:gd name="T24" fmla="*/ 54 w 54"/>
                <a:gd name="T25" fmla="*/ 37 h 39"/>
                <a:gd name="T26" fmla="*/ 54 w 54"/>
                <a:gd name="T27" fmla="*/ 8 h 39"/>
                <a:gd name="T28" fmla="*/ 51 w 54"/>
                <a:gd name="T29" fmla="*/ 6 h 39"/>
                <a:gd name="T30" fmla="*/ 27 w 54"/>
                <a:gd name="T31" fmla="*/ 36 h 39"/>
                <a:gd name="T32" fmla="*/ 13 w 54"/>
                <a:gd name="T33" fmla="*/ 23 h 39"/>
                <a:gd name="T34" fmla="*/ 27 w 54"/>
                <a:gd name="T35" fmla="*/ 9 h 39"/>
                <a:gd name="T36" fmla="*/ 41 w 54"/>
                <a:gd name="T37" fmla="*/ 23 h 39"/>
                <a:gd name="T38" fmla="*/ 27 w 54"/>
                <a:gd name="T39" fmla="*/ 36 h 39"/>
                <a:gd name="T40" fmla="*/ 51 w 54"/>
                <a:gd name="T41" fmla="*/ 12 h 39"/>
                <a:gd name="T42" fmla="*/ 39 w 54"/>
                <a:gd name="T43" fmla="*/ 12 h 39"/>
                <a:gd name="T44" fmla="*/ 39 w 54"/>
                <a:gd name="T45" fmla="*/ 9 h 39"/>
                <a:gd name="T46" fmla="*/ 51 w 54"/>
                <a:gd name="T47" fmla="*/ 9 h 39"/>
                <a:gd name="T48" fmla="*/ 51 w 54"/>
                <a:gd name="T49"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39">
                  <a:moveTo>
                    <a:pt x="51" y="6"/>
                  </a:moveTo>
                  <a:cubicBezTo>
                    <a:pt x="38" y="6"/>
                    <a:pt x="38" y="6"/>
                    <a:pt x="38" y="6"/>
                  </a:cubicBezTo>
                  <a:cubicBezTo>
                    <a:pt x="37" y="3"/>
                    <a:pt x="37" y="3"/>
                    <a:pt x="37" y="3"/>
                  </a:cubicBezTo>
                  <a:cubicBezTo>
                    <a:pt x="37" y="1"/>
                    <a:pt x="36" y="0"/>
                    <a:pt x="34" y="0"/>
                  </a:cubicBezTo>
                  <a:cubicBezTo>
                    <a:pt x="20" y="0"/>
                    <a:pt x="20" y="0"/>
                    <a:pt x="20" y="0"/>
                  </a:cubicBezTo>
                  <a:cubicBezTo>
                    <a:pt x="18" y="0"/>
                    <a:pt x="16" y="1"/>
                    <a:pt x="16" y="3"/>
                  </a:cubicBezTo>
                  <a:cubicBezTo>
                    <a:pt x="16" y="6"/>
                    <a:pt x="16" y="6"/>
                    <a:pt x="16" y="6"/>
                  </a:cubicBezTo>
                  <a:cubicBezTo>
                    <a:pt x="2" y="6"/>
                    <a:pt x="2" y="6"/>
                    <a:pt x="2" y="6"/>
                  </a:cubicBezTo>
                  <a:cubicBezTo>
                    <a:pt x="1" y="6"/>
                    <a:pt x="0" y="7"/>
                    <a:pt x="0" y="8"/>
                  </a:cubicBezTo>
                  <a:cubicBezTo>
                    <a:pt x="0" y="37"/>
                    <a:pt x="0" y="37"/>
                    <a:pt x="0" y="37"/>
                  </a:cubicBezTo>
                  <a:cubicBezTo>
                    <a:pt x="0" y="38"/>
                    <a:pt x="1" y="39"/>
                    <a:pt x="2" y="39"/>
                  </a:cubicBezTo>
                  <a:cubicBezTo>
                    <a:pt x="51" y="39"/>
                    <a:pt x="51" y="39"/>
                    <a:pt x="51" y="39"/>
                  </a:cubicBezTo>
                  <a:cubicBezTo>
                    <a:pt x="53" y="39"/>
                    <a:pt x="54" y="38"/>
                    <a:pt x="54" y="37"/>
                  </a:cubicBezTo>
                  <a:cubicBezTo>
                    <a:pt x="54" y="8"/>
                    <a:pt x="54" y="8"/>
                    <a:pt x="54" y="8"/>
                  </a:cubicBezTo>
                  <a:cubicBezTo>
                    <a:pt x="54" y="7"/>
                    <a:pt x="53" y="6"/>
                    <a:pt x="51" y="6"/>
                  </a:cubicBezTo>
                  <a:close/>
                  <a:moveTo>
                    <a:pt x="27" y="36"/>
                  </a:moveTo>
                  <a:cubicBezTo>
                    <a:pt x="19" y="36"/>
                    <a:pt x="13" y="30"/>
                    <a:pt x="13" y="23"/>
                  </a:cubicBezTo>
                  <a:cubicBezTo>
                    <a:pt x="13" y="15"/>
                    <a:pt x="19" y="9"/>
                    <a:pt x="27" y="9"/>
                  </a:cubicBezTo>
                  <a:cubicBezTo>
                    <a:pt x="34" y="9"/>
                    <a:pt x="41" y="15"/>
                    <a:pt x="41" y="23"/>
                  </a:cubicBezTo>
                  <a:cubicBezTo>
                    <a:pt x="41" y="30"/>
                    <a:pt x="34" y="36"/>
                    <a:pt x="27" y="36"/>
                  </a:cubicBezTo>
                  <a:close/>
                  <a:moveTo>
                    <a:pt x="51" y="12"/>
                  </a:moveTo>
                  <a:cubicBezTo>
                    <a:pt x="39" y="12"/>
                    <a:pt x="39" y="12"/>
                    <a:pt x="39" y="12"/>
                  </a:cubicBezTo>
                  <a:cubicBezTo>
                    <a:pt x="39" y="9"/>
                    <a:pt x="39" y="9"/>
                    <a:pt x="39" y="9"/>
                  </a:cubicBezTo>
                  <a:cubicBezTo>
                    <a:pt x="51" y="9"/>
                    <a:pt x="51" y="9"/>
                    <a:pt x="51" y="9"/>
                  </a:cubicBezTo>
                  <a:lnTo>
                    <a:pt x="51"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sp>
        <p:nvSpPr>
          <p:cNvPr id="22" name="Freeform 24"/>
          <p:cNvSpPr>
            <a:spLocks noEditPoints="1"/>
          </p:cNvSpPr>
          <p:nvPr/>
        </p:nvSpPr>
        <p:spPr bwMode="auto">
          <a:xfrm>
            <a:off x="8024285" y="2670176"/>
            <a:ext cx="196849" cy="192616"/>
          </a:xfrm>
          <a:custGeom>
            <a:avLst/>
            <a:gdLst>
              <a:gd name="T0" fmla="*/ 53 w 56"/>
              <a:gd name="T1" fmla="*/ 0 h 55"/>
              <a:gd name="T2" fmla="*/ 4 w 56"/>
              <a:gd name="T3" fmla="*/ 0 h 55"/>
              <a:gd name="T4" fmla="*/ 0 w 56"/>
              <a:gd name="T5" fmla="*/ 3 h 55"/>
              <a:gd name="T6" fmla="*/ 0 w 56"/>
              <a:gd name="T7" fmla="*/ 40 h 55"/>
              <a:gd name="T8" fmla="*/ 4 w 56"/>
              <a:gd name="T9" fmla="*/ 43 h 55"/>
              <a:gd name="T10" fmla="*/ 53 w 56"/>
              <a:gd name="T11" fmla="*/ 43 h 55"/>
              <a:gd name="T12" fmla="*/ 56 w 56"/>
              <a:gd name="T13" fmla="*/ 40 h 55"/>
              <a:gd name="T14" fmla="*/ 56 w 56"/>
              <a:gd name="T15" fmla="*/ 3 h 55"/>
              <a:gd name="T16" fmla="*/ 53 w 56"/>
              <a:gd name="T17" fmla="*/ 0 h 55"/>
              <a:gd name="T18" fmla="*/ 53 w 56"/>
              <a:gd name="T19" fmla="*/ 31 h 55"/>
              <a:gd name="T20" fmla="*/ 49 w 56"/>
              <a:gd name="T21" fmla="*/ 35 h 55"/>
              <a:gd name="T22" fmla="*/ 7 w 56"/>
              <a:gd name="T23" fmla="*/ 35 h 55"/>
              <a:gd name="T24" fmla="*/ 4 w 56"/>
              <a:gd name="T25" fmla="*/ 31 h 55"/>
              <a:gd name="T26" fmla="*/ 4 w 56"/>
              <a:gd name="T27" fmla="*/ 7 h 55"/>
              <a:gd name="T28" fmla="*/ 7 w 56"/>
              <a:gd name="T29" fmla="*/ 3 h 55"/>
              <a:gd name="T30" fmla="*/ 49 w 56"/>
              <a:gd name="T31" fmla="*/ 3 h 55"/>
              <a:gd name="T32" fmla="*/ 53 w 56"/>
              <a:gd name="T33" fmla="*/ 7 h 55"/>
              <a:gd name="T34" fmla="*/ 53 w 56"/>
              <a:gd name="T35" fmla="*/ 31 h 55"/>
              <a:gd name="T36" fmla="*/ 32 w 56"/>
              <a:gd name="T37" fmla="*/ 45 h 55"/>
              <a:gd name="T38" fmla="*/ 34 w 56"/>
              <a:gd name="T39" fmla="*/ 47 h 55"/>
              <a:gd name="T40" fmla="*/ 34 w 56"/>
              <a:gd name="T41" fmla="*/ 48 h 55"/>
              <a:gd name="T42" fmla="*/ 35 w 56"/>
              <a:gd name="T43" fmla="*/ 51 h 55"/>
              <a:gd name="T44" fmla="*/ 39 w 56"/>
              <a:gd name="T45" fmla="*/ 54 h 55"/>
              <a:gd name="T46" fmla="*/ 39 w 56"/>
              <a:gd name="T47" fmla="*/ 55 h 55"/>
              <a:gd name="T48" fmla="*/ 18 w 56"/>
              <a:gd name="T49" fmla="*/ 55 h 55"/>
              <a:gd name="T50" fmla="*/ 18 w 56"/>
              <a:gd name="T51" fmla="*/ 54 h 55"/>
              <a:gd name="T52" fmla="*/ 22 w 56"/>
              <a:gd name="T53" fmla="*/ 51 h 55"/>
              <a:gd name="T54" fmla="*/ 23 w 56"/>
              <a:gd name="T55" fmla="*/ 48 h 55"/>
              <a:gd name="T56" fmla="*/ 23 w 56"/>
              <a:gd name="T57" fmla="*/ 47 h 55"/>
              <a:gd name="T58" fmla="*/ 25 w 56"/>
              <a:gd name="T59" fmla="*/ 45 h 55"/>
              <a:gd name="T60" fmla="*/ 32 w 56"/>
              <a:gd name="T61"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 h="55">
                <a:moveTo>
                  <a:pt x="53" y="0"/>
                </a:moveTo>
                <a:cubicBezTo>
                  <a:pt x="4" y="0"/>
                  <a:pt x="4" y="0"/>
                  <a:pt x="4" y="0"/>
                </a:cubicBezTo>
                <a:cubicBezTo>
                  <a:pt x="2" y="0"/>
                  <a:pt x="0" y="1"/>
                  <a:pt x="0" y="3"/>
                </a:cubicBezTo>
                <a:cubicBezTo>
                  <a:pt x="0" y="40"/>
                  <a:pt x="0" y="40"/>
                  <a:pt x="0" y="40"/>
                </a:cubicBezTo>
                <a:cubicBezTo>
                  <a:pt x="0" y="42"/>
                  <a:pt x="2" y="43"/>
                  <a:pt x="4" y="43"/>
                </a:cubicBezTo>
                <a:cubicBezTo>
                  <a:pt x="53" y="43"/>
                  <a:pt x="53" y="43"/>
                  <a:pt x="53" y="43"/>
                </a:cubicBezTo>
                <a:cubicBezTo>
                  <a:pt x="55" y="43"/>
                  <a:pt x="56" y="42"/>
                  <a:pt x="56" y="40"/>
                </a:cubicBezTo>
                <a:cubicBezTo>
                  <a:pt x="56" y="3"/>
                  <a:pt x="56" y="3"/>
                  <a:pt x="56" y="3"/>
                </a:cubicBezTo>
                <a:cubicBezTo>
                  <a:pt x="56" y="1"/>
                  <a:pt x="55" y="0"/>
                  <a:pt x="53" y="0"/>
                </a:cubicBezTo>
                <a:close/>
                <a:moveTo>
                  <a:pt x="53" y="31"/>
                </a:moveTo>
                <a:cubicBezTo>
                  <a:pt x="53" y="33"/>
                  <a:pt x="51" y="35"/>
                  <a:pt x="49" y="35"/>
                </a:cubicBezTo>
                <a:cubicBezTo>
                  <a:pt x="7" y="35"/>
                  <a:pt x="7" y="35"/>
                  <a:pt x="7" y="35"/>
                </a:cubicBezTo>
                <a:cubicBezTo>
                  <a:pt x="5" y="35"/>
                  <a:pt x="4" y="33"/>
                  <a:pt x="4" y="31"/>
                </a:cubicBezTo>
                <a:cubicBezTo>
                  <a:pt x="4" y="7"/>
                  <a:pt x="4" y="7"/>
                  <a:pt x="4" y="7"/>
                </a:cubicBezTo>
                <a:cubicBezTo>
                  <a:pt x="4" y="5"/>
                  <a:pt x="5" y="3"/>
                  <a:pt x="7" y="3"/>
                </a:cubicBezTo>
                <a:cubicBezTo>
                  <a:pt x="49" y="3"/>
                  <a:pt x="49" y="3"/>
                  <a:pt x="49" y="3"/>
                </a:cubicBezTo>
                <a:cubicBezTo>
                  <a:pt x="51" y="3"/>
                  <a:pt x="53" y="5"/>
                  <a:pt x="53" y="7"/>
                </a:cubicBezTo>
                <a:lnTo>
                  <a:pt x="53" y="31"/>
                </a:lnTo>
                <a:close/>
                <a:moveTo>
                  <a:pt x="32" y="45"/>
                </a:moveTo>
                <a:cubicBezTo>
                  <a:pt x="33" y="45"/>
                  <a:pt x="34" y="46"/>
                  <a:pt x="34" y="47"/>
                </a:cubicBezTo>
                <a:cubicBezTo>
                  <a:pt x="34" y="48"/>
                  <a:pt x="34" y="48"/>
                  <a:pt x="34" y="48"/>
                </a:cubicBezTo>
                <a:cubicBezTo>
                  <a:pt x="34" y="49"/>
                  <a:pt x="34" y="51"/>
                  <a:pt x="35" y="51"/>
                </a:cubicBezTo>
                <a:cubicBezTo>
                  <a:pt x="39" y="54"/>
                  <a:pt x="39" y="54"/>
                  <a:pt x="39" y="54"/>
                </a:cubicBezTo>
                <a:cubicBezTo>
                  <a:pt x="40" y="55"/>
                  <a:pt x="40" y="55"/>
                  <a:pt x="39" y="55"/>
                </a:cubicBezTo>
                <a:cubicBezTo>
                  <a:pt x="18" y="55"/>
                  <a:pt x="18" y="55"/>
                  <a:pt x="18" y="55"/>
                </a:cubicBezTo>
                <a:cubicBezTo>
                  <a:pt x="17" y="55"/>
                  <a:pt x="17" y="55"/>
                  <a:pt x="18" y="54"/>
                </a:cubicBezTo>
                <a:cubicBezTo>
                  <a:pt x="22" y="51"/>
                  <a:pt x="22" y="51"/>
                  <a:pt x="22" y="51"/>
                </a:cubicBezTo>
                <a:cubicBezTo>
                  <a:pt x="22" y="51"/>
                  <a:pt x="23" y="49"/>
                  <a:pt x="23" y="48"/>
                </a:cubicBezTo>
                <a:cubicBezTo>
                  <a:pt x="23" y="47"/>
                  <a:pt x="23" y="47"/>
                  <a:pt x="23" y="47"/>
                </a:cubicBezTo>
                <a:cubicBezTo>
                  <a:pt x="23" y="46"/>
                  <a:pt x="24" y="45"/>
                  <a:pt x="25" y="45"/>
                </a:cubicBezTo>
                <a:lnTo>
                  <a:pt x="32"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nvGrpSpPr>
          <p:cNvPr id="23" name="Group 25"/>
          <p:cNvGrpSpPr>
            <a:grpSpLocks/>
          </p:cNvGrpSpPr>
          <p:nvPr/>
        </p:nvGrpSpPr>
        <p:grpSpPr bwMode="auto">
          <a:xfrm>
            <a:off x="5977467" y="2704043"/>
            <a:ext cx="230717" cy="122767"/>
            <a:chOff x="0" y="0"/>
            <a:chExt cx="109" cy="58"/>
          </a:xfrm>
        </p:grpSpPr>
        <p:sp>
          <p:nvSpPr>
            <p:cNvPr id="24" name="Freeform 26"/>
            <p:cNvSpPr>
              <a:spLocks/>
            </p:cNvSpPr>
            <p:nvPr/>
          </p:nvSpPr>
          <p:spPr bwMode="auto">
            <a:xfrm>
              <a:off x="36" y="0"/>
              <a:ext cx="73" cy="58"/>
            </a:xfrm>
            <a:custGeom>
              <a:avLst/>
              <a:gdLst>
                <a:gd name="T0" fmla="*/ 0 w 44"/>
                <a:gd name="T1" fmla="*/ 0 h 35"/>
                <a:gd name="T2" fmla="*/ 32 w 44"/>
                <a:gd name="T3" fmla="*/ 0 h 35"/>
                <a:gd name="T4" fmla="*/ 34 w 44"/>
                <a:gd name="T5" fmla="*/ 2 h 35"/>
                <a:gd name="T6" fmla="*/ 34 w 44"/>
                <a:gd name="T7" fmla="*/ 21 h 35"/>
                <a:gd name="T8" fmla="*/ 44 w 44"/>
                <a:gd name="T9" fmla="*/ 21 h 35"/>
                <a:gd name="T10" fmla="*/ 31 w 44"/>
                <a:gd name="T11" fmla="*/ 35 h 35"/>
                <a:gd name="T12" fmla="*/ 30 w 44"/>
                <a:gd name="T13" fmla="*/ 35 h 35"/>
                <a:gd name="T14" fmla="*/ 17 w 44"/>
                <a:gd name="T15" fmla="*/ 21 h 35"/>
                <a:gd name="T16" fmla="*/ 27 w 44"/>
                <a:gd name="T17" fmla="*/ 21 h 35"/>
                <a:gd name="T18" fmla="*/ 27 w 44"/>
                <a:gd name="T19" fmla="*/ 7 h 35"/>
                <a:gd name="T20" fmla="*/ 7 w 44"/>
                <a:gd name="T21" fmla="*/ 7 h 35"/>
                <a:gd name="T22" fmla="*/ 0 w 44"/>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35">
                  <a:moveTo>
                    <a:pt x="0" y="0"/>
                  </a:moveTo>
                  <a:cubicBezTo>
                    <a:pt x="8" y="0"/>
                    <a:pt x="25" y="0"/>
                    <a:pt x="32" y="0"/>
                  </a:cubicBezTo>
                  <a:cubicBezTo>
                    <a:pt x="33" y="0"/>
                    <a:pt x="34" y="1"/>
                    <a:pt x="34" y="2"/>
                  </a:cubicBezTo>
                  <a:cubicBezTo>
                    <a:pt x="34" y="8"/>
                    <a:pt x="34" y="14"/>
                    <a:pt x="34" y="21"/>
                  </a:cubicBezTo>
                  <a:cubicBezTo>
                    <a:pt x="38" y="21"/>
                    <a:pt x="41" y="21"/>
                    <a:pt x="44" y="21"/>
                  </a:cubicBezTo>
                  <a:cubicBezTo>
                    <a:pt x="40" y="25"/>
                    <a:pt x="35" y="30"/>
                    <a:pt x="31" y="35"/>
                  </a:cubicBezTo>
                  <a:cubicBezTo>
                    <a:pt x="31" y="35"/>
                    <a:pt x="31" y="35"/>
                    <a:pt x="30" y="35"/>
                  </a:cubicBezTo>
                  <a:cubicBezTo>
                    <a:pt x="26" y="30"/>
                    <a:pt x="22" y="25"/>
                    <a:pt x="17" y="21"/>
                  </a:cubicBezTo>
                  <a:cubicBezTo>
                    <a:pt x="21" y="21"/>
                    <a:pt x="24" y="21"/>
                    <a:pt x="27" y="21"/>
                  </a:cubicBezTo>
                  <a:cubicBezTo>
                    <a:pt x="27" y="16"/>
                    <a:pt x="27" y="12"/>
                    <a:pt x="27" y="7"/>
                  </a:cubicBezTo>
                  <a:cubicBezTo>
                    <a:pt x="24" y="7"/>
                    <a:pt x="11" y="7"/>
                    <a:pt x="7" y="7"/>
                  </a:cubicBezTo>
                  <a:cubicBezTo>
                    <a:pt x="5" y="5"/>
                    <a:pt x="3" y="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25" name="Freeform 27"/>
            <p:cNvSpPr>
              <a:spLocks/>
            </p:cNvSpPr>
            <p:nvPr/>
          </p:nvSpPr>
          <p:spPr bwMode="auto">
            <a:xfrm>
              <a:off x="0" y="0"/>
              <a:ext cx="73" cy="58"/>
            </a:xfrm>
            <a:custGeom>
              <a:avLst/>
              <a:gdLst>
                <a:gd name="T0" fmla="*/ 13 w 44"/>
                <a:gd name="T1" fmla="*/ 0 h 35"/>
                <a:gd name="T2" fmla="*/ 14 w 44"/>
                <a:gd name="T3" fmla="*/ 0 h 35"/>
                <a:gd name="T4" fmla="*/ 27 w 44"/>
                <a:gd name="T5" fmla="*/ 15 h 35"/>
                <a:gd name="T6" fmla="*/ 17 w 44"/>
                <a:gd name="T7" fmla="*/ 15 h 35"/>
                <a:gd name="T8" fmla="*/ 17 w 44"/>
                <a:gd name="T9" fmla="*/ 28 h 35"/>
                <a:gd name="T10" fmla="*/ 37 w 44"/>
                <a:gd name="T11" fmla="*/ 28 h 35"/>
                <a:gd name="T12" fmla="*/ 44 w 44"/>
                <a:gd name="T13" fmla="*/ 35 h 35"/>
                <a:gd name="T14" fmla="*/ 12 w 44"/>
                <a:gd name="T15" fmla="*/ 35 h 35"/>
                <a:gd name="T16" fmla="*/ 10 w 44"/>
                <a:gd name="T17" fmla="*/ 33 h 35"/>
                <a:gd name="T18" fmla="*/ 10 w 44"/>
                <a:gd name="T19" fmla="*/ 15 h 35"/>
                <a:gd name="T20" fmla="*/ 0 w 44"/>
                <a:gd name="T21" fmla="*/ 15 h 35"/>
                <a:gd name="T22" fmla="*/ 13 w 44"/>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35">
                  <a:moveTo>
                    <a:pt x="13" y="0"/>
                  </a:moveTo>
                  <a:cubicBezTo>
                    <a:pt x="13" y="0"/>
                    <a:pt x="14" y="0"/>
                    <a:pt x="14" y="0"/>
                  </a:cubicBezTo>
                  <a:cubicBezTo>
                    <a:pt x="18" y="5"/>
                    <a:pt x="22" y="10"/>
                    <a:pt x="27" y="15"/>
                  </a:cubicBezTo>
                  <a:cubicBezTo>
                    <a:pt x="23" y="15"/>
                    <a:pt x="20" y="15"/>
                    <a:pt x="17" y="15"/>
                  </a:cubicBezTo>
                  <a:cubicBezTo>
                    <a:pt x="17" y="19"/>
                    <a:pt x="17" y="24"/>
                    <a:pt x="17" y="28"/>
                  </a:cubicBezTo>
                  <a:cubicBezTo>
                    <a:pt x="20" y="28"/>
                    <a:pt x="34" y="28"/>
                    <a:pt x="37" y="28"/>
                  </a:cubicBezTo>
                  <a:cubicBezTo>
                    <a:pt x="40" y="30"/>
                    <a:pt x="42" y="33"/>
                    <a:pt x="44" y="35"/>
                  </a:cubicBezTo>
                  <a:cubicBezTo>
                    <a:pt x="37" y="35"/>
                    <a:pt x="20" y="35"/>
                    <a:pt x="12" y="35"/>
                  </a:cubicBezTo>
                  <a:cubicBezTo>
                    <a:pt x="11" y="35"/>
                    <a:pt x="10" y="34"/>
                    <a:pt x="10" y="33"/>
                  </a:cubicBezTo>
                  <a:cubicBezTo>
                    <a:pt x="10" y="27"/>
                    <a:pt x="10" y="21"/>
                    <a:pt x="10" y="15"/>
                  </a:cubicBezTo>
                  <a:cubicBezTo>
                    <a:pt x="7" y="15"/>
                    <a:pt x="3" y="15"/>
                    <a:pt x="0" y="15"/>
                  </a:cubicBezTo>
                  <a:cubicBezTo>
                    <a:pt x="4" y="10"/>
                    <a:pt x="9" y="5"/>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grpSp>
        <p:nvGrpSpPr>
          <p:cNvPr id="26" name="Group 28"/>
          <p:cNvGrpSpPr>
            <a:grpSpLocks/>
          </p:cNvGrpSpPr>
          <p:nvPr/>
        </p:nvGrpSpPr>
        <p:grpSpPr bwMode="auto">
          <a:xfrm>
            <a:off x="3966634" y="2661709"/>
            <a:ext cx="209551" cy="211667"/>
            <a:chOff x="0" y="0"/>
            <a:chExt cx="99" cy="100"/>
          </a:xfrm>
        </p:grpSpPr>
        <p:sp>
          <p:nvSpPr>
            <p:cNvPr id="27" name="Freeform 29"/>
            <p:cNvSpPr>
              <a:spLocks/>
            </p:cNvSpPr>
            <p:nvPr/>
          </p:nvSpPr>
          <p:spPr bwMode="auto">
            <a:xfrm>
              <a:off x="60" y="60"/>
              <a:ext cx="39" cy="40"/>
            </a:xfrm>
            <a:custGeom>
              <a:avLst/>
              <a:gdLst>
                <a:gd name="T0" fmla="*/ 22 w 24"/>
                <a:gd name="T1" fmla="*/ 14 h 24"/>
                <a:gd name="T2" fmla="*/ 8 w 24"/>
                <a:gd name="T3" fmla="*/ 0 h 24"/>
                <a:gd name="T4" fmla="*/ 0 w 24"/>
                <a:gd name="T5" fmla="*/ 8 h 24"/>
                <a:gd name="T6" fmla="*/ 14 w 24"/>
                <a:gd name="T7" fmla="*/ 22 h 24"/>
                <a:gd name="T8" fmla="*/ 22 w 24"/>
                <a:gd name="T9" fmla="*/ 22 h 24"/>
                <a:gd name="T10" fmla="*/ 22 w 24"/>
                <a:gd name="T11" fmla="*/ 14 h 24"/>
              </a:gdLst>
              <a:ahLst/>
              <a:cxnLst>
                <a:cxn ang="0">
                  <a:pos x="T0" y="T1"/>
                </a:cxn>
                <a:cxn ang="0">
                  <a:pos x="T2" y="T3"/>
                </a:cxn>
                <a:cxn ang="0">
                  <a:pos x="T4" y="T5"/>
                </a:cxn>
                <a:cxn ang="0">
                  <a:pos x="T6" y="T7"/>
                </a:cxn>
                <a:cxn ang="0">
                  <a:pos x="T8" y="T9"/>
                </a:cxn>
                <a:cxn ang="0">
                  <a:pos x="T10" y="T11"/>
                </a:cxn>
              </a:cxnLst>
              <a:rect l="0" t="0" r="r" b="b"/>
              <a:pathLst>
                <a:path w="24" h="24">
                  <a:moveTo>
                    <a:pt x="22" y="14"/>
                  </a:moveTo>
                  <a:cubicBezTo>
                    <a:pt x="8" y="0"/>
                    <a:pt x="8" y="0"/>
                    <a:pt x="8" y="0"/>
                  </a:cubicBezTo>
                  <a:cubicBezTo>
                    <a:pt x="6" y="3"/>
                    <a:pt x="3" y="6"/>
                    <a:pt x="0" y="8"/>
                  </a:cubicBezTo>
                  <a:cubicBezTo>
                    <a:pt x="14" y="22"/>
                    <a:pt x="14" y="22"/>
                    <a:pt x="14" y="22"/>
                  </a:cubicBezTo>
                  <a:cubicBezTo>
                    <a:pt x="16" y="24"/>
                    <a:pt x="20" y="24"/>
                    <a:pt x="22" y="22"/>
                  </a:cubicBezTo>
                  <a:cubicBezTo>
                    <a:pt x="24" y="19"/>
                    <a:pt x="24" y="16"/>
                    <a:pt x="2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28" name="Freeform 30"/>
            <p:cNvSpPr>
              <a:spLocks noEditPoints="1"/>
            </p:cNvSpPr>
            <p:nvPr/>
          </p:nvSpPr>
          <p:spPr bwMode="auto">
            <a:xfrm>
              <a:off x="0" y="0"/>
              <a:ext cx="73" cy="73"/>
            </a:xfrm>
            <a:custGeom>
              <a:avLst/>
              <a:gdLst>
                <a:gd name="T0" fmla="*/ 44 w 44"/>
                <a:gd name="T1" fmla="*/ 22 h 44"/>
                <a:gd name="T2" fmla="*/ 22 w 44"/>
                <a:gd name="T3" fmla="*/ 0 h 44"/>
                <a:gd name="T4" fmla="*/ 0 w 44"/>
                <a:gd name="T5" fmla="*/ 22 h 44"/>
                <a:gd name="T6" fmla="*/ 22 w 44"/>
                <a:gd name="T7" fmla="*/ 44 h 44"/>
                <a:gd name="T8" fmla="*/ 44 w 44"/>
                <a:gd name="T9" fmla="*/ 22 h 44"/>
                <a:gd name="T10" fmla="*/ 22 w 44"/>
                <a:gd name="T11" fmla="*/ 39 h 44"/>
                <a:gd name="T12" fmla="*/ 5 w 44"/>
                <a:gd name="T13" fmla="*/ 22 h 44"/>
                <a:gd name="T14" fmla="*/ 22 w 44"/>
                <a:gd name="T15" fmla="*/ 5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44" y="22"/>
                  </a:moveTo>
                  <a:cubicBezTo>
                    <a:pt x="44" y="10"/>
                    <a:pt x="34" y="0"/>
                    <a:pt x="22" y="0"/>
                  </a:cubicBezTo>
                  <a:cubicBezTo>
                    <a:pt x="10" y="0"/>
                    <a:pt x="0" y="10"/>
                    <a:pt x="0" y="22"/>
                  </a:cubicBezTo>
                  <a:cubicBezTo>
                    <a:pt x="0" y="34"/>
                    <a:pt x="10" y="44"/>
                    <a:pt x="22" y="44"/>
                  </a:cubicBezTo>
                  <a:cubicBezTo>
                    <a:pt x="34" y="44"/>
                    <a:pt x="44" y="34"/>
                    <a:pt x="44" y="22"/>
                  </a:cubicBezTo>
                  <a:close/>
                  <a:moveTo>
                    <a:pt x="22" y="39"/>
                  </a:moveTo>
                  <a:cubicBezTo>
                    <a:pt x="13" y="39"/>
                    <a:pt x="5" y="31"/>
                    <a:pt x="5" y="22"/>
                  </a:cubicBezTo>
                  <a:cubicBezTo>
                    <a:pt x="5" y="13"/>
                    <a:pt x="13" y="5"/>
                    <a:pt x="22" y="5"/>
                  </a:cubicBezTo>
                  <a:cubicBezTo>
                    <a:pt x="31" y="5"/>
                    <a:pt x="39" y="13"/>
                    <a:pt x="39" y="22"/>
                  </a:cubicBezTo>
                  <a:cubicBezTo>
                    <a:pt x="39" y="31"/>
                    <a:pt x="31" y="39"/>
                    <a:pt x="22"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29" name="Freeform 31"/>
            <p:cNvSpPr>
              <a:spLocks/>
            </p:cNvSpPr>
            <p:nvPr/>
          </p:nvSpPr>
          <p:spPr bwMode="auto">
            <a:xfrm>
              <a:off x="15" y="15"/>
              <a:ext cx="21" cy="22"/>
            </a:xfrm>
            <a:custGeom>
              <a:avLst/>
              <a:gdLst>
                <a:gd name="T0" fmla="*/ 0 w 13"/>
                <a:gd name="T1" fmla="*/ 13 h 13"/>
                <a:gd name="T2" fmla="*/ 4 w 13"/>
                <a:gd name="T3" fmla="*/ 13 h 13"/>
                <a:gd name="T4" fmla="*/ 13 w 13"/>
                <a:gd name="T5" fmla="*/ 4 h 13"/>
                <a:gd name="T6" fmla="*/ 13 w 13"/>
                <a:gd name="T7" fmla="*/ 0 h 13"/>
                <a:gd name="T8" fmla="*/ 0 w 13"/>
                <a:gd name="T9" fmla="*/ 13 h 13"/>
              </a:gdLst>
              <a:ahLst/>
              <a:cxnLst>
                <a:cxn ang="0">
                  <a:pos x="T0" y="T1"/>
                </a:cxn>
                <a:cxn ang="0">
                  <a:pos x="T2" y="T3"/>
                </a:cxn>
                <a:cxn ang="0">
                  <a:pos x="T4" y="T5"/>
                </a:cxn>
                <a:cxn ang="0">
                  <a:pos x="T6" y="T7"/>
                </a:cxn>
                <a:cxn ang="0">
                  <a:pos x="T8" y="T9"/>
                </a:cxn>
              </a:cxnLst>
              <a:rect l="0" t="0" r="r" b="b"/>
              <a:pathLst>
                <a:path w="13" h="13">
                  <a:moveTo>
                    <a:pt x="0" y="13"/>
                  </a:moveTo>
                  <a:cubicBezTo>
                    <a:pt x="4" y="13"/>
                    <a:pt x="4" y="13"/>
                    <a:pt x="4" y="13"/>
                  </a:cubicBezTo>
                  <a:cubicBezTo>
                    <a:pt x="4" y="8"/>
                    <a:pt x="8" y="4"/>
                    <a:pt x="13" y="4"/>
                  </a:cubicBezTo>
                  <a:cubicBezTo>
                    <a:pt x="13" y="0"/>
                    <a:pt x="13" y="0"/>
                    <a:pt x="13" y="0"/>
                  </a:cubicBezTo>
                  <a:cubicBezTo>
                    <a:pt x="6" y="0"/>
                    <a:pt x="0" y="6"/>
                    <a:pt x="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sp>
        <p:nvSpPr>
          <p:cNvPr id="30" name="Freeform 32"/>
          <p:cNvSpPr>
            <a:spLocks/>
          </p:cNvSpPr>
          <p:nvPr/>
        </p:nvSpPr>
        <p:spPr bwMode="auto">
          <a:xfrm>
            <a:off x="1949451" y="2670176"/>
            <a:ext cx="198967" cy="192616"/>
          </a:xfrm>
          <a:custGeom>
            <a:avLst/>
            <a:gdLst>
              <a:gd name="T0" fmla="*/ 29 w 57"/>
              <a:gd name="T1" fmla="*/ 0 h 55"/>
              <a:gd name="T2" fmla="*/ 8 w 57"/>
              <a:gd name="T3" fmla="*/ 11 h 55"/>
              <a:gd name="T4" fmla="*/ 0 w 57"/>
              <a:gd name="T5" fmla="*/ 6 h 55"/>
              <a:gd name="T6" fmla="*/ 0 w 57"/>
              <a:gd name="T7" fmla="*/ 32 h 55"/>
              <a:gd name="T8" fmla="*/ 22 w 57"/>
              <a:gd name="T9" fmla="*/ 19 h 55"/>
              <a:gd name="T10" fmla="*/ 15 w 57"/>
              <a:gd name="T11" fmla="*/ 15 h 55"/>
              <a:gd name="T12" fmla="*/ 29 w 57"/>
              <a:gd name="T13" fmla="*/ 9 h 55"/>
              <a:gd name="T14" fmla="*/ 48 w 57"/>
              <a:gd name="T15" fmla="*/ 28 h 55"/>
              <a:gd name="T16" fmla="*/ 29 w 57"/>
              <a:gd name="T17" fmla="*/ 47 h 55"/>
              <a:gd name="T18" fmla="*/ 29 w 57"/>
              <a:gd name="T19" fmla="*/ 55 h 55"/>
              <a:gd name="T20" fmla="*/ 57 w 57"/>
              <a:gd name="T21" fmla="*/ 28 h 55"/>
              <a:gd name="T22" fmla="*/ 29 w 57"/>
              <a:gd name="T2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55">
                <a:moveTo>
                  <a:pt x="29" y="0"/>
                </a:moveTo>
                <a:cubicBezTo>
                  <a:pt x="21" y="0"/>
                  <a:pt x="13" y="4"/>
                  <a:pt x="8" y="11"/>
                </a:cubicBezTo>
                <a:cubicBezTo>
                  <a:pt x="0" y="6"/>
                  <a:pt x="0" y="6"/>
                  <a:pt x="0" y="6"/>
                </a:cubicBezTo>
                <a:cubicBezTo>
                  <a:pt x="0" y="32"/>
                  <a:pt x="0" y="32"/>
                  <a:pt x="0" y="32"/>
                </a:cubicBezTo>
                <a:cubicBezTo>
                  <a:pt x="22" y="19"/>
                  <a:pt x="22" y="19"/>
                  <a:pt x="22" y="19"/>
                </a:cubicBezTo>
                <a:cubicBezTo>
                  <a:pt x="15" y="15"/>
                  <a:pt x="15" y="15"/>
                  <a:pt x="15" y="15"/>
                </a:cubicBezTo>
                <a:cubicBezTo>
                  <a:pt x="19" y="11"/>
                  <a:pt x="24" y="9"/>
                  <a:pt x="29" y="9"/>
                </a:cubicBezTo>
                <a:cubicBezTo>
                  <a:pt x="40" y="9"/>
                  <a:pt x="48" y="17"/>
                  <a:pt x="48" y="28"/>
                </a:cubicBezTo>
                <a:cubicBezTo>
                  <a:pt x="48" y="38"/>
                  <a:pt x="40" y="47"/>
                  <a:pt x="29" y="47"/>
                </a:cubicBezTo>
                <a:cubicBezTo>
                  <a:pt x="29" y="55"/>
                  <a:pt x="29" y="55"/>
                  <a:pt x="29" y="55"/>
                </a:cubicBezTo>
                <a:cubicBezTo>
                  <a:pt x="44" y="55"/>
                  <a:pt x="57" y="43"/>
                  <a:pt x="57" y="28"/>
                </a:cubicBezTo>
                <a:cubicBezTo>
                  <a:pt x="57" y="12"/>
                  <a:pt x="44" y="0"/>
                  <a:pt x="2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31" name="Rectangle 33"/>
          <p:cNvSpPr>
            <a:spLocks noChangeArrowheads="1"/>
          </p:cNvSpPr>
          <p:nvPr/>
        </p:nvSpPr>
        <p:spPr bwMode="auto">
          <a:xfrm>
            <a:off x="1051984" y="4750859"/>
            <a:ext cx="2015067" cy="749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zh-CN" altLang="en-US" sz="1067" b="1">
                <a:latin typeface="微软雅黑" charset="0"/>
                <a:ea typeface="微软雅黑" charset="0"/>
              </a:rPr>
              <a:t>YOUR TEXT HERE</a:t>
            </a:r>
          </a:p>
          <a:p>
            <a:pPr algn="ctr"/>
            <a:r>
              <a:rPr lang="en-US" altLang="zh-CN" sz="1067">
                <a:latin typeface="微软雅黑" charset="0"/>
                <a:ea typeface="微软雅黑" charset="0"/>
              </a:rPr>
              <a:t>We have many PowerPoint </a:t>
            </a:r>
            <a:r>
              <a:rPr lang="zh-CN" altLang="en-US" sz="1067">
                <a:latin typeface="微软雅黑" charset="0"/>
                <a:ea typeface="微软雅黑" charset="0"/>
              </a:rPr>
              <a:t>templates</a:t>
            </a:r>
            <a:r>
              <a:rPr lang="en-US" altLang="zh-CN" sz="1067">
                <a:latin typeface="微软雅黑" charset="0"/>
                <a:ea typeface="微软雅黑" charset="0"/>
              </a:rPr>
              <a:t> that has been specifically designed</a:t>
            </a:r>
            <a:endParaRPr lang="zh-CN" altLang="en-US" sz="1067">
              <a:latin typeface="微软雅黑" charset="0"/>
              <a:ea typeface="微软雅黑" charset="0"/>
            </a:endParaRPr>
          </a:p>
        </p:txBody>
      </p:sp>
      <p:sp>
        <p:nvSpPr>
          <p:cNvPr id="32" name="Rectangle 34"/>
          <p:cNvSpPr>
            <a:spLocks noChangeArrowheads="1"/>
          </p:cNvSpPr>
          <p:nvPr/>
        </p:nvSpPr>
        <p:spPr bwMode="auto">
          <a:xfrm>
            <a:off x="3073400" y="4750859"/>
            <a:ext cx="2015067" cy="749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zh-CN" altLang="en-US" sz="1067" b="1">
                <a:latin typeface="微软雅黑" charset="0"/>
                <a:ea typeface="微软雅黑" charset="0"/>
              </a:rPr>
              <a:t>YOUR TEXT HERE</a:t>
            </a:r>
          </a:p>
          <a:p>
            <a:pPr algn="ctr"/>
            <a:r>
              <a:rPr lang="en-US" altLang="zh-CN" sz="1067">
                <a:latin typeface="微软雅黑" charset="0"/>
                <a:ea typeface="微软雅黑" charset="0"/>
              </a:rPr>
              <a:t>We have many PowerPoint </a:t>
            </a:r>
            <a:r>
              <a:rPr lang="zh-CN" altLang="en-US" sz="1067">
                <a:latin typeface="微软雅黑" charset="0"/>
                <a:ea typeface="微软雅黑" charset="0"/>
              </a:rPr>
              <a:t>templates</a:t>
            </a:r>
            <a:r>
              <a:rPr lang="en-US" altLang="zh-CN" sz="1067">
                <a:latin typeface="微软雅黑" charset="0"/>
                <a:ea typeface="微软雅黑" charset="0"/>
              </a:rPr>
              <a:t> that has been specifically designed</a:t>
            </a:r>
            <a:endParaRPr lang="zh-CN" altLang="en-US" sz="1067">
              <a:latin typeface="微软雅黑" charset="0"/>
              <a:ea typeface="微软雅黑" charset="0"/>
            </a:endParaRPr>
          </a:p>
        </p:txBody>
      </p:sp>
      <p:sp>
        <p:nvSpPr>
          <p:cNvPr id="33" name="Rectangle 35"/>
          <p:cNvSpPr>
            <a:spLocks noChangeArrowheads="1"/>
          </p:cNvSpPr>
          <p:nvPr/>
        </p:nvSpPr>
        <p:spPr bwMode="auto">
          <a:xfrm>
            <a:off x="5088467" y="4750859"/>
            <a:ext cx="2015067" cy="749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zh-CN" altLang="en-US" sz="1067" b="1">
                <a:latin typeface="微软雅黑" charset="0"/>
                <a:ea typeface="微软雅黑" charset="0"/>
              </a:rPr>
              <a:t>YOUR TEXT HERE</a:t>
            </a:r>
          </a:p>
          <a:p>
            <a:pPr algn="ctr"/>
            <a:r>
              <a:rPr lang="en-US" altLang="zh-CN" sz="1067">
                <a:latin typeface="微软雅黑" charset="0"/>
                <a:ea typeface="微软雅黑" charset="0"/>
              </a:rPr>
              <a:t>We have many PowerPoint </a:t>
            </a:r>
            <a:r>
              <a:rPr lang="zh-CN" altLang="en-US" sz="1067">
                <a:latin typeface="微软雅黑" charset="0"/>
                <a:ea typeface="微软雅黑" charset="0"/>
              </a:rPr>
              <a:t>templates</a:t>
            </a:r>
            <a:r>
              <a:rPr lang="en-US" altLang="zh-CN" sz="1067">
                <a:latin typeface="微软雅黑" charset="0"/>
                <a:ea typeface="微软雅黑" charset="0"/>
              </a:rPr>
              <a:t> that has been specifically designed</a:t>
            </a:r>
            <a:endParaRPr lang="zh-CN" altLang="en-US" sz="1067">
              <a:latin typeface="微软雅黑" charset="0"/>
              <a:ea typeface="微软雅黑" charset="0"/>
            </a:endParaRPr>
          </a:p>
        </p:txBody>
      </p:sp>
      <p:sp>
        <p:nvSpPr>
          <p:cNvPr id="34" name="Rectangle 36"/>
          <p:cNvSpPr>
            <a:spLocks noChangeArrowheads="1"/>
          </p:cNvSpPr>
          <p:nvPr/>
        </p:nvSpPr>
        <p:spPr bwMode="auto">
          <a:xfrm>
            <a:off x="7120467" y="4750859"/>
            <a:ext cx="2015067" cy="749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zh-CN" altLang="en-US" sz="1067" b="1">
                <a:latin typeface="微软雅黑" charset="0"/>
                <a:ea typeface="微软雅黑" charset="0"/>
              </a:rPr>
              <a:t>YOUR TEXT HERE</a:t>
            </a:r>
          </a:p>
          <a:p>
            <a:pPr algn="ctr"/>
            <a:r>
              <a:rPr lang="en-US" altLang="zh-CN" sz="1067">
                <a:latin typeface="微软雅黑" charset="0"/>
                <a:ea typeface="微软雅黑" charset="0"/>
              </a:rPr>
              <a:t>We have many PowerPoint </a:t>
            </a:r>
            <a:r>
              <a:rPr lang="zh-CN" altLang="en-US" sz="1067">
                <a:latin typeface="微软雅黑" charset="0"/>
                <a:ea typeface="微软雅黑" charset="0"/>
              </a:rPr>
              <a:t>templates</a:t>
            </a:r>
            <a:r>
              <a:rPr lang="en-US" altLang="zh-CN" sz="1067">
                <a:latin typeface="微软雅黑" charset="0"/>
                <a:ea typeface="微软雅黑" charset="0"/>
              </a:rPr>
              <a:t> that has been specifically designed</a:t>
            </a:r>
            <a:endParaRPr lang="zh-CN" altLang="en-US" sz="1067">
              <a:latin typeface="微软雅黑" charset="0"/>
              <a:ea typeface="微软雅黑" charset="0"/>
            </a:endParaRPr>
          </a:p>
        </p:txBody>
      </p:sp>
      <p:sp>
        <p:nvSpPr>
          <p:cNvPr id="35" name="Rectangle 37"/>
          <p:cNvSpPr>
            <a:spLocks noChangeArrowheads="1"/>
          </p:cNvSpPr>
          <p:nvPr/>
        </p:nvSpPr>
        <p:spPr bwMode="auto">
          <a:xfrm>
            <a:off x="9141884" y="4750859"/>
            <a:ext cx="2015067" cy="749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zh-CN" altLang="en-US" sz="1067" b="1">
                <a:latin typeface="微软雅黑" charset="0"/>
                <a:ea typeface="微软雅黑" charset="0"/>
              </a:rPr>
              <a:t>YOUR TEXT HERE</a:t>
            </a:r>
          </a:p>
          <a:p>
            <a:pPr algn="ctr"/>
            <a:r>
              <a:rPr lang="en-US" altLang="zh-CN" sz="1067">
                <a:latin typeface="微软雅黑" charset="0"/>
                <a:ea typeface="微软雅黑" charset="0"/>
              </a:rPr>
              <a:t>We have many PowerPoint </a:t>
            </a:r>
            <a:r>
              <a:rPr lang="zh-CN" altLang="en-US" sz="1067">
                <a:latin typeface="微软雅黑" charset="0"/>
                <a:ea typeface="微软雅黑" charset="0"/>
              </a:rPr>
              <a:t>templates</a:t>
            </a:r>
            <a:r>
              <a:rPr lang="en-US" altLang="zh-CN" sz="1067">
                <a:latin typeface="微软雅黑" charset="0"/>
                <a:ea typeface="微软雅黑" charset="0"/>
              </a:rPr>
              <a:t> that has been specifically designed</a:t>
            </a:r>
            <a:endParaRPr lang="zh-CN" altLang="en-US" sz="1067">
              <a:latin typeface="微软雅黑" charset="0"/>
              <a:ea typeface="微软雅黑" charset="0"/>
            </a:endParaRPr>
          </a:p>
        </p:txBody>
      </p:sp>
      <p:sp>
        <p:nvSpPr>
          <p:cNvPr id="36" name="Line 38"/>
          <p:cNvSpPr>
            <a:spLocks noChangeShapeType="1"/>
          </p:cNvSpPr>
          <p:nvPr/>
        </p:nvSpPr>
        <p:spPr bwMode="auto">
          <a:xfrm>
            <a:off x="2059517" y="4147609"/>
            <a:ext cx="0" cy="480483"/>
          </a:xfrm>
          <a:prstGeom prst="line">
            <a:avLst/>
          </a:prstGeom>
          <a:noFill/>
          <a:ln w="6350" cmpd="sng">
            <a:solidFill>
              <a:srgbClr val="C0C0C0"/>
            </a:solidFill>
            <a:prstDash val="dash"/>
            <a:round/>
            <a:headE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zh-CN" altLang="en-US" sz="2400">
              <a:solidFill>
                <a:schemeClr val="accent6">
                  <a:lumMod val="50000"/>
                </a:schemeClr>
              </a:solidFill>
            </a:endParaRPr>
          </a:p>
        </p:txBody>
      </p:sp>
      <p:sp>
        <p:nvSpPr>
          <p:cNvPr id="37" name="Line 39"/>
          <p:cNvSpPr>
            <a:spLocks noChangeShapeType="1"/>
          </p:cNvSpPr>
          <p:nvPr/>
        </p:nvSpPr>
        <p:spPr bwMode="auto">
          <a:xfrm>
            <a:off x="4080933" y="4147609"/>
            <a:ext cx="0" cy="480483"/>
          </a:xfrm>
          <a:prstGeom prst="line">
            <a:avLst/>
          </a:prstGeom>
          <a:noFill/>
          <a:ln w="6350" cmpd="sng">
            <a:solidFill>
              <a:srgbClr val="C0C0C0"/>
            </a:solidFill>
            <a:prstDash val="dash"/>
            <a:round/>
            <a:headE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zh-CN" altLang="en-US" sz="2400">
              <a:solidFill>
                <a:schemeClr val="accent6">
                  <a:lumMod val="50000"/>
                </a:schemeClr>
              </a:solidFill>
            </a:endParaRPr>
          </a:p>
        </p:txBody>
      </p:sp>
      <p:sp>
        <p:nvSpPr>
          <p:cNvPr id="38" name="Line 40"/>
          <p:cNvSpPr>
            <a:spLocks noChangeShapeType="1"/>
          </p:cNvSpPr>
          <p:nvPr/>
        </p:nvSpPr>
        <p:spPr bwMode="auto">
          <a:xfrm>
            <a:off x="6096000" y="4147609"/>
            <a:ext cx="0" cy="480483"/>
          </a:xfrm>
          <a:prstGeom prst="line">
            <a:avLst/>
          </a:prstGeom>
          <a:noFill/>
          <a:ln w="6350" cmpd="sng">
            <a:solidFill>
              <a:srgbClr val="C0C0C0"/>
            </a:solidFill>
            <a:prstDash val="dash"/>
            <a:round/>
            <a:headE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zh-CN" altLang="en-US" sz="2400">
              <a:solidFill>
                <a:schemeClr val="accent6">
                  <a:lumMod val="50000"/>
                </a:schemeClr>
              </a:solidFill>
            </a:endParaRPr>
          </a:p>
        </p:txBody>
      </p:sp>
      <p:sp>
        <p:nvSpPr>
          <p:cNvPr id="39" name="Line 41"/>
          <p:cNvSpPr>
            <a:spLocks noChangeShapeType="1"/>
          </p:cNvSpPr>
          <p:nvPr/>
        </p:nvSpPr>
        <p:spPr bwMode="auto">
          <a:xfrm>
            <a:off x="8128000" y="4147609"/>
            <a:ext cx="0" cy="480483"/>
          </a:xfrm>
          <a:prstGeom prst="line">
            <a:avLst/>
          </a:prstGeom>
          <a:noFill/>
          <a:ln w="6350" cmpd="sng">
            <a:solidFill>
              <a:srgbClr val="C0C0C0"/>
            </a:solidFill>
            <a:prstDash val="dash"/>
            <a:round/>
            <a:headE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zh-CN" altLang="en-US" sz="2400">
              <a:solidFill>
                <a:schemeClr val="accent6">
                  <a:lumMod val="50000"/>
                </a:schemeClr>
              </a:solidFill>
            </a:endParaRPr>
          </a:p>
        </p:txBody>
      </p:sp>
      <p:sp>
        <p:nvSpPr>
          <p:cNvPr id="40" name="Line 42"/>
          <p:cNvSpPr>
            <a:spLocks noChangeShapeType="1"/>
          </p:cNvSpPr>
          <p:nvPr/>
        </p:nvSpPr>
        <p:spPr bwMode="auto">
          <a:xfrm>
            <a:off x="10149417" y="4147609"/>
            <a:ext cx="0" cy="480483"/>
          </a:xfrm>
          <a:prstGeom prst="line">
            <a:avLst/>
          </a:prstGeom>
          <a:noFill/>
          <a:ln w="6350" cmpd="sng">
            <a:solidFill>
              <a:srgbClr val="C0C0C0"/>
            </a:solidFill>
            <a:prstDash val="dash"/>
            <a:round/>
            <a:headE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zh-CN" altLang="en-US" sz="2400">
              <a:solidFill>
                <a:schemeClr val="accent6">
                  <a:lumMod val="50000"/>
                </a:schemeClr>
              </a:solidFill>
            </a:endParaRPr>
          </a:p>
        </p:txBody>
      </p:sp>
      <p:sp>
        <p:nvSpPr>
          <p:cNvPr id="41" name="Text Box 43"/>
          <p:cNvSpPr txBox="1">
            <a:spLocks noChangeArrowheads="1"/>
          </p:cNvSpPr>
          <p:nvPr/>
        </p:nvSpPr>
        <p:spPr bwMode="auto">
          <a:xfrm>
            <a:off x="1771651" y="5637743"/>
            <a:ext cx="8644467" cy="732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130000"/>
              </a:lnSpc>
            </a:pPr>
            <a:r>
              <a:rPr lang="en-US" altLang="zh-CN" sz="1067">
                <a:latin typeface="微软雅黑" charset="0"/>
                <a:ea typeface="微软雅黑" charset="0"/>
              </a:rPr>
              <a:t>We have many PowerPoint </a:t>
            </a:r>
            <a:r>
              <a:rPr lang="zh-CN" altLang="en-US" sz="1067">
                <a:latin typeface="微软雅黑" charset="0"/>
                <a:ea typeface="微软雅黑" charset="0"/>
              </a:rPr>
              <a:t>templates</a:t>
            </a:r>
            <a:r>
              <a:rPr lang="en-US" altLang="zh-CN" sz="1067">
                <a:latin typeface="微软雅黑" charset="0"/>
                <a:ea typeface="微软雅黑" charset="0"/>
              </a:rPr>
              <a:t> that has been specifically designed to help anyone that is stepping into the world of PowerPoint for the very first time. We have many PowerPoint </a:t>
            </a:r>
            <a:r>
              <a:rPr lang="zh-CN" altLang="en-US" sz="1067">
                <a:latin typeface="微软雅黑" charset="0"/>
                <a:ea typeface="微软雅黑" charset="0"/>
              </a:rPr>
              <a:t>templates</a:t>
            </a:r>
            <a:r>
              <a:rPr lang="en-US" altLang="zh-CN" sz="1067">
                <a:latin typeface="微软雅黑" charset="0"/>
                <a:ea typeface="微软雅黑" charset="0"/>
              </a:rPr>
              <a:t> that has been specifically designed to help anyone that is stepping into the world of PowerPoint for the very first time. </a:t>
            </a:r>
          </a:p>
        </p:txBody>
      </p:sp>
      <p:grpSp>
        <p:nvGrpSpPr>
          <p:cNvPr id="42" name="Group 38"/>
          <p:cNvGrpSpPr/>
          <p:nvPr/>
        </p:nvGrpSpPr>
        <p:grpSpPr>
          <a:xfrm>
            <a:off x="3568700" y="186058"/>
            <a:ext cx="5054600" cy="1116519"/>
            <a:chOff x="3568700" y="186058"/>
            <a:chExt cx="5054600" cy="1116519"/>
          </a:xfrm>
        </p:grpSpPr>
        <p:sp>
          <p:nvSpPr>
            <p:cNvPr id="43" name="Rectangle 3"/>
            <p:cNvSpPr txBox="1">
              <a:spLocks noChangeArrowheads="1"/>
            </p:cNvSpPr>
            <p:nvPr/>
          </p:nvSpPr>
          <p:spPr bwMode="auto">
            <a:xfrm>
              <a:off x="3568700" y="186058"/>
              <a:ext cx="5054600" cy="710067"/>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4000" dirty="0" smtClean="0">
                  <a:solidFill>
                    <a:schemeClr val="tx1"/>
                  </a:solidFill>
                  <a:effectLst>
                    <a:innerShdw blurRad="50800" dist="38100" dir="16200000">
                      <a:prstClr val="black">
                        <a:alpha val="59000"/>
                      </a:prstClr>
                    </a:innerShdw>
                  </a:effectLst>
                  <a:latin typeface="Microsoft YaHei" charset="0"/>
                  <a:ea typeface="Microsoft YaHei" charset="0"/>
                  <a:cs typeface="Microsoft YaHei" charset="0"/>
                </a:rPr>
                <a:t>SLIDE MAIN TITLE</a:t>
              </a:r>
              <a:endParaRPr lang="en-US" altLang="ko-KR" sz="4000" dirty="0">
                <a:solidFill>
                  <a:schemeClr val="tx1"/>
                </a:solidFill>
                <a:effectLst>
                  <a:innerShdw blurRad="50800" dist="38100" dir="16200000">
                    <a:prstClr val="black">
                      <a:alpha val="59000"/>
                    </a:prstClr>
                  </a:innerShdw>
                </a:effectLst>
                <a:latin typeface="Microsoft YaHei" charset="0"/>
                <a:ea typeface="Microsoft YaHei" charset="0"/>
                <a:cs typeface="Microsoft YaHei" charset="0"/>
              </a:endParaRPr>
            </a:p>
          </p:txBody>
        </p:sp>
        <p:sp>
          <p:nvSpPr>
            <p:cNvPr id="44" name="Rectangle 3"/>
            <p:cNvSpPr txBox="1">
              <a:spLocks noChangeArrowheads="1"/>
            </p:cNvSpPr>
            <p:nvPr/>
          </p:nvSpPr>
          <p:spPr bwMode="auto">
            <a:xfrm>
              <a:off x="3577190" y="869509"/>
              <a:ext cx="5037619" cy="433068"/>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1100" b="0">
                  <a:solidFill>
                    <a:schemeClr val="tx1"/>
                  </a:solidFill>
                  <a:effectLst/>
                  <a:latin typeface="Microsoft YaHei" charset="0"/>
                  <a:ea typeface="Microsoft YaHei" charset="0"/>
                  <a:cs typeface="Microsoft YaHei" charset="0"/>
                </a:rPr>
                <a:t>Our user-friendly and functional search engine helps you locate the right templates, effectively saving your </a:t>
              </a:r>
              <a:r>
                <a:rPr lang="en-US" altLang="ko-KR" sz="1100" b="0" smtClean="0">
                  <a:solidFill>
                    <a:schemeClr val="tx1"/>
                  </a:solidFill>
                  <a:effectLst/>
                  <a:latin typeface="Microsoft YaHei" charset="0"/>
                  <a:ea typeface="Microsoft YaHei" charset="0"/>
                  <a:cs typeface="Microsoft YaHei" charset="0"/>
                </a:rPr>
                <a:t>time</a:t>
              </a:r>
              <a:endParaRPr lang="en-US" altLang="ko-KR" sz="1100" b="0">
                <a:solidFill>
                  <a:schemeClr val="tx1"/>
                </a:solidFill>
                <a:effectLst/>
                <a:latin typeface="Microsoft YaHei" charset="0"/>
                <a:ea typeface="Microsoft YaHei" charset="0"/>
                <a:cs typeface="Microsoft YaHei" charset="0"/>
              </a:endParaRPr>
            </a:p>
          </p:txBody>
        </p:sp>
        <p:grpSp>
          <p:nvGrpSpPr>
            <p:cNvPr id="45" name="Group 41"/>
            <p:cNvGrpSpPr/>
            <p:nvPr/>
          </p:nvGrpSpPr>
          <p:grpSpPr>
            <a:xfrm>
              <a:off x="3669560" y="853565"/>
              <a:ext cx="4852881" cy="11430"/>
              <a:chOff x="5926470" y="6430886"/>
              <a:chExt cx="339061" cy="11430"/>
            </a:xfrm>
          </p:grpSpPr>
          <p:cxnSp>
            <p:nvCxnSpPr>
              <p:cNvPr id="46" name="Straight Connector 42"/>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47" name="Straight Connector 43"/>
              <p:cNvCxnSpPr/>
              <p:nvPr userDrawn="1"/>
            </p:nvCxnSpPr>
            <p:spPr>
              <a:xfrm>
                <a:off x="5926470" y="6442316"/>
                <a:ext cx="339061"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9375295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92965" cy="6858000"/>
          </a:xfrm>
          <a:prstGeom prst="rect">
            <a:avLst/>
          </a:prstGeom>
        </p:spPr>
      </p:pic>
    </p:spTree>
    <p:extLst>
      <p:ext uri="{BB962C8B-B14F-4D97-AF65-F5344CB8AC3E}">
        <p14:creationId xmlns:p14="http://schemas.microsoft.com/office/powerpoint/2010/main" val="1100490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任意多边形 37"/>
          <p:cNvSpPr>
            <a:spLocks/>
          </p:cNvSpPr>
          <p:nvPr/>
        </p:nvSpPr>
        <p:spPr bwMode="auto">
          <a:xfrm rot="2700000">
            <a:off x="3649662" y="2174876"/>
            <a:ext cx="3973513" cy="3973512"/>
          </a:xfrm>
          <a:custGeom>
            <a:avLst/>
            <a:gdLst>
              <a:gd name="T0" fmla="*/ 135643 w 3973789"/>
              <a:gd name="T1" fmla="*/ 3182929 h 3973789"/>
              <a:gd name="T2" fmla="*/ 3182930 w 3973789"/>
              <a:gd name="T3" fmla="*/ 135643 h 3973789"/>
              <a:gd name="T4" fmla="*/ 3837870 w 3973789"/>
              <a:gd name="T5" fmla="*/ 135643 h 3973789"/>
              <a:gd name="T6" fmla="*/ 3837870 w 3973789"/>
              <a:gd name="T7" fmla="*/ 790583 h 3973789"/>
              <a:gd name="T8" fmla="*/ 790583 w 3973789"/>
              <a:gd name="T9" fmla="*/ 3837869 h 3973789"/>
              <a:gd name="T10" fmla="*/ 208292 w 3973789"/>
              <a:gd name="T11" fmla="*/ 3897213 h 3973789"/>
              <a:gd name="T12" fmla="*/ 205703 w 3973789"/>
              <a:gd name="T13" fmla="*/ 3895098 h 3973789"/>
              <a:gd name="T14" fmla="*/ 78414 w 3973789"/>
              <a:gd name="T15" fmla="*/ 3895098 h 3973789"/>
              <a:gd name="T16" fmla="*/ 78414 w 3973789"/>
              <a:gd name="T17" fmla="*/ 3767809 h 3973789"/>
              <a:gd name="T18" fmla="*/ 76299 w 3973789"/>
              <a:gd name="T19" fmla="*/ 3765221 h 3973789"/>
              <a:gd name="T20" fmla="*/ 135643 w 3973789"/>
              <a:gd name="T21" fmla="*/ 3182929 h 39737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73789" h="3973789">
                <a:moveTo>
                  <a:pt x="135652" y="3183151"/>
                </a:moveTo>
                <a:lnTo>
                  <a:pt x="3183151" y="135652"/>
                </a:lnTo>
                <a:cubicBezTo>
                  <a:pt x="3364021" y="-45218"/>
                  <a:pt x="3657268" y="-45218"/>
                  <a:pt x="3838137" y="135652"/>
                </a:cubicBezTo>
                <a:cubicBezTo>
                  <a:pt x="4019007" y="316521"/>
                  <a:pt x="4019007" y="609768"/>
                  <a:pt x="3838137" y="790638"/>
                </a:cubicBezTo>
                <a:lnTo>
                  <a:pt x="790638" y="3838137"/>
                </a:lnTo>
                <a:cubicBezTo>
                  <a:pt x="632377" y="3996398"/>
                  <a:pt x="388077" y="4016181"/>
                  <a:pt x="208306" y="3897485"/>
                </a:cubicBezTo>
                <a:lnTo>
                  <a:pt x="205717" y="3895370"/>
                </a:lnTo>
                <a:lnTo>
                  <a:pt x="78419" y="3895370"/>
                </a:lnTo>
                <a:lnTo>
                  <a:pt x="78419" y="3768072"/>
                </a:lnTo>
                <a:lnTo>
                  <a:pt x="76304" y="3765483"/>
                </a:lnTo>
                <a:cubicBezTo>
                  <a:pt x="-42392" y="3585712"/>
                  <a:pt x="-22609" y="3341412"/>
                  <a:pt x="135652" y="3183151"/>
                </a:cubicBezTo>
                <a:close/>
              </a:path>
            </a:pathLst>
          </a:custGeom>
          <a:solidFill>
            <a:schemeClr val="tx1">
              <a:lumMod val="85000"/>
              <a:lumOff val="15000"/>
            </a:schemeClr>
          </a:solidFill>
          <a:ln>
            <a:noFill/>
          </a:ln>
          <a:extLst/>
        </p:spPr>
        <p:txBody>
          <a:bodyPr anchor="ctr"/>
          <a:lstStyle/>
          <a:p>
            <a:endParaRPr lang="zh-CN" altLang="en-US"/>
          </a:p>
        </p:txBody>
      </p:sp>
      <p:sp>
        <p:nvSpPr>
          <p:cNvPr id="60" name="Oval 25"/>
          <p:cNvSpPr>
            <a:spLocks noChangeArrowheads="1"/>
          </p:cNvSpPr>
          <p:nvPr/>
        </p:nvSpPr>
        <p:spPr bwMode="auto">
          <a:xfrm>
            <a:off x="1822450" y="1652588"/>
            <a:ext cx="925513" cy="927100"/>
          </a:xfrm>
          <a:prstGeom prst="ellipse">
            <a:avLst/>
          </a:prstGeom>
          <a:solidFill>
            <a:schemeClr val="tx1">
              <a:lumMod val="85000"/>
              <a:lumOff val="15000"/>
            </a:schemeClr>
          </a:solidFill>
          <a:ln>
            <a:noFill/>
          </a:ln>
          <a:extLst/>
        </p:spPr>
        <p:txBody>
          <a:bodyPr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AU" altLang="en-US" sz="5400" b="1">
              <a:solidFill>
                <a:srgbClr val="FFFFFF"/>
              </a:solidFill>
              <a:latin typeface="Arial" charset="0"/>
              <a:ea typeface="微软雅黑" charset="0"/>
              <a:sym typeface="Arial" charset="0"/>
            </a:endParaRPr>
          </a:p>
        </p:txBody>
      </p:sp>
      <p:sp>
        <p:nvSpPr>
          <p:cNvPr id="61" name="任意多边形 3"/>
          <p:cNvSpPr>
            <a:spLocks/>
          </p:cNvSpPr>
          <p:nvPr/>
        </p:nvSpPr>
        <p:spPr bwMode="auto">
          <a:xfrm rot="2700000">
            <a:off x="3589338" y="128588"/>
            <a:ext cx="3973512" cy="3973512"/>
          </a:xfrm>
          <a:custGeom>
            <a:avLst/>
            <a:gdLst>
              <a:gd name="T0" fmla="*/ 135643 w 3973789"/>
              <a:gd name="T1" fmla="*/ 3182929 h 3973789"/>
              <a:gd name="T2" fmla="*/ 3182929 w 3973789"/>
              <a:gd name="T3" fmla="*/ 135643 h 3973789"/>
              <a:gd name="T4" fmla="*/ 3837869 w 3973789"/>
              <a:gd name="T5" fmla="*/ 135643 h 3973789"/>
              <a:gd name="T6" fmla="*/ 3837869 w 3973789"/>
              <a:gd name="T7" fmla="*/ 790583 h 3973789"/>
              <a:gd name="T8" fmla="*/ 790583 w 3973789"/>
              <a:gd name="T9" fmla="*/ 3837869 h 3973789"/>
              <a:gd name="T10" fmla="*/ 208291 w 3973789"/>
              <a:gd name="T11" fmla="*/ 3897213 h 3973789"/>
              <a:gd name="T12" fmla="*/ 205703 w 3973789"/>
              <a:gd name="T13" fmla="*/ 3895098 h 3973789"/>
              <a:gd name="T14" fmla="*/ 78414 w 3973789"/>
              <a:gd name="T15" fmla="*/ 3895098 h 3973789"/>
              <a:gd name="T16" fmla="*/ 78414 w 3973789"/>
              <a:gd name="T17" fmla="*/ 3767809 h 3973789"/>
              <a:gd name="T18" fmla="*/ 76299 w 3973789"/>
              <a:gd name="T19" fmla="*/ 3765221 h 3973789"/>
              <a:gd name="T20" fmla="*/ 135643 w 3973789"/>
              <a:gd name="T21" fmla="*/ 3182929 h 39737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73789" h="3973789">
                <a:moveTo>
                  <a:pt x="135652" y="3183151"/>
                </a:moveTo>
                <a:lnTo>
                  <a:pt x="3183151" y="135652"/>
                </a:lnTo>
                <a:cubicBezTo>
                  <a:pt x="3364021" y="-45218"/>
                  <a:pt x="3657268" y="-45218"/>
                  <a:pt x="3838137" y="135652"/>
                </a:cubicBezTo>
                <a:cubicBezTo>
                  <a:pt x="4019007" y="316521"/>
                  <a:pt x="4019007" y="609768"/>
                  <a:pt x="3838137" y="790638"/>
                </a:cubicBezTo>
                <a:lnTo>
                  <a:pt x="790638" y="3838137"/>
                </a:lnTo>
                <a:cubicBezTo>
                  <a:pt x="632377" y="3996398"/>
                  <a:pt x="388077" y="4016181"/>
                  <a:pt x="208306" y="3897485"/>
                </a:cubicBezTo>
                <a:lnTo>
                  <a:pt x="205717" y="3895370"/>
                </a:lnTo>
                <a:lnTo>
                  <a:pt x="78419" y="3895370"/>
                </a:lnTo>
                <a:lnTo>
                  <a:pt x="78419" y="3768072"/>
                </a:lnTo>
                <a:lnTo>
                  <a:pt x="76304" y="3765483"/>
                </a:lnTo>
                <a:cubicBezTo>
                  <a:pt x="-42392" y="3585712"/>
                  <a:pt x="-22609" y="3341412"/>
                  <a:pt x="135652" y="3183151"/>
                </a:cubicBezTo>
                <a:close/>
              </a:path>
            </a:pathLst>
          </a:custGeom>
          <a:solidFill>
            <a:schemeClr val="tx1">
              <a:lumMod val="85000"/>
              <a:lumOff val="15000"/>
            </a:schemeClr>
          </a:solidFill>
          <a:ln>
            <a:noFill/>
          </a:ln>
          <a:extLst/>
        </p:spPr>
        <p:txBody>
          <a:bodyPr anchor="ctr"/>
          <a:lstStyle/>
          <a:p>
            <a:endParaRPr lang="zh-CN" altLang="en-US"/>
          </a:p>
        </p:txBody>
      </p:sp>
      <p:sp>
        <p:nvSpPr>
          <p:cNvPr id="62" name="任意多边形 5"/>
          <p:cNvSpPr>
            <a:spLocks/>
          </p:cNvSpPr>
          <p:nvPr/>
        </p:nvSpPr>
        <p:spPr bwMode="auto">
          <a:xfrm flipH="1">
            <a:off x="3836988" y="2673350"/>
            <a:ext cx="5318125" cy="927100"/>
          </a:xfrm>
          <a:custGeom>
            <a:avLst/>
            <a:gdLst>
              <a:gd name="T0" fmla="*/ 4854886 w 5317045"/>
              <a:gd name="T1" fmla="*/ 0 h 926290"/>
              <a:gd name="T2" fmla="*/ 544196 w 5317045"/>
              <a:gd name="T3" fmla="*/ 0 h 926290"/>
              <a:gd name="T4" fmla="*/ 90367 w 5317045"/>
              <a:gd name="T5" fmla="*/ 370128 h 926290"/>
              <a:gd name="T6" fmla="*/ 90032 w 5317045"/>
              <a:gd name="T7" fmla="*/ 373457 h 926290"/>
              <a:gd name="T8" fmla="*/ 0 w 5317045"/>
              <a:gd name="T9" fmla="*/ 463550 h 926290"/>
              <a:gd name="T10" fmla="*/ 90032 w 5317045"/>
              <a:gd name="T11" fmla="*/ 553644 h 926290"/>
              <a:gd name="T12" fmla="*/ 90367 w 5317045"/>
              <a:gd name="T13" fmla="*/ 556972 h 926290"/>
              <a:gd name="T14" fmla="*/ 544196 w 5317045"/>
              <a:gd name="T15" fmla="*/ 927100 h 926290"/>
              <a:gd name="T16" fmla="*/ 4854886 w 5317045"/>
              <a:gd name="T17" fmla="*/ 927100 h 926290"/>
              <a:gd name="T18" fmla="*/ 5318125 w 5317045"/>
              <a:gd name="T19" fmla="*/ 463550 h 926290"/>
              <a:gd name="T20" fmla="*/ 4854886 w 5317045"/>
              <a:gd name="T21" fmla="*/ 0 h 9262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17045" h="926290">
                <a:moveTo>
                  <a:pt x="4853900" y="0"/>
                </a:moveTo>
                <a:lnTo>
                  <a:pt x="544085" y="0"/>
                </a:lnTo>
                <a:cubicBezTo>
                  <a:pt x="320270" y="0"/>
                  <a:pt x="133536" y="158758"/>
                  <a:pt x="90349" y="369805"/>
                </a:cubicBezTo>
                <a:lnTo>
                  <a:pt x="90014" y="373131"/>
                </a:lnTo>
                <a:lnTo>
                  <a:pt x="0" y="463145"/>
                </a:lnTo>
                <a:lnTo>
                  <a:pt x="90014" y="553160"/>
                </a:lnTo>
                <a:lnTo>
                  <a:pt x="90349" y="556485"/>
                </a:lnTo>
                <a:cubicBezTo>
                  <a:pt x="133536" y="767532"/>
                  <a:pt x="320270" y="926290"/>
                  <a:pt x="544085" y="926290"/>
                </a:cubicBezTo>
                <a:lnTo>
                  <a:pt x="4853900" y="926290"/>
                </a:lnTo>
                <a:cubicBezTo>
                  <a:pt x="5109688" y="926290"/>
                  <a:pt x="5317045" y="718933"/>
                  <a:pt x="5317045" y="463145"/>
                </a:cubicBezTo>
                <a:cubicBezTo>
                  <a:pt x="5317045" y="207357"/>
                  <a:pt x="5109688" y="0"/>
                  <a:pt x="4853900" y="0"/>
                </a:cubicBezTo>
                <a:close/>
              </a:path>
            </a:pathLst>
          </a:custGeom>
          <a:solidFill>
            <a:schemeClr val="bg1">
              <a:lumMod val="50000"/>
            </a:schemeClr>
          </a:solidFill>
          <a:ln>
            <a:noFill/>
          </a:ln>
          <a:extLst/>
        </p:spPr>
        <p:txBody>
          <a:bodyPr anchor="ctr"/>
          <a:lstStyle/>
          <a:p>
            <a:endParaRPr lang="zh-CN" altLang="en-US"/>
          </a:p>
        </p:txBody>
      </p:sp>
      <p:sp>
        <p:nvSpPr>
          <p:cNvPr id="63" name="任意多边形 6"/>
          <p:cNvSpPr>
            <a:spLocks/>
          </p:cNvSpPr>
          <p:nvPr/>
        </p:nvSpPr>
        <p:spPr bwMode="auto">
          <a:xfrm flipH="1">
            <a:off x="3836988" y="4719638"/>
            <a:ext cx="5318125" cy="927100"/>
          </a:xfrm>
          <a:custGeom>
            <a:avLst/>
            <a:gdLst>
              <a:gd name="T0" fmla="*/ 4854886 w 5317044"/>
              <a:gd name="T1" fmla="*/ 0 h 926290"/>
              <a:gd name="T2" fmla="*/ 544195 w 5317044"/>
              <a:gd name="T3" fmla="*/ 0 h 926290"/>
              <a:gd name="T4" fmla="*/ 90366 w 5317044"/>
              <a:gd name="T5" fmla="*/ 370128 h 926290"/>
              <a:gd name="T6" fmla="*/ 90031 w 5317044"/>
              <a:gd name="T7" fmla="*/ 373458 h 926290"/>
              <a:gd name="T8" fmla="*/ 0 w 5317044"/>
              <a:gd name="T9" fmla="*/ 463550 h 926290"/>
              <a:gd name="T10" fmla="*/ 90031 w 5317044"/>
              <a:gd name="T11" fmla="*/ 553642 h 926290"/>
              <a:gd name="T12" fmla="*/ 90366 w 5317044"/>
              <a:gd name="T13" fmla="*/ 556972 h 926290"/>
              <a:gd name="T14" fmla="*/ 544195 w 5317044"/>
              <a:gd name="T15" fmla="*/ 927100 h 926290"/>
              <a:gd name="T16" fmla="*/ 4854886 w 5317044"/>
              <a:gd name="T17" fmla="*/ 927100 h 926290"/>
              <a:gd name="T18" fmla="*/ 5318125 w 5317044"/>
              <a:gd name="T19" fmla="*/ 463550 h 926290"/>
              <a:gd name="T20" fmla="*/ 4854886 w 5317044"/>
              <a:gd name="T21" fmla="*/ 0 h 9262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17044" h="926290">
                <a:moveTo>
                  <a:pt x="4853899" y="0"/>
                </a:moveTo>
                <a:lnTo>
                  <a:pt x="544084" y="0"/>
                </a:lnTo>
                <a:cubicBezTo>
                  <a:pt x="320269" y="0"/>
                  <a:pt x="133535" y="158758"/>
                  <a:pt x="90348" y="369805"/>
                </a:cubicBezTo>
                <a:lnTo>
                  <a:pt x="90013" y="373132"/>
                </a:lnTo>
                <a:lnTo>
                  <a:pt x="0" y="463145"/>
                </a:lnTo>
                <a:lnTo>
                  <a:pt x="90013" y="553158"/>
                </a:lnTo>
                <a:lnTo>
                  <a:pt x="90348" y="556485"/>
                </a:lnTo>
                <a:cubicBezTo>
                  <a:pt x="133535" y="767533"/>
                  <a:pt x="320269" y="926290"/>
                  <a:pt x="544084" y="926290"/>
                </a:cubicBezTo>
                <a:lnTo>
                  <a:pt x="4853899" y="926290"/>
                </a:lnTo>
                <a:cubicBezTo>
                  <a:pt x="5109687" y="926290"/>
                  <a:pt x="5317044" y="718933"/>
                  <a:pt x="5317044" y="463145"/>
                </a:cubicBezTo>
                <a:cubicBezTo>
                  <a:pt x="5317044" y="207357"/>
                  <a:pt x="5109687" y="0"/>
                  <a:pt x="4853899" y="0"/>
                </a:cubicBezTo>
                <a:close/>
              </a:path>
            </a:pathLst>
          </a:custGeom>
          <a:solidFill>
            <a:schemeClr val="bg1">
              <a:lumMod val="50000"/>
            </a:schemeClr>
          </a:solidFill>
          <a:ln>
            <a:noFill/>
          </a:ln>
          <a:extLst/>
        </p:spPr>
        <p:txBody>
          <a:bodyPr anchor="ctr"/>
          <a:lstStyle/>
          <a:p>
            <a:endParaRPr lang="zh-CN" altLang="en-US"/>
          </a:p>
        </p:txBody>
      </p:sp>
      <p:sp>
        <p:nvSpPr>
          <p:cNvPr id="64" name="Text Placeholder 32"/>
          <p:cNvSpPr txBox="1">
            <a:spLocks noChangeArrowheads="1"/>
          </p:cNvSpPr>
          <p:nvPr/>
        </p:nvSpPr>
        <p:spPr bwMode="auto">
          <a:xfrm>
            <a:off x="3271838" y="1927225"/>
            <a:ext cx="6635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宋体" charset="0"/>
              </a:defRPr>
            </a:lvl1pPr>
            <a:lvl2pPr marL="742950" indent="-285750" defTabSz="685800">
              <a:defRPr>
                <a:solidFill>
                  <a:schemeClr val="tx1"/>
                </a:solidFill>
                <a:latin typeface="Calibri" charset="0"/>
                <a:ea typeface="宋体" charset="0"/>
              </a:defRPr>
            </a:lvl2pPr>
            <a:lvl3pPr marL="1143000" indent="-228600" defTabSz="685800">
              <a:defRPr>
                <a:solidFill>
                  <a:schemeClr val="tx1"/>
                </a:solidFill>
                <a:latin typeface="Calibri" charset="0"/>
                <a:ea typeface="宋体" charset="0"/>
              </a:defRPr>
            </a:lvl3pPr>
            <a:lvl4pPr marL="1600200" indent="-228600" defTabSz="685800">
              <a:defRPr>
                <a:solidFill>
                  <a:schemeClr val="tx1"/>
                </a:solidFill>
                <a:latin typeface="Calibri" charset="0"/>
                <a:ea typeface="宋体" charset="0"/>
              </a:defRPr>
            </a:lvl4pPr>
            <a:lvl5pPr marL="2057400" indent="-228600" defTabSz="685800">
              <a:defRPr>
                <a:solidFill>
                  <a:schemeClr val="tx1"/>
                </a:solidFill>
                <a:latin typeface="Calibri" charset="0"/>
                <a:ea typeface="宋体" charset="0"/>
              </a:defRPr>
            </a:lvl5pPr>
            <a:lvl6pPr marL="2514600" indent="-228600" defTabSz="6858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6858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6858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685800"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lnSpc>
                <a:spcPct val="90000"/>
              </a:lnSpc>
              <a:spcBef>
                <a:spcPts val="750"/>
              </a:spcBef>
            </a:pPr>
            <a:r>
              <a:rPr lang="en-US" altLang="zh-CN" sz="3400" b="1">
                <a:solidFill>
                  <a:srgbClr val="FFFFFF"/>
                </a:solidFill>
                <a:latin typeface="Arial" charset="0"/>
                <a:ea typeface="微软雅黑" charset="0"/>
                <a:sym typeface="Arial" charset="0"/>
              </a:rPr>
              <a:t>01</a:t>
            </a:r>
          </a:p>
        </p:txBody>
      </p:sp>
      <p:sp>
        <p:nvSpPr>
          <p:cNvPr id="65" name="Text Placeholder 32"/>
          <p:cNvSpPr txBox="1">
            <a:spLocks noChangeArrowheads="1"/>
          </p:cNvSpPr>
          <p:nvPr/>
        </p:nvSpPr>
        <p:spPr bwMode="auto">
          <a:xfrm>
            <a:off x="3321050" y="3975100"/>
            <a:ext cx="6635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宋体" charset="0"/>
              </a:defRPr>
            </a:lvl1pPr>
            <a:lvl2pPr marL="742950" indent="-285750" defTabSz="685800">
              <a:defRPr>
                <a:solidFill>
                  <a:schemeClr val="tx1"/>
                </a:solidFill>
                <a:latin typeface="Calibri" charset="0"/>
                <a:ea typeface="宋体" charset="0"/>
              </a:defRPr>
            </a:lvl2pPr>
            <a:lvl3pPr marL="1143000" indent="-228600" defTabSz="685800">
              <a:defRPr>
                <a:solidFill>
                  <a:schemeClr val="tx1"/>
                </a:solidFill>
                <a:latin typeface="Calibri" charset="0"/>
                <a:ea typeface="宋体" charset="0"/>
              </a:defRPr>
            </a:lvl3pPr>
            <a:lvl4pPr marL="1600200" indent="-228600" defTabSz="685800">
              <a:defRPr>
                <a:solidFill>
                  <a:schemeClr val="tx1"/>
                </a:solidFill>
                <a:latin typeface="Calibri" charset="0"/>
                <a:ea typeface="宋体" charset="0"/>
              </a:defRPr>
            </a:lvl4pPr>
            <a:lvl5pPr marL="2057400" indent="-228600" defTabSz="685800">
              <a:defRPr>
                <a:solidFill>
                  <a:schemeClr val="tx1"/>
                </a:solidFill>
                <a:latin typeface="Calibri" charset="0"/>
                <a:ea typeface="宋体" charset="0"/>
              </a:defRPr>
            </a:lvl5pPr>
            <a:lvl6pPr marL="2514600" indent="-228600" defTabSz="6858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6858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6858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685800"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lnSpc>
                <a:spcPct val="90000"/>
              </a:lnSpc>
              <a:spcBef>
                <a:spcPts val="750"/>
              </a:spcBef>
            </a:pPr>
            <a:r>
              <a:rPr lang="en-US" altLang="zh-CN" sz="3400" b="1">
                <a:solidFill>
                  <a:srgbClr val="FFFFFF"/>
                </a:solidFill>
                <a:latin typeface="Arial" charset="0"/>
                <a:ea typeface="微软雅黑" charset="0"/>
                <a:sym typeface="Arial" charset="0"/>
              </a:rPr>
              <a:t>03</a:t>
            </a:r>
          </a:p>
        </p:txBody>
      </p:sp>
      <p:sp>
        <p:nvSpPr>
          <p:cNvPr id="66" name="Text Placeholder 32"/>
          <p:cNvSpPr txBox="1">
            <a:spLocks noChangeArrowheads="1"/>
          </p:cNvSpPr>
          <p:nvPr/>
        </p:nvSpPr>
        <p:spPr bwMode="auto">
          <a:xfrm>
            <a:off x="4148138" y="2951163"/>
            <a:ext cx="6619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宋体" charset="0"/>
              </a:defRPr>
            </a:lvl1pPr>
            <a:lvl2pPr marL="742950" indent="-285750" defTabSz="685800">
              <a:defRPr>
                <a:solidFill>
                  <a:schemeClr val="tx1"/>
                </a:solidFill>
                <a:latin typeface="Calibri" charset="0"/>
                <a:ea typeface="宋体" charset="0"/>
              </a:defRPr>
            </a:lvl2pPr>
            <a:lvl3pPr marL="1143000" indent="-228600" defTabSz="685800">
              <a:defRPr>
                <a:solidFill>
                  <a:schemeClr val="tx1"/>
                </a:solidFill>
                <a:latin typeface="Calibri" charset="0"/>
                <a:ea typeface="宋体" charset="0"/>
              </a:defRPr>
            </a:lvl3pPr>
            <a:lvl4pPr marL="1600200" indent="-228600" defTabSz="685800">
              <a:defRPr>
                <a:solidFill>
                  <a:schemeClr val="tx1"/>
                </a:solidFill>
                <a:latin typeface="Calibri" charset="0"/>
                <a:ea typeface="宋体" charset="0"/>
              </a:defRPr>
            </a:lvl4pPr>
            <a:lvl5pPr marL="2057400" indent="-228600" defTabSz="685800">
              <a:defRPr>
                <a:solidFill>
                  <a:schemeClr val="tx1"/>
                </a:solidFill>
                <a:latin typeface="Calibri" charset="0"/>
                <a:ea typeface="宋体" charset="0"/>
              </a:defRPr>
            </a:lvl5pPr>
            <a:lvl6pPr marL="2514600" indent="-228600" defTabSz="6858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6858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6858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685800"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lnSpc>
                <a:spcPct val="90000"/>
              </a:lnSpc>
              <a:spcBef>
                <a:spcPts val="750"/>
              </a:spcBef>
            </a:pPr>
            <a:r>
              <a:rPr lang="en-US" altLang="zh-CN" sz="3400" b="1">
                <a:solidFill>
                  <a:srgbClr val="FFFFFF"/>
                </a:solidFill>
                <a:latin typeface="Arial" charset="0"/>
                <a:ea typeface="微软雅黑" charset="0"/>
                <a:sym typeface="Arial" charset="0"/>
              </a:rPr>
              <a:t>02</a:t>
            </a:r>
          </a:p>
        </p:txBody>
      </p:sp>
      <p:sp>
        <p:nvSpPr>
          <p:cNvPr id="67" name="Text Placeholder 32"/>
          <p:cNvSpPr txBox="1">
            <a:spLocks noChangeArrowheads="1"/>
          </p:cNvSpPr>
          <p:nvPr/>
        </p:nvSpPr>
        <p:spPr bwMode="auto">
          <a:xfrm>
            <a:off x="4148138" y="4981575"/>
            <a:ext cx="66198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宋体" charset="0"/>
              </a:defRPr>
            </a:lvl1pPr>
            <a:lvl2pPr marL="742950" indent="-285750" defTabSz="685800">
              <a:defRPr>
                <a:solidFill>
                  <a:schemeClr val="tx1"/>
                </a:solidFill>
                <a:latin typeface="Calibri" charset="0"/>
                <a:ea typeface="宋体" charset="0"/>
              </a:defRPr>
            </a:lvl2pPr>
            <a:lvl3pPr marL="1143000" indent="-228600" defTabSz="685800">
              <a:defRPr>
                <a:solidFill>
                  <a:schemeClr val="tx1"/>
                </a:solidFill>
                <a:latin typeface="Calibri" charset="0"/>
                <a:ea typeface="宋体" charset="0"/>
              </a:defRPr>
            </a:lvl3pPr>
            <a:lvl4pPr marL="1600200" indent="-228600" defTabSz="685800">
              <a:defRPr>
                <a:solidFill>
                  <a:schemeClr val="tx1"/>
                </a:solidFill>
                <a:latin typeface="Calibri" charset="0"/>
                <a:ea typeface="宋体" charset="0"/>
              </a:defRPr>
            </a:lvl4pPr>
            <a:lvl5pPr marL="2057400" indent="-228600" defTabSz="685800">
              <a:defRPr>
                <a:solidFill>
                  <a:schemeClr val="tx1"/>
                </a:solidFill>
                <a:latin typeface="Calibri" charset="0"/>
                <a:ea typeface="宋体" charset="0"/>
              </a:defRPr>
            </a:lvl5pPr>
            <a:lvl6pPr marL="2514600" indent="-228600" defTabSz="6858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6858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6858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685800"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lnSpc>
                <a:spcPct val="90000"/>
              </a:lnSpc>
              <a:spcBef>
                <a:spcPts val="750"/>
              </a:spcBef>
            </a:pPr>
            <a:r>
              <a:rPr lang="en-US" altLang="zh-CN" sz="3400" b="1">
                <a:solidFill>
                  <a:srgbClr val="FFFFFF"/>
                </a:solidFill>
                <a:latin typeface="Arial" charset="0"/>
                <a:ea typeface="微软雅黑" charset="0"/>
                <a:sym typeface="Arial" charset="0"/>
              </a:rPr>
              <a:t>04</a:t>
            </a:r>
          </a:p>
        </p:txBody>
      </p:sp>
      <p:sp>
        <p:nvSpPr>
          <p:cNvPr id="68" name="Oval 27"/>
          <p:cNvSpPr>
            <a:spLocks noChangeArrowheads="1"/>
          </p:cNvSpPr>
          <p:nvPr/>
        </p:nvSpPr>
        <p:spPr bwMode="auto">
          <a:xfrm>
            <a:off x="1822450" y="3698875"/>
            <a:ext cx="925513" cy="927100"/>
          </a:xfrm>
          <a:prstGeom prst="ellipse">
            <a:avLst/>
          </a:prstGeom>
          <a:solidFill>
            <a:schemeClr val="tx1">
              <a:lumMod val="85000"/>
              <a:lumOff val="15000"/>
            </a:schemeClr>
          </a:solidFill>
          <a:ln>
            <a:noFill/>
          </a:ln>
          <a:extLst/>
        </p:spPr>
        <p:txBody>
          <a:bodyPr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AU" altLang="en-US" sz="5400" b="1">
              <a:solidFill>
                <a:srgbClr val="FFFFFF"/>
              </a:solidFill>
              <a:latin typeface="Arial" charset="0"/>
              <a:ea typeface="微软雅黑" charset="0"/>
              <a:sym typeface="Arial" charset="0"/>
            </a:endParaRPr>
          </a:p>
        </p:txBody>
      </p:sp>
      <p:sp>
        <p:nvSpPr>
          <p:cNvPr id="69" name="Oval 28"/>
          <p:cNvSpPr>
            <a:spLocks noChangeArrowheads="1"/>
          </p:cNvSpPr>
          <p:nvPr/>
        </p:nvSpPr>
        <p:spPr bwMode="auto">
          <a:xfrm>
            <a:off x="9275763" y="2673350"/>
            <a:ext cx="925512" cy="927100"/>
          </a:xfrm>
          <a:prstGeom prst="ellipse">
            <a:avLst/>
          </a:prstGeom>
          <a:solidFill>
            <a:schemeClr val="bg1">
              <a:lumMod val="50000"/>
            </a:schemeClr>
          </a:solidFill>
          <a:ln>
            <a:noFill/>
          </a:ln>
          <a:extLst/>
        </p:spPr>
        <p:txBody>
          <a:bodyPr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AU" altLang="en-US" sz="2800">
              <a:solidFill>
                <a:srgbClr val="FFFFFF"/>
              </a:solidFill>
              <a:latin typeface="Arial" charset="0"/>
              <a:ea typeface="微软雅黑" charset="0"/>
              <a:sym typeface="Arial" charset="0"/>
            </a:endParaRPr>
          </a:p>
        </p:txBody>
      </p:sp>
      <p:sp>
        <p:nvSpPr>
          <p:cNvPr id="70" name="Oval 29"/>
          <p:cNvSpPr>
            <a:spLocks noChangeArrowheads="1"/>
          </p:cNvSpPr>
          <p:nvPr/>
        </p:nvSpPr>
        <p:spPr bwMode="auto">
          <a:xfrm>
            <a:off x="9275763" y="4719638"/>
            <a:ext cx="925512" cy="927100"/>
          </a:xfrm>
          <a:prstGeom prst="ellipse">
            <a:avLst/>
          </a:prstGeom>
          <a:solidFill>
            <a:schemeClr val="bg1">
              <a:lumMod val="50000"/>
            </a:schemeClr>
          </a:solidFill>
          <a:ln>
            <a:noFill/>
          </a:ln>
          <a:extLst/>
        </p:spPr>
        <p:txBody>
          <a:bodyPr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AU" altLang="en-US" sz="2800">
              <a:solidFill>
                <a:srgbClr val="FFFFFF"/>
              </a:solidFill>
              <a:latin typeface="Arial" charset="0"/>
              <a:ea typeface="微软雅黑" charset="0"/>
              <a:sym typeface="Arial" charset="0"/>
            </a:endParaRPr>
          </a:p>
        </p:txBody>
      </p:sp>
      <p:sp>
        <p:nvSpPr>
          <p:cNvPr id="71" name="Freeform 101"/>
          <p:cNvSpPr>
            <a:spLocks noEditPoints="1"/>
          </p:cNvSpPr>
          <p:nvPr/>
        </p:nvSpPr>
        <p:spPr bwMode="auto">
          <a:xfrm>
            <a:off x="9509125" y="4991100"/>
            <a:ext cx="388938" cy="382588"/>
          </a:xfrm>
          <a:custGeom>
            <a:avLst/>
            <a:gdLst>
              <a:gd name="T0" fmla="*/ 261318 w 192"/>
              <a:gd name="T1" fmla="*/ 173360 h 192"/>
              <a:gd name="T2" fmla="*/ 267395 w 192"/>
              <a:gd name="T3" fmla="*/ 175353 h 192"/>
              <a:gd name="T4" fmla="*/ 273472 w 192"/>
              <a:gd name="T5" fmla="*/ 173360 h 192"/>
              <a:gd name="T6" fmla="*/ 376784 w 192"/>
              <a:gd name="T7" fmla="*/ 67750 h 192"/>
              <a:gd name="T8" fmla="*/ 388938 w 192"/>
              <a:gd name="T9" fmla="*/ 39853 h 192"/>
              <a:gd name="T10" fmla="*/ 376784 w 192"/>
              <a:gd name="T11" fmla="*/ 11956 h 192"/>
              <a:gd name="T12" fmla="*/ 348424 w 192"/>
              <a:gd name="T13" fmla="*/ 0 h 192"/>
              <a:gd name="T14" fmla="*/ 320064 w 192"/>
              <a:gd name="T15" fmla="*/ 11956 h 192"/>
              <a:gd name="T16" fmla="*/ 212700 w 192"/>
              <a:gd name="T17" fmla="*/ 113581 h 192"/>
              <a:gd name="T18" fmla="*/ 210675 w 192"/>
              <a:gd name="T19" fmla="*/ 119559 h 192"/>
              <a:gd name="T20" fmla="*/ 212700 w 192"/>
              <a:gd name="T21" fmla="*/ 125537 h 192"/>
              <a:gd name="T22" fmla="*/ 230932 w 192"/>
              <a:gd name="T23" fmla="*/ 143471 h 192"/>
              <a:gd name="T24" fmla="*/ 204598 w 192"/>
              <a:gd name="T25" fmla="*/ 169375 h 192"/>
              <a:gd name="T26" fmla="*/ 204598 w 192"/>
              <a:gd name="T27" fmla="*/ 181331 h 192"/>
              <a:gd name="T28" fmla="*/ 336269 w 192"/>
              <a:gd name="T29" fmla="*/ 310853 h 192"/>
              <a:gd name="T30" fmla="*/ 283601 w 192"/>
              <a:gd name="T31" fmla="*/ 362662 h 192"/>
              <a:gd name="T32" fmla="*/ 281575 w 192"/>
              <a:gd name="T33" fmla="*/ 360669 h 192"/>
              <a:gd name="T34" fmla="*/ 277523 w 192"/>
              <a:gd name="T35" fmla="*/ 332772 h 192"/>
              <a:gd name="T36" fmla="*/ 275498 w 192"/>
              <a:gd name="T37" fmla="*/ 332772 h 192"/>
              <a:gd name="T38" fmla="*/ 289678 w 192"/>
              <a:gd name="T39" fmla="*/ 318823 h 192"/>
              <a:gd name="T40" fmla="*/ 289678 w 192"/>
              <a:gd name="T41" fmla="*/ 306867 h 192"/>
              <a:gd name="T42" fmla="*/ 76977 w 192"/>
              <a:gd name="T43" fmla="*/ 97640 h 192"/>
              <a:gd name="T44" fmla="*/ 64823 w 192"/>
              <a:gd name="T45" fmla="*/ 97640 h 192"/>
              <a:gd name="T46" fmla="*/ 2026 w 192"/>
              <a:gd name="T47" fmla="*/ 159412 h 192"/>
              <a:gd name="T48" fmla="*/ 2026 w 192"/>
              <a:gd name="T49" fmla="*/ 169375 h 192"/>
              <a:gd name="T50" fmla="*/ 214726 w 192"/>
              <a:gd name="T51" fmla="*/ 380595 h 192"/>
              <a:gd name="T52" fmla="*/ 220803 w 192"/>
              <a:gd name="T53" fmla="*/ 382588 h 192"/>
              <a:gd name="T54" fmla="*/ 226881 w 192"/>
              <a:gd name="T55" fmla="*/ 380595 h 192"/>
              <a:gd name="T56" fmla="*/ 241061 w 192"/>
              <a:gd name="T57" fmla="*/ 366647 h 192"/>
              <a:gd name="T58" fmla="*/ 243086 w 192"/>
              <a:gd name="T59" fmla="*/ 366647 h 192"/>
              <a:gd name="T60" fmla="*/ 259292 w 192"/>
              <a:gd name="T61" fmla="*/ 374617 h 192"/>
              <a:gd name="T62" fmla="*/ 269421 w 192"/>
              <a:gd name="T63" fmla="*/ 372625 h 192"/>
              <a:gd name="T64" fmla="*/ 277523 w 192"/>
              <a:gd name="T65" fmla="*/ 380595 h 192"/>
              <a:gd name="T66" fmla="*/ 283601 w 192"/>
              <a:gd name="T67" fmla="*/ 382588 h 192"/>
              <a:gd name="T68" fmla="*/ 289678 w 192"/>
              <a:gd name="T69" fmla="*/ 380595 h 192"/>
              <a:gd name="T70" fmla="*/ 354501 w 192"/>
              <a:gd name="T71" fmla="*/ 316831 h 192"/>
              <a:gd name="T72" fmla="*/ 354501 w 192"/>
              <a:gd name="T73" fmla="*/ 304875 h 192"/>
              <a:gd name="T74" fmla="*/ 222829 w 192"/>
              <a:gd name="T75" fmla="*/ 175353 h 192"/>
              <a:gd name="T76" fmla="*/ 243086 w 192"/>
              <a:gd name="T77" fmla="*/ 153434 h 192"/>
              <a:gd name="T78" fmla="*/ 261318 w 192"/>
              <a:gd name="T79" fmla="*/ 173360 h 192"/>
              <a:gd name="T80" fmla="*/ 259292 w 192"/>
              <a:gd name="T81" fmla="*/ 113581 h 192"/>
              <a:gd name="T82" fmla="*/ 342346 w 192"/>
              <a:gd name="T83" fmla="*/ 33875 h 192"/>
              <a:gd name="T84" fmla="*/ 354501 w 192"/>
              <a:gd name="T85" fmla="*/ 33875 h 192"/>
              <a:gd name="T86" fmla="*/ 354501 w 192"/>
              <a:gd name="T87" fmla="*/ 45831 h 192"/>
              <a:gd name="T88" fmla="*/ 271446 w 192"/>
              <a:gd name="T89" fmla="*/ 125537 h 192"/>
              <a:gd name="T90" fmla="*/ 265369 w 192"/>
              <a:gd name="T91" fmla="*/ 127529 h 192"/>
              <a:gd name="T92" fmla="*/ 259292 w 192"/>
              <a:gd name="T93" fmla="*/ 125537 h 192"/>
              <a:gd name="T94" fmla="*/ 259292 w 192"/>
              <a:gd name="T95" fmla="*/ 113581 h 1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92" h="192">
                <a:moveTo>
                  <a:pt x="129" y="87"/>
                </a:moveTo>
                <a:cubicBezTo>
                  <a:pt x="130" y="87"/>
                  <a:pt x="131" y="88"/>
                  <a:pt x="132" y="88"/>
                </a:cubicBezTo>
                <a:cubicBezTo>
                  <a:pt x="133" y="88"/>
                  <a:pt x="134" y="87"/>
                  <a:pt x="135" y="87"/>
                </a:cubicBezTo>
                <a:cubicBezTo>
                  <a:pt x="186" y="34"/>
                  <a:pt x="186" y="34"/>
                  <a:pt x="186" y="34"/>
                </a:cubicBezTo>
                <a:cubicBezTo>
                  <a:pt x="190" y="30"/>
                  <a:pt x="192" y="25"/>
                  <a:pt x="192" y="20"/>
                </a:cubicBezTo>
                <a:cubicBezTo>
                  <a:pt x="192" y="15"/>
                  <a:pt x="190" y="9"/>
                  <a:pt x="186" y="6"/>
                </a:cubicBezTo>
                <a:cubicBezTo>
                  <a:pt x="182" y="2"/>
                  <a:pt x="177" y="0"/>
                  <a:pt x="172" y="0"/>
                </a:cubicBezTo>
                <a:cubicBezTo>
                  <a:pt x="167" y="0"/>
                  <a:pt x="162" y="2"/>
                  <a:pt x="158" y="6"/>
                </a:cubicBezTo>
                <a:cubicBezTo>
                  <a:pt x="105" y="57"/>
                  <a:pt x="105" y="57"/>
                  <a:pt x="105" y="57"/>
                </a:cubicBezTo>
                <a:cubicBezTo>
                  <a:pt x="105" y="58"/>
                  <a:pt x="104" y="59"/>
                  <a:pt x="104" y="60"/>
                </a:cubicBezTo>
                <a:cubicBezTo>
                  <a:pt x="104" y="61"/>
                  <a:pt x="105" y="62"/>
                  <a:pt x="105" y="63"/>
                </a:cubicBezTo>
                <a:cubicBezTo>
                  <a:pt x="114" y="72"/>
                  <a:pt x="114" y="72"/>
                  <a:pt x="114" y="72"/>
                </a:cubicBezTo>
                <a:cubicBezTo>
                  <a:pt x="101" y="85"/>
                  <a:pt x="101" y="85"/>
                  <a:pt x="101" y="85"/>
                </a:cubicBezTo>
                <a:cubicBezTo>
                  <a:pt x="100" y="87"/>
                  <a:pt x="100" y="89"/>
                  <a:pt x="101" y="91"/>
                </a:cubicBezTo>
                <a:cubicBezTo>
                  <a:pt x="166" y="156"/>
                  <a:pt x="166" y="156"/>
                  <a:pt x="166" y="156"/>
                </a:cubicBezTo>
                <a:cubicBezTo>
                  <a:pt x="140" y="182"/>
                  <a:pt x="140" y="182"/>
                  <a:pt x="140" y="182"/>
                </a:cubicBezTo>
                <a:cubicBezTo>
                  <a:pt x="139" y="181"/>
                  <a:pt x="139" y="181"/>
                  <a:pt x="139" y="181"/>
                </a:cubicBezTo>
                <a:cubicBezTo>
                  <a:pt x="141" y="177"/>
                  <a:pt x="140" y="171"/>
                  <a:pt x="137" y="167"/>
                </a:cubicBezTo>
                <a:cubicBezTo>
                  <a:pt x="136" y="167"/>
                  <a:pt x="136" y="167"/>
                  <a:pt x="136" y="167"/>
                </a:cubicBezTo>
                <a:cubicBezTo>
                  <a:pt x="143" y="160"/>
                  <a:pt x="143" y="160"/>
                  <a:pt x="143" y="160"/>
                </a:cubicBezTo>
                <a:cubicBezTo>
                  <a:pt x="144" y="158"/>
                  <a:pt x="144" y="156"/>
                  <a:pt x="143" y="154"/>
                </a:cubicBezTo>
                <a:cubicBezTo>
                  <a:pt x="38" y="49"/>
                  <a:pt x="38" y="49"/>
                  <a:pt x="38" y="49"/>
                </a:cubicBezTo>
                <a:cubicBezTo>
                  <a:pt x="36" y="47"/>
                  <a:pt x="34" y="47"/>
                  <a:pt x="32" y="49"/>
                </a:cubicBezTo>
                <a:cubicBezTo>
                  <a:pt x="1" y="80"/>
                  <a:pt x="1" y="80"/>
                  <a:pt x="1" y="80"/>
                </a:cubicBezTo>
                <a:cubicBezTo>
                  <a:pt x="0" y="81"/>
                  <a:pt x="0" y="84"/>
                  <a:pt x="1" y="85"/>
                </a:cubicBezTo>
                <a:cubicBezTo>
                  <a:pt x="106" y="191"/>
                  <a:pt x="106" y="191"/>
                  <a:pt x="106" y="191"/>
                </a:cubicBezTo>
                <a:cubicBezTo>
                  <a:pt x="107" y="191"/>
                  <a:pt x="108" y="192"/>
                  <a:pt x="109" y="192"/>
                </a:cubicBezTo>
                <a:cubicBezTo>
                  <a:pt x="110" y="192"/>
                  <a:pt x="111" y="191"/>
                  <a:pt x="112" y="191"/>
                </a:cubicBezTo>
                <a:cubicBezTo>
                  <a:pt x="119" y="184"/>
                  <a:pt x="119" y="184"/>
                  <a:pt x="119" y="184"/>
                </a:cubicBezTo>
                <a:cubicBezTo>
                  <a:pt x="119" y="184"/>
                  <a:pt x="119" y="184"/>
                  <a:pt x="120" y="184"/>
                </a:cubicBezTo>
                <a:cubicBezTo>
                  <a:pt x="122" y="187"/>
                  <a:pt x="125" y="188"/>
                  <a:pt x="128" y="188"/>
                </a:cubicBezTo>
                <a:cubicBezTo>
                  <a:pt x="130" y="188"/>
                  <a:pt x="132" y="187"/>
                  <a:pt x="133" y="187"/>
                </a:cubicBezTo>
                <a:cubicBezTo>
                  <a:pt x="137" y="191"/>
                  <a:pt x="137" y="191"/>
                  <a:pt x="137" y="191"/>
                </a:cubicBezTo>
                <a:cubicBezTo>
                  <a:pt x="138" y="191"/>
                  <a:pt x="139" y="192"/>
                  <a:pt x="140" y="192"/>
                </a:cubicBezTo>
                <a:cubicBezTo>
                  <a:pt x="141" y="192"/>
                  <a:pt x="142" y="191"/>
                  <a:pt x="143" y="191"/>
                </a:cubicBezTo>
                <a:cubicBezTo>
                  <a:pt x="175" y="159"/>
                  <a:pt x="175" y="159"/>
                  <a:pt x="175" y="159"/>
                </a:cubicBezTo>
                <a:cubicBezTo>
                  <a:pt x="176" y="157"/>
                  <a:pt x="176" y="155"/>
                  <a:pt x="175" y="153"/>
                </a:cubicBezTo>
                <a:cubicBezTo>
                  <a:pt x="110" y="88"/>
                  <a:pt x="110" y="88"/>
                  <a:pt x="110" y="88"/>
                </a:cubicBezTo>
                <a:cubicBezTo>
                  <a:pt x="120" y="77"/>
                  <a:pt x="120" y="77"/>
                  <a:pt x="120" y="77"/>
                </a:cubicBezTo>
                <a:lnTo>
                  <a:pt x="129" y="87"/>
                </a:lnTo>
                <a:close/>
                <a:moveTo>
                  <a:pt x="128" y="57"/>
                </a:moveTo>
                <a:cubicBezTo>
                  <a:pt x="169" y="17"/>
                  <a:pt x="169" y="17"/>
                  <a:pt x="169" y="17"/>
                </a:cubicBezTo>
                <a:cubicBezTo>
                  <a:pt x="171" y="16"/>
                  <a:pt x="173" y="16"/>
                  <a:pt x="175" y="17"/>
                </a:cubicBezTo>
                <a:cubicBezTo>
                  <a:pt x="176" y="19"/>
                  <a:pt x="176" y="21"/>
                  <a:pt x="175" y="23"/>
                </a:cubicBezTo>
                <a:cubicBezTo>
                  <a:pt x="134" y="63"/>
                  <a:pt x="134" y="63"/>
                  <a:pt x="134" y="63"/>
                </a:cubicBezTo>
                <a:cubicBezTo>
                  <a:pt x="133" y="64"/>
                  <a:pt x="132" y="64"/>
                  <a:pt x="131" y="64"/>
                </a:cubicBezTo>
                <a:cubicBezTo>
                  <a:pt x="130" y="64"/>
                  <a:pt x="129" y="64"/>
                  <a:pt x="128" y="63"/>
                </a:cubicBezTo>
                <a:cubicBezTo>
                  <a:pt x="126" y="61"/>
                  <a:pt x="126" y="59"/>
                  <a:pt x="128" y="5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72751" tIns="36376" rIns="72751" bIns="36376"/>
          <a:lstStyle/>
          <a:p>
            <a:endParaRPr lang="zh-CN" altLang="en-US"/>
          </a:p>
        </p:txBody>
      </p:sp>
      <p:pic>
        <p:nvPicPr>
          <p:cNvPr id="72" name="组合 1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6763" y="1938338"/>
            <a:ext cx="388937"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组合 1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8175" y="2951163"/>
            <a:ext cx="39052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组合 2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975100"/>
            <a:ext cx="3238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5" name="组合 24"/>
          <p:cNvGrpSpPr>
            <a:grpSpLocks/>
          </p:cNvGrpSpPr>
          <p:nvPr/>
        </p:nvGrpSpPr>
        <p:grpSpPr bwMode="auto">
          <a:xfrm>
            <a:off x="3941763" y="1863725"/>
            <a:ext cx="3894137" cy="455613"/>
            <a:chOff x="0" y="0"/>
            <a:chExt cx="3893699" cy="454570"/>
          </a:xfrm>
        </p:grpSpPr>
        <p:sp>
          <p:nvSpPr>
            <p:cNvPr id="76" name="TextBox 13"/>
            <p:cNvSpPr txBox="1">
              <a:spLocks noChangeArrowheads="1"/>
            </p:cNvSpPr>
            <p:nvPr/>
          </p:nvSpPr>
          <p:spPr bwMode="auto">
            <a:xfrm>
              <a:off x="0" y="0"/>
              <a:ext cx="12952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spcBef>
                  <a:spcPct val="20000"/>
                </a:spcBef>
              </a:pPr>
              <a:r>
                <a:rPr lang="en-US" altLang="zh-CN" sz="1600" b="1">
                  <a:solidFill>
                    <a:schemeClr val="bg1"/>
                  </a:solidFill>
                  <a:latin typeface="Arial" charset="0"/>
                  <a:ea typeface="微软雅黑" charset="0"/>
                  <a:sym typeface="Arial" charset="0"/>
                </a:rPr>
                <a:t>ADD TITLE</a:t>
              </a:r>
            </a:p>
          </p:txBody>
        </p:sp>
        <p:sp>
          <p:nvSpPr>
            <p:cNvPr id="77" name="TextBox 13"/>
            <p:cNvSpPr txBox="1">
              <a:spLocks noChangeArrowheads="1"/>
            </p:cNvSpPr>
            <p:nvPr/>
          </p:nvSpPr>
          <p:spPr bwMode="auto">
            <a:xfrm>
              <a:off x="4081" y="269904"/>
              <a:ext cx="38896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spcBef>
                  <a:spcPct val="20000"/>
                </a:spcBef>
              </a:pPr>
              <a:r>
                <a:rPr lang="en-US" altLang="zh-CN" sz="1200">
                  <a:solidFill>
                    <a:schemeClr val="bg1"/>
                  </a:solidFill>
                  <a:latin typeface="Arial" charset="0"/>
                  <a:ea typeface="微软雅黑" charset="0"/>
                  <a:sym typeface="Arial" charset="0"/>
                </a:rPr>
                <a:t>according to your need to draw the text box size</a:t>
              </a:r>
            </a:p>
          </p:txBody>
        </p:sp>
      </p:grpSp>
      <p:grpSp>
        <p:nvGrpSpPr>
          <p:cNvPr id="78" name="组合 27"/>
          <p:cNvGrpSpPr>
            <a:grpSpLocks/>
          </p:cNvGrpSpPr>
          <p:nvPr/>
        </p:nvGrpSpPr>
        <p:grpSpPr bwMode="auto">
          <a:xfrm>
            <a:off x="4802188" y="2909888"/>
            <a:ext cx="3894137" cy="454025"/>
            <a:chOff x="0" y="0"/>
            <a:chExt cx="3893699" cy="454570"/>
          </a:xfrm>
        </p:grpSpPr>
        <p:sp>
          <p:nvSpPr>
            <p:cNvPr id="79" name="TextBox 13"/>
            <p:cNvSpPr txBox="1">
              <a:spLocks noChangeArrowheads="1"/>
            </p:cNvSpPr>
            <p:nvPr/>
          </p:nvSpPr>
          <p:spPr bwMode="auto">
            <a:xfrm>
              <a:off x="0" y="0"/>
              <a:ext cx="12952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spcBef>
                  <a:spcPct val="20000"/>
                </a:spcBef>
              </a:pPr>
              <a:r>
                <a:rPr lang="en-US" altLang="zh-CN" sz="1600" b="1">
                  <a:solidFill>
                    <a:schemeClr val="bg1"/>
                  </a:solidFill>
                  <a:latin typeface="Arial" charset="0"/>
                  <a:ea typeface="微软雅黑" charset="0"/>
                  <a:sym typeface="Arial" charset="0"/>
                </a:rPr>
                <a:t>ADD TITLE</a:t>
              </a:r>
            </a:p>
          </p:txBody>
        </p:sp>
        <p:sp>
          <p:nvSpPr>
            <p:cNvPr id="80" name="TextBox 13"/>
            <p:cNvSpPr txBox="1">
              <a:spLocks noChangeArrowheads="1"/>
            </p:cNvSpPr>
            <p:nvPr/>
          </p:nvSpPr>
          <p:spPr bwMode="auto">
            <a:xfrm>
              <a:off x="4081" y="269904"/>
              <a:ext cx="38896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spcBef>
                  <a:spcPct val="20000"/>
                </a:spcBef>
              </a:pPr>
              <a:r>
                <a:rPr lang="en-US" altLang="zh-CN" sz="1200">
                  <a:solidFill>
                    <a:schemeClr val="bg1"/>
                  </a:solidFill>
                  <a:latin typeface="Arial" charset="0"/>
                  <a:ea typeface="微软雅黑" charset="0"/>
                  <a:sym typeface="Arial" charset="0"/>
                </a:rPr>
                <a:t>according to your need to draw the text box size</a:t>
              </a:r>
            </a:p>
          </p:txBody>
        </p:sp>
      </p:grpSp>
      <p:grpSp>
        <p:nvGrpSpPr>
          <p:cNvPr id="81" name="组合 30"/>
          <p:cNvGrpSpPr>
            <a:grpSpLocks/>
          </p:cNvGrpSpPr>
          <p:nvPr/>
        </p:nvGrpSpPr>
        <p:grpSpPr bwMode="auto">
          <a:xfrm>
            <a:off x="4002088" y="3952875"/>
            <a:ext cx="3894137" cy="454025"/>
            <a:chOff x="0" y="0"/>
            <a:chExt cx="3893699" cy="454570"/>
          </a:xfrm>
        </p:grpSpPr>
        <p:sp>
          <p:nvSpPr>
            <p:cNvPr id="82" name="TextBox 13"/>
            <p:cNvSpPr txBox="1">
              <a:spLocks noChangeArrowheads="1"/>
            </p:cNvSpPr>
            <p:nvPr/>
          </p:nvSpPr>
          <p:spPr bwMode="auto">
            <a:xfrm>
              <a:off x="0" y="0"/>
              <a:ext cx="12952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spcBef>
                  <a:spcPct val="20000"/>
                </a:spcBef>
              </a:pPr>
              <a:r>
                <a:rPr lang="en-US" altLang="zh-CN" sz="1600" b="1">
                  <a:solidFill>
                    <a:schemeClr val="bg1"/>
                  </a:solidFill>
                  <a:latin typeface="Arial" charset="0"/>
                  <a:ea typeface="微软雅黑" charset="0"/>
                  <a:sym typeface="Arial" charset="0"/>
                </a:rPr>
                <a:t>ADD TITLE</a:t>
              </a:r>
            </a:p>
          </p:txBody>
        </p:sp>
        <p:sp>
          <p:nvSpPr>
            <p:cNvPr id="83" name="TextBox 13"/>
            <p:cNvSpPr txBox="1">
              <a:spLocks noChangeArrowheads="1"/>
            </p:cNvSpPr>
            <p:nvPr/>
          </p:nvSpPr>
          <p:spPr bwMode="auto">
            <a:xfrm>
              <a:off x="4081" y="269904"/>
              <a:ext cx="38896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spcBef>
                  <a:spcPct val="20000"/>
                </a:spcBef>
              </a:pPr>
              <a:r>
                <a:rPr lang="en-US" altLang="zh-CN" sz="1200">
                  <a:solidFill>
                    <a:schemeClr val="bg1"/>
                  </a:solidFill>
                  <a:latin typeface="Arial" charset="0"/>
                  <a:ea typeface="微软雅黑" charset="0"/>
                  <a:sym typeface="Arial" charset="0"/>
                </a:rPr>
                <a:t>according to your need to draw the text box size</a:t>
              </a:r>
            </a:p>
          </p:txBody>
        </p:sp>
      </p:grpSp>
      <p:grpSp>
        <p:nvGrpSpPr>
          <p:cNvPr id="84" name="组合 33"/>
          <p:cNvGrpSpPr>
            <a:grpSpLocks/>
          </p:cNvGrpSpPr>
          <p:nvPr/>
        </p:nvGrpSpPr>
        <p:grpSpPr bwMode="auto">
          <a:xfrm>
            <a:off x="4802188" y="4956175"/>
            <a:ext cx="3894137" cy="454025"/>
            <a:chOff x="0" y="0"/>
            <a:chExt cx="3893699" cy="454570"/>
          </a:xfrm>
        </p:grpSpPr>
        <p:sp>
          <p:nvSpPr>
            <p:cNvPr id="85" name="TextBox 13"/>
            <p:cNvSpPr txBox="1">
              <a:spLocks noChangeArrowheads="1"/>
            </p:cNvSpPr>
            <p:nvPr/>
          </p:nvSpPr>
          <p:spPr bwMode="auto">
            <a:xfrm>
              <a:off x="0" y="0"/>
              <a:ext cx="12952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spcBef>
                  <a:spcPct val="20000"/>
                </a:spcBef>
              </a:pPr>
              <a:r>
                <a:rPr lang="en-US" altLang="zh-CN" sz="1600" b="1">
                  <a:solidFill>
                    <a:schemeClr val="bg1"/>
                  </a:solidFill>
                  <a:latin typeface="Arial" charset="0"/>
                  <a:ea typeface="微软雅黑" charset="0"/>
                  <a:sym typeface="Arial" charset="0"/>
                </a:rPr>
                <a:t>ADD TITLE</a:t>
              </a:r>
            </a:p>
          </p:txBody>
        </p:sp>
        <p:sp>
          <p:nvSpPr>
            <p:cNvPr id="86" name="TextBox 13"/>
            <p:cNvSpPr txBox="1">
              <a:spLocks noChangeArrowheads="1"/>
            </p:cNvSpPr>
            <p:nvPr/>
          </p:nvSpPr>
          <p:spPr bwMode="auto">
            <a:xfrm>
              <a:off x="4081" y="269904"/>
              <a:ext cx="38896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spcBef>
                  <a:spcPct val="20000"/>
                </a:spcBef>
              </a:pPr>
              <a:r>
                <a:rPr lang="en-US" altLang="zh-CN" sz="1200">
                  <a:solidFill>
                    <a:schemeClr val="bg1"/>
                  </a:solidFill>
                  <a:latin typeface="Arial" charset="0"/>
                  <a:ea typeface="微软雅黑" charset="0"/>
                  <a:sym typeface="Arial" charset="0"/>
                </a:rPr>
                <a:t>according to your need to draw the text box size</a:t>
              </a:r>
            </a:p>
          </p:txBody>
        </p:sp>
      </p:grpSp>
      <p:grpSp>
        <p:nvGrpSpPr>
          <p:cNvPr id="30" name="Group 38"/>
          <p:cNvGrpSpPr/>
          <p:nvPr/>
        </p:nvGrpSpPr>
        <p:grpSpPr>
          <a:xfrm>
            <a:off x="3568700" y="186058"/>
            <a:ext cx="5054600" cy="1116519"/>
            <a:chOff x="3568700" y="186058"/>
            <a:chExt cx="5054600" cy="1116519"/>
          </a:xfrm>
        </p:grpSpPr>
        <p:sp>
          <p:nvSpPr>
            <p:cNvPr id="31" name="Rectangle 3"/>
            <p:cNvSpPr txBox="1">
              <a:spLocks noChangeArrowheads="1"/>
            </p:cNvSpPr>
            <p:nvPr/>
          </p:nvSpPr>
          <p:spPr bwMode="auto">
            <a:xfrm>
              <a:off x="3568700" y="186058"/>
              <a:ext cx="5054600" cy="710067"/>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4000" dirty="0" smtClean="0">
                  <a:solidFill>
                    <a:schemeClr val="tx1"/>
                  </a:solidFill>
                  <a:effectLst>
                    <a:innerShdw blurRad="50800" dist="38100" dir="16200000">
                      <a:prstClr val="black">
                        <a:alpha val="59000"/>
                      </a:prstClr>
                    </a:innerShdw>
                  </a:effectLst>
                  <a:latin typeface="Microsoft YaHei" charset="0"/>
                  <a:ea typeface="Microsoft YaHei" charset="0"/>
                  <a:cs typeface="Microsoft YaHei" charset="0"/>
                </a:rPr>
                <a:t>SLIDE MAIN TITLE</a:t>
              </a:r>
              <a:endParaRPr lang="en-US" altLang="ko-KR" sz="4000" dirty="0">
                <a:solidFill>
                  <a:schemeClr val="tx1"/>
                </a:solidFill>
                <a:effectLst>
                  <a:innerShdw blurRad="50800" dist="38100" dir="16200000">
                    <a:prstClr val="black">
                      <a:alpha val="59000"/>
                    </a:prstClr>
                  </a:innerShdw>
                </a:effectLst>
                <a:latin typeface="Microsoft YaHei" charset="0"/>
                <a:ea typeface="Microsoft YaHei" charset="0"/>
                <a:cs typeface="Microsoft YaHei" charset="0"/>
              </a:endParaRPr>
            </a:p>
          </p:txBody>
        </p:sp>
        <p:sp>
          <p:nvSpPr>
            <p:cNvPr id="32" name="Rectangle 3"/>
            <p:cNvSpPr txBox="1">
              <a:spLocks noChangeArrowheads="1"/>
            </p:cNvSpPr>
            <p:nvPr/>
          </p:nvSpPr>
          <p:spPr bwMode="auto">
            <a:xfrm>
              <a:off x="3577190" y="869509"/>
              <a:ext cx="5037619" cy="433068"/>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1100" b="0">
                  <a:solidFill>
                    <a:schemeClr val="tx1"/>
                  </a:solidFill>
                  <a:effectLst/>
                  <a:latin typeface="Microsoft YaHei" charset="0"/>
                  <a:ea typeface="Microsoft YaHei" charset="0"/>
                  <a:cs typeface="Microsoft YaHei" charset="0"/>
                </a:rPr>
                <a:t>Our user-friendly and functional search engine helps you locate the right templates, effectively saving your </a:t>
              </a:r>
              <a:r>
                <a:rPr lang="en-US" altLang="ko-KR" sz="1100" b="0" smtClean="0">
                  <a:solidFill>
                    <a:schemeClr val="tx1"/>
                  </a:solidFill>
                  <a:effectLst/>
                  <a:latin typeface="Microsoft YaHei" charset="0"/>
                  <a:ea typeface="Microsoft YaHei" charset="0"/>
                  <a:cs typeface="Microsoft YaHei" charset="0"/>
                </a:rPr>
                <a:t>time</a:t>
              </a:r>
              <a:endParaRPr lang="en-US" altLang="ko-KR" sz="1100" b="0">
                <a:solidFill>
                  <a:schemeClr val="tx1"/>
                </a:solidFill>
                <a:effectLst/>
                <a:latin typeface="Microsoft YaHei" charset="0"/>
                <a:ea typeface="Microsoft YaHei" charset="0"/>
                <a:cs typeface="Microsoft YaHei" charset="0"/>
              </a:endParaRPr>
            </a:p>
          </p:txBody>
        </p:sp>
        <p:grpSp>
          <p:nvGrpSpPr>
            <p:cNvPr id="33" name="Group 41"/>
            <p:cNvGrpSpPr/>
            <p:nvPr/>
          </p:nvGrpSpPr>
          <p:grpSpPr>
            <a:xfrm>
              <a:off x="3669560" y="853565"/>
              <a:ext cx="4852881" cy="11430"/>
              <a:chOff x="5926470" y="6430886"/>
              <a:chExt cx="339061" cy="11430"/>
            </a:xfrm>
          </p:grpSpPr>
          <p:cxnSp>
            <p:nvCxnSpPr>
              <p:cNvPr id="34" name="Straight Connector 42"/>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35" name="Straight Connector 43"/>
              <p:cNvCxnSpPr/>
              <p:nvPr userDrawn="1"/>
            </p:nvCxnSpPr>
            <p:spPr>
              <a:xfrm>
                <a:off x="5926470" y="6442316"/>
                <a:ext cx="339061"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9709229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文本框 1"/>
          <p:cNvSpPr txBox="1"/>
          <p:nvPr/>
        </p:nvSpPr>
        <p:spPr>
          <a:xfrm>
            <a:off x="881150" y="2477191"/>
            <a:ext cx="5203767" cy="3416320"/>
          </a:xfrm>
          <a:prstGeom prst="rect">
            <a:avLst/>
          </a:prstGeom>
          <a:noFill/>
        </p:spPr>
        <p:txBody>
          <a:bodyPr wrap="square" rtlCol="0">
            <a:spAutoFit/>
          </a:bodyPr>
          <a:lstStyle/>
          <a:p>
            <a:r>
              <a:rPr kumimoji="1" lang="en-US" altLang="zh-CN" sz="7200" dirty="0" smtClean="0">
                <a:solidFill>
                  <a:schemeClr val="bg1">
                    <a:lumMod val="85000"/>
                  </a:schemeClr>
                </a:solidFill>
              </a:rPr>
              <a:t>THANK</a:t>
            </a:r>
            <a:endParaRPr kumimoji="1" lang="zh-CN" altLang="en-US" sz="7200" dirty="0" smtClean="0">
              <a:solidFill>
                <a:schemeClr val="bg1">
                  <a:lumMod val="85000"/>
                </a:schemeClr>
              </a:solidFill>
            </a:endParaRPr>
          </a:p>
          <a:p>
            <a:r>
              <a:rPr kumimoji="1" lang="en-US" altLang="zh-CN" sz="7200" dirty="0" smtClean="0">
                <a:solidFill>
                  <a:schemeClr val="bg1">
                    <a:lumMod val="85000"/>
                  </a:schemeClr>
                </a:solidFill>
              </a:rPr>
              <a:t>FOR</a:t>
            </a:r>
            <a:r>
              <a:rPr kumimoji="1" lang="zh-CN" altLang="en-US" sz="7200" dirty="0" smtClean="0">
                <a:solidFill>
                  <a:schemeClr val="bg1">
                    <a:lumMod val="85000"/>
                  </a:schemeClr>
                </a:solidFill>
              </a:rPr>
              <a:t> </a:t>
            </a:r>
            <a:r>
              <a:rPr kumimoji="1" lang="en-US" altLang="zh-CN" sz="7200" dirty="0" smtClean="0">
                <a:solidFill>
                  <a:schemeClr val="bg1">
                    <a:lumMod val="85000"/>
                  </a:schemeClr>
                </a:solidFill>
              </a:rPr>
              <a:t>YOU</a:t>
            </a:r>
            <a:endParaRPr kumimoji="1" lang="zh-CN" altLang="en-US" sz="7200" dirty="0" smtClean="0">
              <a:solidFill>
                <a:schemeClr val="bg1">
                  <a:lumMod val="85000"/>
                </a:schemeClr>
              </a:solidFill>
            </a:endParaRPr>
          </a:p>
          <a:p>
            <a:r>
              <a:rPr kumimoji="1" lang="en-US" altLang="zh-CN" sz="7200" dirty="0" smtClean="0">
                <a:solidFill>
                  <a:schemeClr val="bg1">
                    <a:lumMod val="85000"/>
                  </a:schemeClr>
                </a:solidFill>
              </a:rPr>
              <a:t>WATCING</a:t>
            </a:r>
            <a:endParaRPr kumimoji="1" lang="zh-CN" altLang="en-US" sz="7200" dirty="0">
              <a:solidFill>
                <a:schemeClr val="bg1">
                  <a:lumMod val="85000"/>
                </a:schemeClr>
              </a:solidFill>
            </a:endParaRPr>
          </a:p>
        </p:txBody>
      </p:sp>
    </p:spTree>
    <p:extLst>
      <p:ext uri="{BB962C8B-B14F-4D97-AF65-F5344CB8AC3E}">
        <p14:creationId xmlns:p14="http://schemas.microsoft.com/office/powerpoint/2010/main" val="10294158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50900"/>
            <a:ext cx="9144000" cy="5143500"/>
          </a:xfrm>
          <a:prstGeom prst="rect">
            <a:avLst/>
          </a:prstGeom>
        </p:spPr>
      </p:pic>
    </p:spTree>
    <p:extLst>
      <p:ext uri="{BB962C8B-B14F-4D97-AF65-F5344CB8AC3E}">
        <p14:creationId xmlns:p14="http://schemas.microsoft.com/office/powerpoint/2010/main" val="1815489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文本框 1"/>
          <p:cNvSpPr txBox="1"/>
          <p:nvPr/>
        </p:nvSpPr>
        <p:spPr>
          <a:xfrm>
            <a:off x="925977" y="1772450"/>
            <a:ext cx="5332457" cy="1846659"/>
          </a:xfrm>
          <a:prstGeom prst="rect">
            <a:avLst/>
          </a:prstGeom>
          <a:noFill/>
        </p:spPr>
        <p:txBody>
          <a:bodyPr wrap="square" rtlCol="0">
            <a:spAutoFit/>
          </a:bodyPr>
          <a:lstStyle/>
          <a:p>
            <a:r>
              <a:rPr kumimoji="1" lang="en-US" altLang="zh-CN" sz="6600" dirty="0" smtClean="0">
                <a:solidFill>
                  <a:schemeClr val="bg2">
                    <a:lumMod val="25000"/>
                  </a:schemeClr>
                </a:solidFill>
                <a:latin typeface="Microsoft YaHei" charset="0"/>
                <a:ea typeface="Microsoft YaHei" charset="0"/>
                <a:cs typeface="Microsoft YaHei" charset="0"/>
              </a:rPr>
              <a:t>CONTENTS</a:t>
            </a:r>
            <a:endParaRPr kumimoji="1" lang="zh-CN" altLang="en-US" sz="6600" dirty="0" smtClean="0">
              <a:solidFill>
                <a:schemeClr val="bg2">
                  <a:lumMod val="25000"/>
                </a:schemeClr>
              </a:solidFill>
              <a:latin typeface="Microsoft YaHei" charset="0"/>
              <a:ea typeface="Microsoft YaHei" charset="0"/>
              <a:cs typeface="Microsoft YaHei" charset="0"/>
            </a:endParaRPr>
          </a:p>
          <a:p>
            <a:r>
              <a:rPr kumimoji="1" lang="zh-CN" altLang="en-US" sz="4800" dirty="0" smtClean="0">
                <a:solidFill>
                  <a:schemeClr val="bg2">
                    <a:lumMod val="25000"/>
                  </a:schemeClr>
                </a:solidFill>
                <a:latin typeface="Microsoft YaHei" charset="0"/>
                <a:ea typeface="Microsoft YaHei" charset="0"/>
                <a:cs typeface="Microsoft YaHei" charset="0"/>
              </a:rPr>
              <a:t>                 目录</a:t>
            </a:r>
            <a:endParaRPr kumimoji="1" lang="zh-CN" altLang="en-US" sz="4800" dirty="0">
              <a:solidFill>
                <a:schemeClr val="bg2">
                  <a:lumMod val="25000"/>
                </a:schemeClr>
              </a:solidFill>
              <a:latin typeface="Microsoft YaHei" charset="0"/>
              <a:ea typeface="Microsoft YaHei" charset="0"/>
              <a:cs typeface="Microsoft YaHei" charset="0"/>
            </a:endParaRPr>
          </a:p>
        </p:txBody>
      </p:sp>
      <p:grpSp>
        <p:nvGrpSpPr>
          <p:cNvPr id="3" name="组合 80"/>
          <p:cNvGrpSpPr>
            <a:grpSpLocks/>
          </p:cNvGrpSpPr>
          <p:nvPr/>
        </p:nvGrpSpPr>
        <p:grpSpPr bwMode="auto">
          <a:xfrm>
            <a:off x="1518858" y="3623238"/>
            <a:ext cx="2896794" cy="1256935"/>
            <a:chOff x="0" y="0"/>
            <a:chExt cx="2261776" cy="1257368"/>
          </a:xfrm>
        </p:grpSpPr>
        <p:sp>
          <p:nvSpPr>
            <p:cNvPr id="4" name="文本框 65"/>
            <p:cNvSpPr txBox="1">
              <a:spLocks noChangeArrowheads="1"/>
            </p:cNvSpPr>
            <p:nvPr/>
          </p:nvSpPr>
          <p:spPr bwMode="auto">
            <a:xfrm>
              <a:off x="0" y="0"/>
              <a:ext cx="2261776" cy="46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2400" b="1" dirty="0" smtClean="0">
                  <a:solidFill>
                    <a:schemeClr val="bg2">
                      <a:lumMod val="25000"/>
                    </a:schemeClr>
                  </a:solidFill>
                  <a:latin typeface="Microsoft YaHei" charset="0"/>
                  <a:ea typeface="Microsoft YaHei" charset="0"/>
                  <a:cs typeface="Microsoft YaHei" charset="0"/>
                </a:rPr>
                <a:t> </a:t>
              </a:r>
              <a:r>
                <a:rPr lang="en-US" altLang="zh-CN" sz="2400" b="1" dirty="0" smtClean="0">
                  <a:solidFill>
                    <a:schemeClr val="bg2">
                      <a:lumMod val="25000"/>
                    </a:schemeClr>
                  </a:solidFill>
                  <a:latin typeface="Microsoft YaHei" charset="0"/>
                  <a:ea typeface="Microsoft YaHei" charset="0"/>
                  <a:cs typeface="Microsoft YaHei" charset="0"/>
                </a:rPr>
                <a:t>PART</a:t>
              </a:r>
              <a:r>
                <a:rPr lang="zh-CN" altLang="en-US" sz="2400" b="1" dirty="0" smtClean="0">
                  <a:solidFill>
                    <a:schemeClr val="bg2">
                      <a:lumMod val="25000"/>
                    </a:schemeClr>
                  </a:solidFill>
                  <a:latin typeface="Microsoft YaHei" charset="0"/>
                  <a:ea typeface="Microsoft YaHei" charset="0"/>
                  <a:cs typeface="Microsoft YaHei" charset="0"/>
                </a:rPr>
                <a:t> </a:t>
              </a:r>
              <a:r>
                <a:rPr lang="en-US" altLang="zh-CN" sz="2400" b="1" dirty="0" smtClean="0">
                  <a:solidFill>
                    <a:schemeClr val="bg2">
                      <a:lumMod val="25000"/>
                    </a:schemeClr>
                  </a:solidFill>
                  <a:latin typeface="Microsoft YaHei" charset="0"/>
                  <a:ea typeface="Microsoft YaHei" charset="0"/>
                  <a:cs typeface="Microsoft YaHei" charset="0"/>
                </a:rPr>
                <a:t>1</a:t>
              </a:r>
              <a:r>
                <a:rPr lang="zh-CN" altLang="en-US" sz="2400" b="1" dirty="0" smtClean="0">
                  <a:solidFill>
                    <a:schemeClr val="bg2">
                      <a:lumMod val="25000"/>
                    </a:schemeClr>
                  </a:solidFill>
                  <a:latin typeface="Microsoft YaHei" charset="0"/>
                  <a:ea typeface="Microsoft YaHei" charset="0"/>
                  <a:cs typeface="Microsoft YaHei" charset="0"/>
                </a:rPr>
                <a:t> 项目简介</a:t>
              </a:r>
              <a:endParaRPr lang="zh-CN" altLang="en-US" sz="2400" b="1" dirty="0">
                <a:solidFill>
                  <a:schemeClr val="bg2">
                    <a:lumMod val="25000"/>
                  </a:schemeClr>
                </a:solidFill>
                <a:latin typeface="Microsoft YaHei" charset="0"/>
                <a:ea typeface="Microsoft YaHei" charset="0"/>
                <a:cs typeface="Microsoft YaHei" charset="0"/>
              </a:endParaRPr>
            </a:p>
          </p:txBody>
        </p:sp>
        <p:sp>
          <p:nvSpPr>
            <p:cNvPr id="5" name="矩形 69"/>
            <p:cNvSpPr>
              <a:spLocks noChangeArrowheads="1"/>
            </p:cNvSpPr>
            <p:nvPr/>
          </p:nvSpPr>
          <p:spPr bwMode="auto">
            <a:xfrm>
              <a:off x="9411" y="333720"/>
              <a:ext cx="2242954" cy="92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1800" dirty="0" smtClean="0">
                  <a:solidFill>
                    <a:schemeClr val="bg2">
                      <a:lumMod val="25000"/>
                    </a:schemeClr>
                  </a:solidFill>
                  <a:latin typeface="Microsoft YaHei" charset="0"/>
                  <a:ea typeface="Microsoft YaHei" charset="0"/>
                  <a:cs typeface="Microsoft YaHei" charset="0"/>
                </a:rPr>
                <a:t>投资亮点</a:t>
              </a:r>
            </a:p>
            <a:p>
              <a:pPr algn="ctr" eaLnBrk="1" hangingPunct="1">
                <a:lnSpc>
                  <a:spcPct val="100000"/>
                </a:lnSpc>
                <a:spcBef>
                  <a:spcPct val="0"/>
                </a:spcBef>
                <a:buFont typeface="Arial" charset="0"/>
                <a:buNone/>
              </a:pPr>
              <a:r>
                <a:rPr lang="zh-CN" altLang="en-US" sz="1800" dirty="0" smtClean="0">
                  <a:solidFill>
                    <a:schemeClr val="bg2">
                      <a:lumMod val="25000"/>
                    </a:schemeClr>
                  </a:solidFill>
                  <a:latin typeface="Microsoft YaHei" charset="0"/>
                  <a:ea typeface="Microsoft YaHei" charset="0"/>
                  <a:cs typeface="Microsoft YaHei" charset="0"/>
                </a:rPr>
                <a:t>产品服务</a:t>
              </a:r>
            </a:p>
            <a:p>
              <a:pPr algn="ctr" eaLnBrk="1" hangingPunct="1">
                <a:lnSpc>
                  <a:spcPct val="100000"/>
                </a:lnSpc>
                <a:spcBef>
                  <a:spcPct val="0"/>
                </a:spcBef>
                <a:buFont typeface="Arial" charset="0"/>
                <a:buNone/>
              </a:pPr>
              <a:r>
                <a:rPr lang="zh-CN" altLang="en-US" sz="1800" dirty="0" smtClean="0">
                  <a:solidFill>
                    <a:schemeClr val="bg2">
                      <a:lumMod val="25000"/>
                    </a:schemeClr>
                  </a:solidFill>
                  <a:latin typeface="Microsoft YaHei" charset="0"/>
                  <a:ea typeface="Microsoft YaHei" charset="0"/>
                  <a:cs typeface="Microsoft YaHei" charset="0"/>
                </a:rPr>
                <a:t>项目团队</a:t>
              </a:r>
              <a:endParaRPr lang="zh-CN" altLang="en-US" sz="1800" dirty="0">
                <a:solidFill>
                  <a:schemeClr val="bg2">
                    <a:lumMod val="25000"/>
                  </a:schemeClr>
                </a:solidFill>
                <a:latin typeface="Microsoft YaHei" charset="0"/>
                <a:ea typeface="Microsoft YaHei" charset="0"/>
                <a:cs typeface="Microsoft YaHei" charset="0"/>
              </a:endParaRPr>
            </a:p>
          </p:txBody>
        </p:sp>
      </p:grpSp>
      <p:grpSp>
        <p:nvGrpSpPr>
          <p:cNvPr id="6" name="组合 81"/>
          <p:cNvGrpSpPr>
            <a:grpSpLocks/>
          </p:cNvGrpSpPr>
          <p:nvPr/>
        </p:nvGrpSpPr>
        <p:grpSpPr bwMode="auto">
          <a:xfrm>
            <a:off x="5285289" y="3849531"/>
            <a:ext cx="2896794" cy="1256935"/>
            <a:chOff x="0" y="0"/>
            <a:chExt cx="2261776" cy="1257368"/>
          </a:xfrm>
        </p:grpSpPr>
        <p:sp>
          <p:nvSpPr>
            <p:cNvPr id="7" name="文本框 66"/>
            <p:cNvSpPr txBox="1">
              <a:spLocks noChangeArrowheads="1"/>
            </p:cNvSpPr>
            <p:nvPr/>
          </p:nvSpPr>
          <p:spPr bwMode="auto">
            <a:xfrm>
              <a:off x="0" y="0"/>
              <a:ext cx="2261776" cy="46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en-US" altLang="zh-CN" sz="2400" b="1" dirty="0" smtClean="0">
                  <a:solidFill>
                    <a:schemeClr val="bg2">
                      <a:lumMod val="25000"/>
                    </a:schemeClr>
                  </a:solidFill>
                  <a:latin typeface="Microsoft YaHei" charset="0"/>
                  <a:ea typeface="Microsoft YaHei" charset="0"/>
                  <a:cs typeface="Microsoft YaHei" charset="0"/>
                </a:rPr>
                <a:t>PART</a:t>
              </a:r>
              <a:r>
                <a:rPr lang="zh-CN" altLang="en-US" sz="2400" b="1" dirty="0" smtClean="0">
                  <a:solidFill>
                    <a:schemeClr val="bg2">
                      <a:lumMod val="25000"/>
                    </a:schemeClr>
                  </a:solidFill>
                  <a:latin typeface="Microsoft YaHei" charset="0"/>
                  <a:ea typeface="Microsoft YaHei" charset="0"/>
                  <a:cs typeface="Microsoft YaHei" charset="0"/>
                </a:rPr>
                <a:t> </a:t>
              </a:r>
              <a:r>
                <a:rPr lang="en-US" altLang="zh-CN" sz="2400" b="1" dirty="0" smtClean="0">
                  <a:solidFill>
                    <a:schemeClr val="bg2">
                      <a:lumMod val="25000"/>
                    </a:schemeClr>
                  </a:solidFill>
                  <a:latin typeface="Microsoft YaHei" charset="0"/>
                  <a:ea typeface="Microsoft YaHei" charset="0"/>
                  <a:cs typeface="Microsoft YaHei" charset="0"/>
                </a:rPr>
                <a:t>2</a:t>
              </a:r>
              <a:r>
                <a:rPr lang="zh-CN" altLang="en-US" sz="2400" b="1" dirty="0" smtClean="0">
                  <a:solidFill>
                    <a:schemeClr val="bg2">
                      <a:lumMod val="25000"/>
                    </a:schemeClr>
                  </a:solidFill>
                  <a:latin typeface="Microsoft YaHei" charset="0"/>
                  <a:ea typeface="Microsoft YaHei" charset="0"/>
                  <a:cs typeface="Microsoft YaHei" charset="0"/>
                </a:rPr>
                <a:t> 市场分析</a:t>
              </a:r>
              <a:endParaRPr lang="zh-CN" altLang="en-US" sz="2400" b="1" dirty="0">
                <a:solidFill>
                  <a:schemeClr val="bg2">
                    <a:lumMod val="25000"/>
                  </a:schemeClr>
                </a:solidFill>
                <a:latin typeface="Microsoft YaHei" charset="0"/>
                <a:ea typeface="Microsoft YaHei" charset="0"/>
                <a:cs typeface="Microsoft YaHei" charset="0"/>
              </a:endParaRPr>
            </a:p>
          </p:txBody>
        </p:sp>
        <p:sp>
          <p:nvSpPr>
            <p:cNvPr id="8" name="矩形 70"/>
            <p:cNvSpPr>
              <a:spLocks noChangeArrowheads="1"/>
            </p:cNvSpPr>
            <p:nvPr/>
          </p:nvSpPr>
          <p:spPr bwMode="auto">
            <a:xfrm>
              <a:off x="3892" y="333720"/>
              <a:ext cx="2242954" cy="92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1800" dirty="0" smtClean="0">
                  <a:solidFill>
                    <a:schemeClr val="bg2">
                      <a:lumMod val="25000"/>
                    </a:schemeClr>
                  </a:solidFill>
                  <a:latin typeface="Microsoft YaHei" charset="0"/>
                  <a:ea typeface="Microsoft YaHei" charset="0"/>
                  <a:cs typeface="Microsoft YaHei" charset="0"/>
                </a:rPr>
                <a:t>市场分析</a:t>
              </a:r>
            </a:p>
            <a:p>
              <a:pPr algn="ctr" eaLnBrk="1" hangingPunct="1">
                <a:lnSpc>
                  <a:spcPct val="100000"/>
                </a:lnSpc>
                <a:spcBef>
                  <a:spcPct val="0"/>
                </a:spcBef>
                <a:buFont typeface="Arial" charset="0"/>
                <a:buNone/>
              </a:pPr>
              <a:r>
                <a:rPr lang="zh-CN" altLang="en-US" sz="1800" dirty="0" smtClean="0">
                  <a:solidFill>
                    <a:schemeClr val="bg2">
                      <a:lumMod val="25000"/>
                    </a:schemeClr>
                  </a:solidFill>
                  <a:latin typeface="Microsoft YaHei" charset="0"/>
                  <a:ea typeface="Microsoft YaHei" charset="0"/>
                  <a:cs typeface="Microsoft YaHei" charset="0"/>
                </a:rPr>
                <a:t>项目概括</a:t>
              </a:r>
            </a:p>
            <a:p>
              <a:pPr algn="ctr" eaLnBrk="1" hangingPunct="1">
                <a:lnSpc>
                  <a:spcPct val="100000"/>
                </a:lnSpc>
                <a:spcBef>
                  <a:spcPct val="0"/>
                </a:spcBef>
                <a:buFont typeface="Arial" charset="0"/>
                <a:buNone/>
              </a:pPr>
              <a:r>
                <a:rPr lang="zh-CN" altLang="en-US" sz="1800" dirty="0" smtClean="0">
                  <a:solidFill>
                    <a:schemeClr val="bg2">
                      <a:lumMod val="25000"/>
                    </a:schemeClr>
                  </a:solidFill>
                  <a:latin typeface="Microsoft YaHei" charset="0"/>
                  <a:ea typeface="Microsoft YaHei" charset="0"/>
                  <a:cs typeface="Microsoft YaHei" charset="0"/>
                </a:rPr>
                <a:t>市场预测</a:t>
              </a:r>
              <a:endParaRPr lang="zh-CN" altLang="en-US" sz="1800" dirty="0">
                <a:solidFill>
                  <a:schemeClr val="bg2">
                    <a:lumMod val="25000"/>
                  </a:schemeClr>
                </a:solidFill>
                <a:latin typeface="Microsoft YaHei" charset="0"/>
                <a:ea typeface="Microsoft YaHei" charset="0"/>
                <a:cs typeface="Microsoft YaHei" charset="0"/>
              </a:endParaRPr>
            </a:p>
          </p:txBody>
        </p:sp>
      </p:grpSp>
      <p:grpSp>
        <p:nvGrpSpPr>
          <p:cNvPr id="9" name="组合 82"/>
          <p:cNvGrpSpPr>
            <a:grpSpLocks/>
          </p:cNvGrpSpPr>
          <p:nvPr/>
        </p:nvGrpSpPr>
        <p:grpSpPr bwMode="auto">
          <a:xfrm>
            <a:off x="2486026" y="5110595"/>
            <a:ext cx="2896793" cy="1256935"/>
            <a:chOff x="0" y="0"/>
            <a:chExt cx="2261776" cy="1257368"/>
          </a:xfrm>
        </p:grpSpPr>
        <p:sp>
          <p:nvSpPr>
            <p:cNvPr id="10" name="文本框 67"/>
            <p:cNvSpPr txBox="1">
              <a:spLocks noChangeArrowheads="1"/>
            </p:cNvSpPr>
            <p:nvPr/>
          </p:nvSpPr>
          <p:spPr bwMode="auto">
            <a:xfrm>
              <a:off x="0" y="0"/>
              <a:ext cx="2261776" cy="46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en-US" altLang="zh-CN" sz="2400" b="1" dirty="0" smtClean="0">
                  <a:solidFill>
                    <a:schemeClr val="bg2">
                      <a:lumMod val="25000"/>
                    </a:schemeClr>
                  </a:solidFill>
                  <a:latin typeface="Microsoft YaHei" charset="0"/>
                  <a:ea typeface="Microsoft YaHei" charset="0"/>
                  <a:cs typeface="Microsoft YaHei" charset="0"/>
                </a:rPr>
                <a:t>PART</a:t>
              </a:r>
              <a:r>
                <a:rPr lang="zh-CN" altLang="en-US" sz="2400" b="1" dirty="0" smtClean="0">
                  <a:solidFill>
                    <a:schemeClr val="bg2">
                      <a:lumMod val="25000"/>
                    </a:schemeClr>
                  </a:solidFill>
                  <a:latin typeface="Microsoft YaHei" charset="0"/>
                  <a:ea typeface="Microsoft YaHei" charset="0"/>
                  <a:cs typeface="Microsoft YaHei" charset="0"/>
                </a:rPr>
                <a:t> </a:t>
              </a:r>
              <a:r>
                <a:rPr lang="en-US" altLang="zh-CN" sz="2400" b="1" dirty="0" smtClean="0">
                  <a:solidFill>
                    <a:schemeClr val="bg2">
                      <a:lumMod val="25000"/>
                    </a:schemeClr>
                  </a:solidFill>
                  <a:latin typeface="Microsoft YaHei" charset="0"/>
                  <a:ea typeface="Microsoft YaHei" charset="0"/>
                  <a:cs typeface="Microsoft YaHei" charset="0"/>
                </a:rPr>
                <a:t>3</a:t>
              </a:r>
              <a:r>
                <a:rPr lang="zh-CN" altLang="en-US" sz="2400" b="1" dirty="0" smtClean="0">
                  <a:solidFill>
                    <a:schemeClr val="bg2">
                      <a:lumMod val="25000"/>
                    </a:schemeClr>
                  </a:solidFill>
                  <a:latin typeface="Microsoft YaHei" charset="0"/>
                  <a:ea typeface="Microsoft YaHei" charset="0"/>
                  <a:cs typeface="Microsoft YaHei" charset="0"/>
                </a:rPr>
                <a:t> 实施计划</a:t>
              </a:r>
              <a:endParaRPr lang="zh-CN" altLang="en-US" sz="2400" b="1" dirty="0">
                <a:solidFill>
                  <a:schemeClr val="bg2">
                    <a:lumMod val="25000"/>
                  </a:schemeClr>
                </a:solidFill>
                <a:latin typeface="Microsoft YaHei" charset="0"/>
                <a:ea typeface="Microsoft YaHei" charset="0"/>
                <a:cs typeface="Microsoft YaHei" charset="0"/>
              </a:endParaRPr>
            </a:p>
          </p:txBody>
        </p:sp>
        <p:sp>
          <p:nvSpPr>
            <p:cNvPr id="11" name="矩形 71"/>
            <p:cNvSpPr>
              <a:spLocks noChangeArrowheads="1"/>
            </p:cNvSpPr>
            <p:nvPr/>
          </p:nvSpPr>
          <p:spPr bwMode="auto">
            <a:xfrm>
              <a:off x="7504" y="333720"/>
              <a:ext cx="2242954" cy="92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1800" dirty="0" smtClean="0">
                  <a:solidFill>
                    <a:schemeClr val="bg2">
                      <a:lumMod val="25000"/>
                    </a:schemeClr>
                  </a:solidFill>
                  <a:latin typeface="Microsoft YaHei" charset="0"/>
                  <a:ea typeface="Microsoft YaHei" charset="0"/>
                  <a:cs typeface="Microsoft YaHei" charset="0"/>
                </a:rPr>
                <a:t>商业模式</a:t>
              </a:r>
            </a:p>
            <a:p>
              <a:pPr algn="ctr" eaLnBrk="1" hangingPunct="1">
                <a:lnSpc>
                  <a:spcPct val="100000"/>
                </a:lnSpc>
                <a:spcBef>
                  <a:spcPct val="0"/>
                </a:spcBef>
                <a:buFont typeface="Arial" charset="0"/>
                <a:buNone/>
              </a:pPr>
              <a:r>
                <a:rPr lang="en-US" altLang="zh-CN" sz="1800" dirty="0" smtClean="0">
                  <a:solidFill>
                    <a:schemeClr val="bg2">
                      <a:lumMod val="25000"/>
                    </a:schemeClr>
                  </a:solidFill>
                  <a:latin typeface="Microsoft YaHei" charset="0"/>
                  <a:ea typeface="Microsoft YaHei" charset="0"/>
                  <a:cs typeface="Microsoft YaHei" charset="0"/>
                </a:rPr>
                <a:t>SWOT</a:t>
              </a:r>
              <a:r>
                <a:rPr lang="zh-CN" altLang="en-US" sz="1800" dirty="0" smtClean="0">
                  <a:solidFill>
                    <a:schemeClr val="bg2">
                      <a:lumMod val="25000"/>
                    </a:schemeClr>
                  </a:solidFill>
                  <a:latin typeface="Microsoft YaHei" charset="0"/>
                  <a:ea typeface="Microsoft YaHei" charset="0"/>
                  <a:cs typeface="Microsoft YaHei" charset="0"/>
                </a:rPr>
                <a:t>分析</a:t>
              </a:r>
            </a:p>
            <a:p>
              <a:pPr algn="ctr" eaLnBrk="1" hangingPunct="1">
                <a:lnSpc>
                  <a:spcPct val="100000"/>
                </a:lnSpc>
                <a:spcBef>
                  <a:spcPct val="0"/>
                </a:spcBef>
                <a:buFont typeface="Arial" charset="0"/>
                <a:buNone/>
              </a:pPr>
              <a:r>
                <a:rPr lang="zh-CN" altLang="en-US" sz="1800" dirty="0" smtClean="0">
                  <a:solidFill>
                    <a:schemeClr val="bg2">
                      <a:lumMod val="25000"/>
                    </a:schemeClr>
                  </a:solidFill>
                  <a:latin typeface="Microsoft YaHei" charset="0"/>
                  <a:ea typeface="Microsoft YaHei" charset="0"/>
                  <a:cs typeface="Microsoft YaHei" charset="0"/>
                </a:rPr>
                <a:t>实施方案</a:t>
              </a:r>
              <a:endParaRPr lang="zh-CN" altLang="en-US" sz="1800" dirty="0">
                <a:solidFill>
                  <a:schemeClr val="bg2">
                    <a:lumMod val="25000"/>
                  </a:schemeClr>
                </a:solidFill>
                <a:latin typeface="Microsoft YaHei" charset="0"/>
                <a:ea typeface="Microsoft YaHei" charset="0"/>
                <a:cs typeface="Microsoft YaHei" charset="0"/>
              </a:endParaRPr>
            </a:p>
          </p:txBody>
        </p:sp>
      </p:grpSp>
      <p:grpSp>
        <p:nvGrpSpPr>
          <p:cNvPr id="12" name="组合 83"/>
          <p:cNvGrpSpPr>
            <a:grpSpLocks/>
          </p:cNvGrpSpPr>
          <p:nvPr/>
        </p:nvGrpSpPr>
        <p:grpSpPr bwMode="auto">
          <a:xfrm>
            <a:off x="6596340" y="5109484"/>
            <a:ext cx="2896794" cy="1256935"/>
            <a:chOff x="0" y="0"/>
            <a:chExt cx="2261777" cy="1257368"/>
          </a:xfrm>
        </p:grpSpPr>
        <p:sp>
          <p:nvSpPr>
            <p:cNvPr id="13" name="文本框 68"/>
            <p:cNvSpPr txBox="1">
              <a:spLocks noChangeArrowheads="1"/>
            </p:cNvSpPr>
            <p:nvPr/>
          </p:nvSpPr>
          <p:spPr bwMode="auto">
            <a:xfrm>
              <a:off x="1" y="0"/>
              <a:ext cx="2261776" cy="46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en-US" altLang="zh-CN" sz="2400" b="1" dirty="0" smtClean="0">
                  <a:solidFill>
                    <a:schemeClr val="bg2">
                      <a:lumMod val="25000"/>
                    </a:schemeClr>
                  </a:solidFill>
                  <a:latin typeface="Microsoft YaHei" charset="0"/>
                  <a:ea typeface="Microsoft YaHei" charset="0"/>
                  <a:cs typeface="Microsoft YaHei" charset="0"/>
                </a:rPr>
                <a:t>PART</a:t>
              </a:r>
              <a:r>
                <a:rPr lang="zh-CN" altLang="en-US" sz="2400" b="1" dirty="0" smtClean="0">
                  <a:solidFill>
                    <a:schemeClr val="bg2">
                      <a:lumMod val="25000"/>
                    </a:schemeClr>
                  </a:solidFill>
                  <a:latin typeface="Microsoft YaHei" charset="0"/>
                  <a:ea typeface="Microsoft YaHei" charset="0"/>
                  <a:cs typeface="Microsoft YaHei" charset="0"/>
                </a:rPr>
                <a:t> </a:t>
              </a:r>
              <a:r>
                <a:rPr lang="en-US" altLang="zh-CN" sz="2400" b="1" dirty="0" smtClean="0">
                  <a:solidFill>
                    <a:schemeClr val="bg2">
                      <a:lumMod val="25000"/>
                    </a:schemeClr>
                  </a:solidFill>
                  <a:latin typeface="Microsoft YaHei" charset="0"/>
                  <a:ea typeface="Microsoft YaHei" charset="0"/>
                  <a:cs typeface="Microsoft YaHei" charset="0"/>
                </a:rPr>
                <a:t>4</a:t>
              </a:r>
              <a:r>
                <a:rPr lang="zh-CN" altLang="en-US" sz="2400" b="1" dirty="0" smtClean="0">
                  <a:solidFill>
                    <a:schemeClr val="bg2">
                      <a:lumMod val="25000"/>
                    </a:schemeClr>
                  </a:solidFill>
                  <a:latin typeface="Microsoft YaHei" charset="0"/>
                  <a:ea typeface="Microsoft YaHei" charset="0"/>
                  <a:cs typeface="Microsoft YaHei" charset="0"/>
                </a:rPr>
                <a:t> 阶段计划</a:t>
              </a:r>
              <a:endParaRPr lang="zh-CN" altLang="en-US" sz="2400" b="1" dirty="0">
                <a:solidFill>
                  <a:schemeClr val="bg2">
                    <a:lumMod val="25000"/>
                  </a:schemeClr>
                </a:solidFill>
                <a:latin typeface="Microsoft YaHei" charset="0"/>
                <a:ea typeface="Microsoft YaHei" charset="0"/>
                <a:cs typeface="Microsoft YaHei" charset="0"/>
              </a:endParaRPr>
            </a:p>
          </p:txBody>
        </p:sp>
        <p:sp>
          <p:nvSpPr>
            <p:cNvPr id="14" name="矩形 72"/>
            <p:cNvSpPr>
              <a:spLocks noChangeArrowheads="1"/>
            </p:cNvSpPr>
            <p:nvPr/>
          </p:nvSpPr>
          <p:spPr bwMode="auto">
            <a:xfrm>
              <a:off x="0" y="333720"/>
              <a:ext cx="2242954" cy="92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1800" dirty="0" smtClean="0">
                  <a:solidFill>
                    <a:schemeClr val="bg2">
                      <a:lumMod val="25000"/>
                    </a:schemeClr>
                  </a:solidFill>
                  <a:latin typeface="Microsoft YaHei" charset="0"/>
                  <a:ea typeface="Microsoft YaHei" charset="0"/>
                  <a:cs typeface="Microsoft YaHei" charset="0"/>
                </a:rPr>
                <a:t>财务规划</a:t>
              </a:r>
            </a:p>
            <a:p>
              <a:pPr algn="ctr" eaLnBrk="1" hangingPunct="1">
                <a:lnSpc>
                  <a:spcPct val="100000"/>
                </a:lnSpc>
                <a:spcBef>
                  <a:spcPct val="0"/>
                </a:spcBef>
                <a:buFont typeface="Arial" charset="0"/>
                <a:buNone/>
              </a:pPr>
              <a:r>
                <a:rPr lang="zh-CN" altLang="en-US" sz="1800" dirty="0" smtClean="0">
                  <a:solidFill>
                    <a:schemeClr val="bg2">
                      <a:lumMod val="25000"/>
                    </a:schemeClr>
                  </a:solidFill>
                  <a:latin typeface="Microsoft YaHei" charset="0"/>
                  <a:ea typeface="Microsoft YaHei" charset="0"/>
                  <a:cs typeface="Microsoft YaHei" charset="0"/>
                </a:rPr>
                <a:t>风险管理</a:t>
              </a:r>
            </a:p>
            <a:p>
              <a:pPr algn="ctr" eaLnBrk="1" hangingPunct="1">
                <a:lnSpc>
                  <a:spcPct val="100000"/>
                </a:lnSpc>
                <a:spcBef>
                  <a:spcPct val="0"/>
                </a:spcBef>
                <a:buFont typeface="Arial" charset="0"/>
                <a:buNone/>
              </a:pPr>
              <a:r>
                <a:rPr lang="zh-CN" altLang="en-US" sz="1800" dirty="0" smtClean="0">
                  <a:solidFill>
                    <a:schemeClr val="bg2">
                      <a:lumMod val="25000"/>
                    </a:schemeClr>
                  </a:solidFill>
                  <a:latin typeface="Microsoft YaHei" charset="0"/>
                  <a:ea typeface="Microsoft YaHei" charset="0"/>
                  <a:cs typeface="Microsoft YaHei" charset="0"/>
                </a:rPr>
                <a:t>总结</a:t>
              </a:r>
              <a:endParaRPr lang="zh-CN" altLang="en-US" sz="1800" dirty="0">
                <a:solidFill>
                  <a:schemeClr val="bg2">
                    <a:lumMod val="25000"/>
                  </a:schemeClr>
                </a:solidFill>
                <a:latin typeface="Microsoft YaHei" charset="0"/>
                <a:ea typeface="Microsoft YaHei" charset="0"/>
                <a:cs typeface="Microsoft YaHei" charset="0"/>
              </a:endParaRPr>
            </a:p>
          </p:txBody>
        </p:sp>
      </p:grpSp>
    </p:spTree>
    <p:extLst>
      <p:ext uri="{BB962C8B-B14F-4D97-AF65-F5344CB8AC3E}">
        <p14:creationId xmlns:p14="http://schemas.microsoft.com/office/powerpoint/2010/main" val="19176747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par>
                                <p:cTn id="9" presetID="12" presetClass="entr" presetSubtype="1"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ppt_y</p:attrName>
                                        </p:attrNameLst>
                                      </p:cBhvr>
                                      <p:tavLst>
                                        <p:tav tm="0">
                                          <p:val>
                                            <p:strVal val="#ppt_y-#ppt_h*1.125000"/>
                                          </p:val>
                                        </p:tav>
                                        <p:tav tm="100000">
                                          <p:val>
                                            <p:strVal val="#ppt_y"/>
                                          </p:val>
                                        </p:tav>
                                      </p:tavLst>
                                    </p:anim>
                                    <p:animEffect transition="in" filter="wipe(down)">
                                      <p:cBhvr>
                                        <p:cTn id="12" dur="500"/>
                                        <p:tgtEl>
                                          <p:spTgt spid="6"/>
                                        </p:tgtEl>
                                      </p:cBhvr>
                                    </p:animEffect>
                                  </p:childTnLst>
                                </p:cTn>
                              </p:par>
                              <p:par>
                                <p:cTn id="13" presetID="12" presetClass="entr" presetSubtype="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p:tgtEl>
                                          <p:spTgt spid="9"/>
                                        </p:tgtEl>
                                        <p:attrNameLst>
                                          <p:attrName>ppt_y</p:attrName>
                                        </p:attrNameLst>
                                      </p:cBhvr>
                                      <p:tavLst>
                                        <p:tav tm="0">
                                          <p:val>
                                            <p:strVal val="#ppt_y-#ppt_h*1.125000"/>
                                          </p:val>
                                        </p:tav>
                                        <p:tav tm="100000">
                                          <p:val>
                                            <p:strVal val="#ppt_y"/>
                                          </p:val>
                                        </p:tav>
                                      </p:tavLst>
                                    </p:anim>
                                    <p:animEffect transition="in" filter="wipe(down)">
                                      <p:cBhvr>
                                        <p:cTn id="16" dur="500"/>
                                        <p:tgtEl>
                                          <p:spTgt spid="9"/>
                                        </p:tgtEl>
                                      </p:cBhvr>
                                    </p:animEffect>
                                  </p:childTnLst>
                                </p:cTn>
                              </p:par>
                              <p:par>
                                <p:cTn id="17" presetID="12" presetClass="entr" presetSubtype="1"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ppt_y</p:attrName>
                                        </p:attrNameLst>
                                      </p:cBhvr>
                                      <p:tavLst>
                                        <p:tav tm="0">
                                          <p:val>
                                            <p:strVal val="#ppt_y-#ppt_h*1.125000"/>
                                          </p:val>
                                        </p:tav>
                                        <p:tav tm="100000">
                                          <p:val>
                                            <p:strVal val="#ppt_y"/>
                                          </p:val>
                                        </p:tav>
                                      </p:tavLst>
                                    </p:anim>
                                    <p:animEffect transition="in" filter="wipe(down)">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2620"/>
          </a:xfrm>
          <a:prstGeom prst="rect">
            <a:avLst/>
          </a:prstGeom>
        </p:spPr>
      </p:pic>
      <p:grpSp>
        <p:nvGrpSpPr>
          <p:cNvPr id="3" name="组合 80"/>
          <p:cNvGrpSpPr>
            <a:grpSpLocks/>
          </p:cNvGrpSpPr>
          <p:nvPr/>
        </p:nvGrpSpPr>
        <p:grpSpPr bwMode="auto">
          <a:xfrm>
            <a:off x="149629" y="3625816"/>
            <a:ext cx="3895903" cy="2108269"/>
            <a:chOff x="0" y="0"/>
            <a:chExt cx="2342114" cy="2108993"/>
          </a:xfrm>
        </p:grpSpPr>
        <p:sp>
          <p:nvSpPr>
            <p:cNvPr id="4" name="文本框 65"/>
            <p:cNvSpPr txBox="1">
              <a:spLocks noChangeArrowheads="1"/>
            </p:cNvSpPr>
            <p:nvPr/>
          </p:nvSpPr>
          <p:spPr bwMode="auto">
            <a:xfrm>
              <a:off x="0" y="0"/>
              <a:ext cx="2261776" cy="58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3200" b="1" dirty="0" smtClean="0">
                  <a:solidFill>
                    <a:schemeClr val="bg1">
                      <a:lumMod val="85000"/>
                    </a:schemeClr>
                  </a:solidFill>
                  <a:latin typeface="Microsoft YaHei" charset="0"/>
                  <a:ea typeface="Microsoft YaHei" charset="0"/>
                  <a:cs typeface="Microsoft YaHei" charset="0"/>
                </a:rPr>
                <a:t> </a:t>
              </a:r>
              <a:r>
                <a:rPr lang="en-US" altLang="zh-CN" sz="3200" b="1" dirty="0" smtClean="0">
                  <a:solidFill>
                    <a:schemeClr val="bg1">
                      <a:lumMod val="85000"/>
                    </a:schemeClr>
                  </a:solidFill>
                  <a:latin typeface="Microsoft YaHei" charset="0"/>
                  <a:ea typeface="Microsoft YaHei" charset="0"/>
                  <a:cs typeface="Microsoft YaHei" charset="0"/>
                </a:rPr>
                <a:t>PART</a:t>
              </a:r>
              <a:r>
                <a:rPr lang="zh-CN" altLang="en-US" sz="3200" b="1" dirty="0" smtClean="0">
                  <a:solidFill>
                    <a:schemeClr val="bg1">
                      <a:lumMod val="85000"/>
                    </a:schemeClr>
                  </a:solidFill>
                  <a:latin typeface="Microsoft YaHei" charset="0"/>
                  <a:ea typeface="Microsoft YaHei" charset="0"/>
                  <a:cs typeface="Microsoft YaHei" charset="0"/>
                </a:rPr>
                <a:t> </a:t>
              </a:r>
              <a:r>
                <a:rPr lang="en-US" altLang="zh-CN" sz="3200" b="1" dirty="0" smtClean="0">
                  <a:solidFill>
                    <a:schemeClr val="bg1">
                      <a:lumMod val="85000"/>
                    </a:schemeClr>
                  </a:solidFill>
                  <a:latin typeface="Microsoft YaHei" charset="0"/>
                  <a:ea typeface="Microsoft YaHei" charset="0"/>
                  <a:cs typeface="Microsoft YaHei" charset="0"/>
                </a:rPr>
                <a:t>1</a:t>
              </a:r>
              <a:r>
                <a:rPr lang="zh-CN" altLang="en-US" sz="3200" b="1" dirty="0" smtClean="0">
                  <a:solidFill>
                    <a:schemeClr val="bg1">
                      <a:lumMod val="85000"/>
                    </a:schemeClr>
                  </a:solidFill>
                  <a:latin typeface="Microsoft YaHei" charset="0"/>
                  <a:ea typeface="Microsoft YaHei" charset="0"/>
                  <a:cs typeface="Microsoft YaHei" charset="0"/>
                </a:rPr>
                <a:t> 项目简介</a:t>
              </a:r>
              <a:endParaRPr lang="zh-CN" altLang="en-US" sz="3200" b="1" dirty="0">
                <a:solidFill>
                  <a:schemeClr val="bg1">
                    <a:lumMod val="85000"/>
                  </a:schemeClr>
                </a:solidFill>
                <a:latin typeface="Microsoft YaHei" charset="0"/>
                <a:ea typeface="Microsoft YaHei" charset="0"/>
                <a:cs typeface="Microsoft YaHei" charset="0"/>
              </a:endParaRPr>
            </a:p>
          </p:txBody>
        </p:sp>
        <p:sp>
          <p:nvSpPr>
            <p:cNvPr id="5" name="矩形 69"/>
            <p:cNvSpPr>
              <a:spLocks noChangeArrowheads="1"/>
            </p:cNvSpPr>
            <p:nvPr/>
          </p:nvSpPr>
          <p:spPr bwMode="auto">
            <a:xfrm>
              <a:off x="99160" y="538794"/>
              <a:ext cx="2242954" cy="157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3200" dirty="0" smtClean="0">
                  <a:solidFill>
                    <a:schemeClr val="bg1">
                      <a:lumMod val="85000"/>
                    </a:schemeClr>
                  </a:solidFill>
                  <a:latin typeface="Microsoft YaHei" charset="0"/>
                  <a:ea typeface="Microsoft YaHei" charset="0"/>
                  <a:cs typeface="Microsoft YaHei" charset="0"/>
                </a:rPr>
                <a:t>投资亮点</a:t>
              </a:r>
            </a:p>
            <a:p>
              <a:pPr algn="ctr" eaLnBrk="1" hangingPunct="1">
                <a:lnSpc>
                  <a:spcPct val="100000"/>
                </a:lnSpc>
                <a:spcBef>
                  <a:spcPct val="0"/>
                </a:spcBef>
                <a:buFont typeface="Arial" charset="0"/>
                <a:buNone/>
              </a:pPr>
              <a:r>
                <a:rPr lang="zh-CN" altLang="en-US" sz="3200" dirty="0" smtClean="0">
                  <a:solidFill>
                    <a:schemeClr val="bg1">
                      <a:lumMod val="85000"/>
                    </a:schemeClr>
                  </a:solidFill>
                  <a:latin typeface="Microsoft YaHei" charset="0"/>
                  <a:ea typeface="Microsoft YaHei" charset="0"/>
                  <a:cs typeface="Microsoft YaHei" charset="0"/>
                </a:rPr>
                <a:t>产品服务</a:t>
              </a:r>
            </a:p>
            <a:p>
              <a:pPr algn="ctr" eaLnBrk="1" hangingPunct="1">
                <a:lnSpc>
                  <a:spcPct val="100000"/>
                </a:lnSpc>
                <a:spcBef>
                  <a:spcPct val="0"/>
                </a:spcBef>
                <a:buFont typeface="Arial" charset="0"/>
                <a:buNone/>
              </a:pPr>
              <a:r>
                <a:rPr lang="zh-CN" altLang="en-US" sz="3200" dirty="0" smtClean="0">
                  <a:solidFill>
                    <a:schemeClr val="bg1">
                      <a:lumMod val="85000"/>
                    </a:schemeClr>
                  </a:solidFill>
                  <a:latin typeface="Microsoft YaHei" charset="0"/>
                  <a:ea typeface="Microsoft YaHei" charset="0"/>
                  <a:cs typeface="Microsoft YaHei" charset="0"/>
                </a:rPr>
                <a:t>项目团队</a:t>
              </a:r>
              <a:endParaRPr lang="zh-CN" altLang="en-US" sz="3200" dirty="0">
                <a:solidFill>
                  <a:schemeClr val="bg1">
                    <a:lumMod val="85000"/>
                  </a:schemeClr>
                </a:solidFill>
                <a:latin typeface="Microsoft YaHei" charset="0"/>
                <a:ea typeface="Microsoft YaHei" charset="0"/>
                <a:cs typeface="Microsoft YaHei" charset="0"/>
              </a:endParaRPr>
            </a:p>
          </p:txBody>
        </p:sp>
      </p:grpSp>
    </p:spTree>
    <p:extLst>
      <p:ext uri="{BB962C8B-B14F-4D97-AF65-F5344CB8AC3E}">
        <p14:creationId xmlns:p14="http://schemas.microsoft.com/office/powerpoint/2010/main" val="671195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6"/>
          <p:cNvSpPr>
            <a:spLocks noChangeArrowheads="1"/>
          </p:cNvSpPr>
          <p:nvPr/>
        </p:nvSpPr>
        <p:spPr bwMode="auto">
          <a:xfrm>
            <a:off x="5655722" y="1840575"/>
            <a:ext cx="787400" cy="783167"/>
          </a:xfrm>
          <a:prstGeom prst="ellipse">
            <a:avLst/>
          </a:prstGeom>
          <a:solidFill>
            <a:schemeClr val="bg2">
              <a:lumMod val="25000"/>
            </a:schemeClr>
          </a:solidFill>
          <a:ln>
            <a:solidFill>
              <a:schemeClr val="bg2">
                <a:lumMod val="25000"/>
              </a:schemeClr>
            </a:solidFill>
          </a:ln>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endParaRPr lang="zh-CN" altLang="en-US" sz="2400">
              <a:solidFill>
                <a:schemeClr val="tx1">
                  <a:lumMod val="85000"/>
                  <a:lumOff val="15000"/>
                </a:schemeClr>
              </a:solidFill>
            </a:endParaRPr>
          </a:p>
        </p:txBody>
      </p:sp>
      <p:sp>
        <p:nvSpPr>
          <p:cNvPr id="5" name="Oval 7"/>
          <p:cNvSpPr>
            <a:spLocks noChangeArrowheads="1"/>
          </p:cNvSpPr>
          <p:nvPr/>
        </p:nvSpPr>
        <p:spPr bwMode="auto">
          <a:xfrm>
            <a:off x="5655722" y="3021675"/>
            <a:ext cx="787400" cy="785284"/>
          </a:xfrm>
          <a:prstGeom prst="ellipse">
            <a:avLst/>
          </a:prstGeom>
          <a:solidFill>
            <a:schemeClr val="bg1">
              <a:lumMod val="50000"/>
            </a:schemeClr>
          </a:solidFill>
          <a:ln>
            <a:solidFill>
              <a:schemeClr val="bg1">
                <a:lumMod val="50000"/>
              </a:schemeClr>
            </a:solidFill>
          </a:ln>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endParaRPr lang="zh-CN" altLang="en-US" sz="2400">
              <a:solidFill>
                <a:schemeClr val="tx1">
                  <a:lumMod val="85000"/>
                  <a:lumOff val="15000"/>
                </a:schemeClr>
              </a:solidFill>
            </a:endParaRPr>
          </a:p>
        </p:txBody>
      </p:sp>
      <p:sp>
        <p:nvSpPr>
          <p:cNvPr id="6" name="Oval 8"/>
          <p:cNvSpPr>
            <a:spLocks noChangeArrowheads="1"/>
          </p:cNvSpPr>
          <p:nvPr/>
        </p:nvSpPr>
        <p:spPr bwMode="auto">
          <a:xfrm>
            <a:off x="5655722" y="4204892"/>
            <a:ext cx="787400" cy="785283"/>
          </a:xfrm>
          <a:prstGeom prst="ellipse">
            <a:avLst/>
          </a:prstGeom>
          <a:solidFill>
            <a:schemeClr val="bg2">
              <a:lumMod val="25000"/>
            </a:schemeClr>
          </a:solidFill>
          <a:ln>
            <a:solidFill>
              <a:schemeClr val="bg2">
                <a:lumMod val="25000"/>
              </a:schemeClr>
            </a:solidFill>
          </a:ln>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endParaRPr lang="zh-CN" altLang="en-US" sz="2400">
              <a:solidFill>
                <a:schemeClr val="tx1">
                  <a:lumMod val="85000"/>
                  <a:lumOff val="15000"/>
                </a:schemeClr>
              </a:solidFill>
            </a:endParaRPr>
          </a:p>
        </p:txBody>
      </p:sp>
      <p:sp>
        <p:nvSpPr>
          <p:cNvPr id="7" name="Oval 9"/>
          <p:cNvSpPr>
            <a:spLocks noChangeArrowheads="1"/>
          </p:cNvSpPr>
          <p:nvPr/>
        </p:nvSpPr>
        <p:spPr bwMode="auto">
          <a:xfrm>
            <a:off x="5655722" y="5388108"/>
            <a:ext cx="787400" cy="785284"/>
          </a:xfrm>
          <a:prstGeom prst="ellipse">
            <a:avLst/>
          </a:prstGeom>
          <a:solidFill>
            <a:schemeClr val="bg1">
              <a:lumMod val="50000"/>
            </a:schemeClr>
          </a:solidFill>
          <a:ln>
            <a:solidFill>
              <a:schemeClr val="bg1">
                <a:lumMod val="50000"/>
              </a:schemeClr>
            </a:solidFill>
          </a:ln>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endParaRPr lang="zh-CN" altLang="en-US" sz="2400">
              <a:solidFill>
                <a:schemeClr val="tx1">
                  <a:lumMod val="85000"/>
                  <a:lumOff val="15000"/>
                </a:schemeClr>
              </a:solidFill>
            </a:endParaRPr>
          </a:p>
        </p:txBody>
      </p:sp>
      <p:sp>
        <p:nvSpPr>
          <p:cNvPr id="9" name="Freeform 11"/>
          <p:cNvSpPr>
            <a:spLocks/>
          </p:cNvSpPr>
          <p:nvPr/>
        </p:nvSpPr>
        <p:spPr bwMode="auto">
          <a:xfrm>
            <a:off x="6589173" y="1969692"/>
            <a:ext cx="359833" cy="531283"/>
          </a:xfrm>
          <a:custGeom>
            <a:avLst/>
            <a:gdLst>
              <a:gd name="T0" fmla="*/ 0 w 170"/>
              <a:gd name="T1" fmla="*/ 0 h 251"/>
              <a:gd name="T2" fmla="*/ 146050 w 170"/>
              <a:gd name="T3" fmla="*/ 200025 h 251"/>
              <a:gd name="T4" fmla="*/ 0 w 170"/>
              <a:gd name="T5" fmla="*/ 398462 h 251"/>
              <a:gd name="T6" fmla="*/ 125413 w 170"/>
              <a:gd name="T7" fmla="*/ 398462 h 251"/>
              <a:gd name="T8" fmla="*/ 269875 w 170"/>
              <a:gd name="T9" fmla="*/ 200025 h 251"/>
              <a:gd name="T10" fmla="*/ 125413 w 170"/>
              <a:gd name="T11" fmla="*/ 0 h 251"/>
              <a:gd name="T12" fmla="*/ 0 w 170"/>
              <a:gd name="T13" fmla="*/ 0 h 2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chemeClr val="bg2">
              <a:lumMod val="25000"/>
            </a:schemeClr>
          </a:solidFill>
          <a:ln>
            <a:solidFill>
              <a:schemeClr val="bg2">
                <a:lumMod val="25000"/>
              </a:schemeClr>
            </a:solidFill>
          </a:ln>
          <a:extLst/>
        </p:spPr>
        <p:txBody>
          <a:bodyPr/>
          <a:lstStyle/>
          <a:p>
            <a:endParaRPr lang="zh-CN" altLang="en-US" sz="2400">
              <a:solidFill>
                <a:schemeClr val="tx1">
                  <a:lumMod val="85000"/>
                  <a:lumOff val="15000"/>
                </a:schemeClr>
              </a:solidFill>
            </a:endParaRPr>
          </a:p>
        </p:txBody>
      </p:sp>
      <p:sp>
        <p:nvSpPr>
          <p:cNvPr id="10" name="Freeform 12"/>
          <p:cNvSpPr>
            <a:spLocks/>
          </p:cNvSpPr>
          <p:nvPr/>
        </p:nvSpPr>
        <p:spPr bwMode="auto">
          <a:xfrm>
            <a:off x="5173123" y="3148675"/>
            <a:ext cx="357716" cy="531284"/>
          </a:xfrm>
          <a:custGeom>
            <a:avLst/>
            <a:gdLst>
              <a:gd name="T0" fmla="*/ 268287 w 169"/>
              <a:gd name="T1" fmla="*/ 398463 h 251"/>
              <a:gd name="T2" fmla="*/ 123825 w 169"/>
              <a:gd name="T3" fmla="*/ 200025 h 251"/>
              <a:gd name="T4" fmla="*/ 268287 w 169"/>
              <a:gd name="T5" fmla="*/ 0 h 251"/>
              <a:gd name="T6" fmla="*/ 144462 w 169"/>
              <a:gd name="T7" fmla="*/ 0 h 251"/>
              <a:gd name="T8" fmla="*/ 0 w 169"/>
              <a:gd name="T9" fmla="*/ 200025 h 251"/>
              <a:gd name="T10" fmla="*/ 144462 w 169"/>
              <a:gd name="T11" fmla="*/ 398463 h 251"/>
              <a:gd name="T12" fmla="*/ 268287 w 169"/>
              <a:gd name="T13" fmla="*/ 398463 h 2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9" h="251">
                <a:moveTo>
                  <a:pt x="169" y="251"/>
                </a:moveTo>
                <a:lnTo>
                  <a:pt x="78" y="126"/>
                </a:lnTo>
                <a:lnTo>
                  <a:pt x="169" y="0"/>
                </a:lnTo>
                <a:lnTo>
                  <a:pt x="91" y="0"/>
                </a:lnTo>
                <a:lnTo>
                  <a:pt x="0" y="126"/>
                </a:lnTo>
                <a:lnTo>
                  <a:pt x="91" y="251"/>
                </a:lnTo>
                <a:lnTo>
                  <a:pt x="169" y="251"/>
                </a:lnTo>
                <a:close/>
              </a:path>
            </a:pathLst>
          </a:custGeom>
          <a:solidFill>
            <a:schemeClr val="bg1">
              <a:lumMod val="50000"/>
            </a:schemeClr>
          </a:solidFill>
          <a:ln>
            <a:solidFill>
              <a:schemeClr val="bg1">
                <a:lumMod val="50000"/>
              </a:schemeClr>
            </a:solidFill>
          </a:ln>
          <a:extLst/>
        </p:spPr>
        <p:txBody>
          <a:bodyPr/>
          <a:lstStyle/>
          <a:p>
            <a:endParaRPr lang="zh-CN" altLang="en-US" sz="2400">
              <a:solidFill>
                <a:schemeClr val="tx1">
                  <a:lumMod val="85000"/>
                  <a:lumOff val="15000"/>
                </a:schemeClr>
              </a:solidFill>
            </a:endParaRPr>
          </a:p>
        </p:txBody>
      </p:sp>
      <p:sp>
        <p:nvSpPr>
          <p:cNvPr id="11" name="Freeform 13"/>
          <p:cNvSpPr>
            <a:spLocks/>
          </p:cNvSpPr>
          <p:nvPr/>
        </p:nvSpPr>
        <p:spPr bwMode="auto">
          <a:xfrm>
            <a:off x="5173123" y="5515108"/>
            <a:ext cx="357716" cy="531284"/>
          </a:xfrm>
          <a:custGeom>
            <a:avLst/>
            <a:gdLst>
              <a:gd name="T0" fmla="*/ 268287 w 169"/>
              <a:gd name="T1" fmla="*/ 398463 h 251"/>
              <a:gd name="T2" fmla="*/ 123825 w 169"/>
              <a:gd name="T3" fmla="*/ 198438 h 251"/>
              <a:gd name="T4" fmla="*/ 268287 w 169"/>
              <a:gd name="T5" fmla="*/ 0 h 251"/>
              <a:gd name="T6" fmla="*/ 144462 w 169"/>
              <a:gd name="T7" fmla="*/ 0 h 251"/>
              <a:gd name="T8" fmla="*/ 0 w 169"/>
              <a:gd name="T9" fmla="*/ 198438 h 251"/>
              <a:gd name="T10" fmla="*/ 144462 w 169"/>
              <a:gd name="T11" fmla="*/ 398463 h 251"/>
              <a:gd name="T12" fmla="*/ 268287 w 169"/>
              <a:gd name="T13" fmla="*/ 398463 h 2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9" h="251">
                <a:moveTo>
                  <a:pt x="169" y="251"/>
                </a:moveTo>
                <a:lnTo>
                  <a:pt x="78" y="125"/>
                </a:lnTo>
                <a:lnTo>
                  <a:pt x="169" y="0"/>
                </a:lnTo>
                <a:lnTo>
                  <a:pt x="91" y="0"/>
                </a:lnTo>
                <a:lnTo>
                  <a:pt x="0" y="125"/>
                </a:lnTo>
                <a:lnTo>
                  <a:pt x="91" y="251"/>
                </a:lnTo>
                <a:lnTo>
                  <a:pt x="169" y="251"/>
                </a:lnTo>
                <a:close/>
              </a:path>
            </a:pathLst>
          </a:custGeom>
          <a:solidFill>
            <a:schemeClr val="bg1">
              <a:lumMod val="50000"/>
            </a:schemeClr>
          </a:solidFill>
          <a:ln>
            <a:solidFill>
              <a:schemeClr val="bg1">
                <a:lumMod val="50000"/>
              </a:schemeClr>
            </a:solidFill>
          </a:ln>
          <a:extLst/>
        </p:spPr>
        <p:txBody>
          <a:bodyPr/>
          <a:lstStyle/>
          <a:p>
            <a:endParaRPr lang="zh-CN" altLang="en-US" sz="2400">
              <a:solidFill>
                <a:schemeClr val="tx1">
                  <a:lumMod val="85000"/>
                  <a:lumOff val="15000"/>
                </a:schemeClr>
              </a:solidFill>
            </a:endParaRPr>
          </a:p>
        </p:txBody>
      </p:sp>
      <p:sp>
        <p:nvSpPr>
          <p:cNvPr id="12" name="Freeform 14"/>
          <p:cNvSpPr>
            <a:spLocks/>
          </p:cNvSpPr>
          <p:nvPr/>
        </p:nvSpPr>
        <p:spPr bwMode="auto">
          <a:xfrm>
            <a:off x="6589173" y="4331892"/>
            <a:ext cx="359833" cy="531283"/>
          </a:xfrm>
          <a:custGeom>
            <a:avLst/>
            <a:gdLst>
              <a:gd name="T0" fmla="*/ 0 w 170"/>
              <a:gd name="T1" fmla="*/ 0 h 251"/>
              <a:gd name="T2" fmla="*/ 146050 w 170"/>
              <a:gd name="T3" fmla="*/ 200025 h 251"/>
              <a:gd name="T4" fmla="*/ 0 w 170"/>
              <a:gd name="T5" fmla="*/ 398462 h 251"/>
              <a:gd name="T6" fmla="*/ 125413 w 170"/>
              <a:gd name="T7" fmla="*/ 398462 h 251"/>
              <a:gd name="T8" fmla="*/ 269875 w 170"/>
              <a:gd name="T9" fmla="*/ 200025 h 251"/>
              <a:gd name="T10" fmla="*/ 125413 w 170"/>
              <a:gd name="T11" fmla="*/ 0 h 251"/>
              <a:gd name="T12" fmla="*/ 0 w 170"/>
              <a:gd name="T13" fmla="*/ 0 h 2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chemeClr val="bg2">
              <a:lumMod val="25000"/>
            </a:schemeClr>
          </a:solidFill>
          <a:ln>
            <a:solidFill>
              <a:schemeClr val="bg2">
                <a:lumMod val="25000"/>
              </a:schemeClr>
            </a:solidFill>
          </a:ln>
          <a:extLst/>
        </p:spPr>
        <p:txBody>
          <a:bodyPr/>
          <a:lstStyle/>
          <a:p>
            <a:endParaRPr lang="zh-CN" altLang="en-US" sz="2400">
              <a:solidFill>
                <a:schemeClr val="tx1">
                  <a:lumMod val="85000"/>
                  <a:lumOff val="15000"/>
                </a:schemeClr>
              </a:solidFill>
            </a:endParaRPr>
          </a:p>
        </p:txBody>
      </p:sp>
      <p:grpSp>
        <p:nvGrpSpPr>
          <p:cNvPr id="13" name="Group 15"/>
          <p:cNvGrpSpPr>
            <a:grpSpLocks/>
          </p:cNvGrpSpPr>
          <p:nvPr/>
        </p:nvGrpSpPr>
        <p:grpSpPr bwMode="auto">
          <a:xfrm>
            <a:off x="5909722" y="3271441"/>
            <a:ext cx="302683" cy="287867"/>
            <a:chOff x="0" y="0"/>
            <a:chExt cx="143" cy="136"/>
          </a:xfrm>
        </p:grpSpPr>
        <p:sp>
          <p:nvSpPr>
            <p:cNvPr id="14" name="Freeform 16"/>
            <p:cNvSpPr>
              <a:spLocks/>
            </p:cNvSpPr>
            <p:nvPr/>
          </p:nvSpPr>
          <p:spPr bwMode="auto">
            <a:xfrm>
              <a:off x="75" y="49"/>
              <a:ext cx="68" cy="66"/>
            </a:xfrm>
            <a:custGeom>
              <a:avLst/>
              <a:gdLst>
                <a:gd name="T0" fmla="*/ 58 w 88"/>
                <a:gd name="T1" fmla="*/ 23 h 86"/>
                <a:gd name="T2" fmla="*/ 45 w 88"/>
                <a:gd name="T3" fmla="*/ 23 h 86"/>
                <a:gd name="T4" fmla="*/ 45 w 88"/>
                <a:gd name="T5" fmla="*/ 10 h 86"/>
                <a:gd name="T6" fmla="*/ 34 w 88"/>
                <a:gd name="T7" fmla="*/ 0 h 86"/>
                <a:gd name="T8" fmla="*/ 24 w 88"/>
                <a:gd name="T9" fmla="*/ 10 h 86"/>
                <a:gd name="T10" fmla="*/ 24 w 88"/>
                <a:gd name="T11" fmla="*/ 23 h 86"/>
                <a:gd name="T12" fmla="*/ 11 w 88"/>
                <a:gd name="T13" fmla="*/ 23 h 86"/>
                <a:gd name="T14" fmla="*/ 0 w 88"/>
                <a:gd name="T15" fmla="*/ 33 h 86"/>
                <a:gd name="T16" fmla="*/ 11 w 88"/>
                <a:gd name="T17" fmla="*/ 43 h 86"/>
                <a:gd name="T18" fmla="*/ 24 w 88"/>
                <a:gd name="T19" fmla="*/ 43 h 86"/>
                <a:gd name="T20" fmla="*/ 24 w 88"/>
                <a:gd name="T21" fmla="*/ 56 h 86"/>
                <a:gd name="T22" fmla="*/ 34 w 88"/>
                <a:gd name="T23" fmla="*/ 66 h 86"/>
                <a:gd name="T24" fmla="*/ 45 w 88"/>
                <a:gd name="T25" fmla="*/ 56 h 86"/>
                <a:gd name="T26" fmla="*/ 45 w 88"/>
                <a:gd name="T27" fmla="*/ 43 h 86"/>
                <a:gd name="T28" fmla="*/ 58 w 88"/>
                <a:gd name="T29" fmla="*/ 43 h 86"/>
                <a:gd name="T30" fmla="*/ 68 w 88"/>
                <a:gd name="T31" fmla="*/ 33 h 86"/>
                <a:gd name="T32" fmla="*/ 58 w 88"/>
                <a:gd name="T33" fmla="*/ 23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8" h="86">
                  <a:moveTo>
                    <a:pt x="75" y="30"/>
                  </a:moveTo>
                  <a:cubicBezTo>
                    <a:pt x="58" y="30"/>
                    <a:pt x="58" y="30"/>
                    <a:pt x="58" y="30"/>
                  </a:cubicBezTo>
                  <a:cubicBezTo>
                    <a:pt x="58" y="13"/>
                    <a:pt x="58" y="13"/>
                    <a:pt x="58" y="13"/>
                  </a:cubicBezTo>
                  <a:cubicBezTo>
                    <a:pt x="58" y="6"/>
                    <a:pt x="52" y="0"/>
                    <a:pt x="44" y="0"/>
                  </a:cubicBezTo>
                  <a:cubicBezTo>
                    <a:pt x="37" y="0"/>
                    <a:pt x="31" y="6"/>
                    <a:pt x="31" y="13"/>
                  </a:cubicBezTo>
                  <a:cubicBezTo>
                    <a:pt x="31" y="30"/>
                    <a:pt x="31" y="30"/>
                    <a:pt x="31" y="30"/>
                  </a:cubicBezTo>
                  <a:cubicBezTo>
                    <a:pt x="14" y="30"/>
                    <a:pt x="14" y="30"/>
                    <a:pt x="14" y="30"/>
                  </a:cubicBezTo>
                  <a:cubicBezTo>
                    <a:pt x="6" y="30"/>
                    <a:pt x="0" y="36"/>
                    <a:pt x="0" y="43"/>
                  </a:cubicBezTo>
                  <a:cubicBezTo>
                    <a:pt x="0" y="50"/>
                    <a:pt x="6" y="56"/>
                    <a:pt x="14" y="56"/>
                  </a:cubicBezTo>
                  <a:cubicBezTo>
                    <a:pt x="31" y="56"/>
                    <a:pt x="31" y="56"/>
                    <a:pt x="31" y="56"/>
                  </a:cubicBezTo>
                  <a:cubicBezTo>
                    <a:pt x="31" y="73"/>
                    <a:pt x="31" y="73"/>
                    <a:pt x="31" y="73"/>
                  </a:cubicBezTo>
                  <a:cubicBezTo>
                    <a:pt x="31" y="80"/>
                    <a:pt x="37" y="86"/>
                    <a:pt x="44" y="86"/>
                  </a:cubicBezTo>
                  <a:cubicBezTo>
                    <a:pt x="52" y="86"/>
                    <a:pt x="58" y="80"/>
                    <a:pt x="58" y="73"/>
                  </a:cubicBezTo>
                  <a:cubicBezTo>
                    <a:pt x="58" y="56"/>
                    <a:pt x="58" y="56"/>
                    <a:pt x="58" y="56"/>
                  </a:cubicBezTo>
                  <a:cubicBezTo>
                    <a:pt x="75" y="56"/>
                    <a:pt x="75" y="56"/>
                    <a:pt x="75" y="56"/>
                  </a:cubicBezTo>
                  <a:cubicBezTo>
                    <a:pt x="82" y="56"/>
                    <a:pt x="88" y="50"/>
                    <a:pt x="88" y="43"/>
                  </a:cubicBezTo>
                  <a:cubicBezTo>
                    <a:pt x="88" y="36"/>
                    <a:pt x="82" y="30"/>
                    <a:pt x="75"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chemeClr val="tx1">
                    <a:lumMod val="85000"/>
                    <a:lumOff val="15000"/>
                  </a:schemeClr>
                </a:solidFill>
              </a:endParaRPr>
            </a:p>
          </p:txBody>
        </p:sp>
        <p:sp>
          <p:nvSpPr>
            <p:cNvPr id="15" name="Freeform 17"/>
            <p:cNvSpPr>
              <a:spLocks noEditPoints="1"/>
            </p:cNvSpPr>
            <p:nvPr/>
          </p:nvSpPr>
          <p:spPr bwMode="auto">
            <a:xfrm>
              <a:off x="0" y="0"/>
              <a:ext cx="105" cy="136"/>
            </a:xfrm>
            <a:custGeom>
              <a:avLst/>
              <a:gdLst>
                <a:gd name="T0" fmla="*/ 53 w 138"/>
                <a:gd name="T1" fmla="*/ 52 h 178"/>
                <a:gd name="T2" fmla="*/ 80 w 138"/>
                <a:gd name="T3" fmla="*/ 26 h 178"/>
                <a:gd name="T4" fmla="*/ 53 w 138"/>
                <a:gd name="T5" fmla="*/ 0 h 178"/>
                <a:gd name="T6" fmla="*/ 27 w 138"/>
                <a:gd name="T7" fmla="*/ 26 h 178"/>
                <a:gd name="T8" fmla="*/ 53 w 138"/>
                <a:gd name="T9" fmla="*/ 52 h 178"/>
                <a:gd name="T10" fmla="*/ 105 w 138"/>
                <a:gd name="T11" fmla="*/ 126 h 178"/>
                <a:gd name="T12" fmla="*/ 84 w 138"/>
                <a:gd name="T13" fmla="*/ 103 h 178"/>
                <a:gd name="T14" fmla="*/ 61 w 138"/>
                <a:gd name="T15" fmla="*/ 83 h 178"/>
                <a:gd name="T16" fmla="*/ 75 w 138"/>
                <a:gd name="T17" fmla="*/ 66 h 178"/>
                <a:gd name="T18" fmla="*/ 53 w 138"/>
                <a:gd name="T19" fmla="*/ 60 h 178"/>
                <a:gd name="T20" fmla="*/ 0 w 138"/>
                <a:gd name="T21" fmla="*/ 132 h 178"/>
                <a:gd name="T22" fmla="*/ 0 w 138"/>
                <a:gd name="T23" fmla="*/ 136 h 178"/>
                <a:gd name="T24" fmla="*/ 105 w 138"/>
                <a:gd name="T25" fmla="*/ 136 h 178"/>
                <a:gd name="T26" fmla="*/ 105 w 138"/>
                <a:gd name="T27" fmla="*/ 132 h 178"/>
                <a:gd name="T28" fmla="*/ 105 w 138"/>
                <a:gd name="T29" fmla="*/ 126 h 1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8" h="178">
                  <a:moveTo>
                    <a:pt x="70" y="68"/>
                  </a:moveTo>
                  <a:cubicBezTo>
                    <a:pt x="89" y="68"/>
                    <a:pt x="105" y="53"/>
                    <a:pt x="105" y="34"/>
                  </a:cubicBezTo>
                  <a:cubicBezTo>
                    <a:pt x="105" y="15"/>
                    <a:pt x="89" y="0"/>
                    <a:pt x="70" y="0"/>
                  </a:cubicBezTo>
                  <a:cubicBezTo>
                    <a:pt x="50" y="0"/>
                    <a:pt x="35" y="15"/>
                    <a:pt x="35" y="34"/>
                  </a:cubicBezTo>
                  <a:cubicBezTo>
                    <a:pt x="35" y="53"/>
                    <a:pt x="50" y="68"/>
                    <a:pt x="70" y="68"/>
                  </a:cubicBezTo>
                  <a:close/>
                  <a:moveTo>
                    <a:pt x="138" y="165"/>
                  </a:moveTo>
                  <a:cubicBezTo>
                    <a:pt x="128" y="165"/>
                    <a:pt x="110" y="161"/>
                    <a:pt x="110" y="135"/>
                  </a:cubicBezTo>
                  <a:cubicBezTo>
                    <a:pt x="110" y="135"/>
                    <a:pt x="77" y="138"/>
                    <a:pt x="80" y="108"/>
                  </a:cubicBezTo>
                  <a:cubicBezTo>
                    <a:pt x="81" y="95"/>
                    <a:pt x="90" y="89"/>
                    <a:pt x="98" y="87"/>
                  </a:cubicBezTo>
                  <a:cubicBezTo>
                    <a:pt x="89" y="81"/>
                    <a:pt x="80" y="78"/>
                    <a:pt x="69" y="78"/>
                  </a:cubicBezTo>
                  <a:cubicBezTo>
                    <a:pt x="31" y="78"/>
                    <a:pt x="0" y="120"/>
                    <a:pt x="0" y="173"/>
                  </a:cubicBezTo>
                  <a:cubicBezTo>
                    <a:pt x="0" y="174"/>
                    <a:pt x="0" y="176"/>
                    <a:pt x="0" y="178"/>
                  </a:cubicBezTo>
                  <a:cubicBezTo>
                    <a:pt x="138" y="178"/>
                    <a:pt x="138" y="178"/>
                    <a:pt x="138" y="178"/>
                  </a:cubicBezTo>
                  <a:cubicBezTo>
                    <a:pt x="138" y="176"/>
                    <a:pt x="138" y="174"/>
                    <a:pt x="138" y="173"/>
                  </a:cubicBezTo>
                  <a:cubicBezTo>
                    <a:pt x="138" y="170"/>
                    <a:pt x="138" y="168"/>
                    <a:pt x="138" y="1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chemeClr val="tx1">
                    <a:lumMod val="85000"/>
                    <a:lumOff val="15000"/>
                  </a:schemeClr>
                </a:solidFill>
              </a:endParaRPr>
            </a:p>
          </p:txBody>
        </p:sp>
      </p:grpSp>
      <p:grpSp>
        <p:nvGrpSpPr>
          <p:cNvPr id="16" name="Group 18"/>
          <p:cNvGrpSpPr>
            <a:grpSpLocks/>
          </p:cNvGrpSpPr>
          <p:nvPr/>
        </p:nvGrpSpPr>
        <p:grpSpPr bwMode="auto">
          <a:xfrm>
            <a:off x="5933006" y="2064941"/>
            <a:ext cx="260351" cy="357717"/>
            <a:chOff x="0" y="0"/>
            <a:chExt cx="123" cy="169"/>
          </a:xfrm>
        </p:grpSpPr>
        <p:sp>
          <p:nvSpPr>
            <p:cNvPr id="17" name="Freeform 19"/>
            <p:cNvSpPr>
              <a:spLocks noEditPoints="1"/>
            </p:cNvSpPr>
            <p:nvPr/>
          </p:nvSpPr>
          <p:spPr bwMode="auto">
            <a:xfrm>
              <a:off x="21" y="18"/>
              <a:ext cx="55" cy="70"/>
            </a:xfrm>
            <a:custGeom>
              <a:avLst/>
              <a:gdLst>
                <a:gd name="T0" fmla="*/ 53 w 72"/>
                <a:gd name="T1" fmla="*/ 13 h 91"/>
                <a:gd name="T2" fmla="*/ 2 w 72"/>
                <a:gd name="T3" fmla="*/ 13 h 91"/>
                <a:gd name="T4" fmla="*/ 0 w 72"/>
                <a:gd name="T5" fmla="*/ 15 h 91"/>
                <a:gd name="T6" fmla="*/ 2 w 72"/>
                <a:gd name="T7" fmla="*/ 18 h 91"/>
                <a:gd name="T8" fmla="*/ 53 w 72"/>
                <a:gd name="T9" fmla="*/ 18 h 91"/>
                <a:gd name="T10" fmla="*/ 55 w 72"/>
                <a:gd name="T11" fmla="*/ 15 h 91"/>
                <a:gd name="T12" fmla="*/ 53 w 72"/>
                <a:gd name="T13" fmla="*/ 13 h 91"/>
                <a:gd name="T14" fmla="*/ 2 w 72"/>
                <a:gd name="T15" fmla="*/ 5 h 91"/>
                <a:gd name="T16" fmla="*/ 53 w 72"/>
                <a:gd name="T17" fmla="*/ 5 h 91"/>
                <a:gd name="T18" fmla="*/ 55 w 72"/>
                <a:gd name="T19" fmla="*/ 2 h 91"/>
                <a:gd name="T20" fmla="*/ 53 w 72"/>
                <a:gd name="T21" fmla="*/ 0 h 91"/>
                <a:gd name="T22" fmla="*/ 2 w 72"/>
                <a:gd name="T23" fmla="*/ 0 h 91"/>
                <a:gd name="T24" fmla="*/ 0 w 72"/>
                <a:gd name="T25" fmla="*/ 2 h 91"/>
                <a:gd name="T26" fmla="*/ 2 w 72"/>
                <a:gd name="T27" fmla="*/ 5 h 91"/>
                <a:gd name="T28" fmla="*/ 0 w 72"/>
                <a:gd name="T29" fmla="*/ 28 h 91"/>
                <a:gd name="T30" fmla="*/ 2 w 72"/>
                <a:gd name="T31" fmla="*/ 31 h 91"/>
                <a:gd name="T32" fmla="*/ 38 w 72"/>
                <a:gd name="T33" fmla="*/ 31 h 91"/>
                <a:gd name="T34" fmla="*/ 51 w 72"/>
                <a:gd name="T35" fmla="*/ 26 h 91"/>
                <a:gd name="T36" fmla="*/ 2 w 72"/>
                <a:gd name="T37" fmla="*/ 26 h 91"/>
                <a:gd name="T38" fmla="*/ 0 w 72"/>
                <a:gd name="T39" fmla="*/ 28 h 91"/>
                <a:gd name="T40" fmla="*/ 0 w 72"/>
                <a:gd name="T41" fmla="*/ 42 h 91"/>
                <a:gd name="T42" fmla="*/ 2 w 72"/>
                <a:gd name="T43" fmla="*/ 44 h 91"/>
                <a:gd name="T44" fmla="*/ 24 w 72"/>
                <a:gd name="T45" fmla="*/ 44 h 91"/>
                <a:gd name="T46" fmla="*/ 28 w 72"/>
                <a:gd name="T47" fmla="*/ 39 h 91"/>
                <a:gd name="T48" fmla="*/ 2 w 72"/>
                <a:gd name="T49" fmla="*/ 39 h 91"/>
                <a:gd name="T50" fmla="*/ 0 w 72"/>
                <a:gd name="T51" fmla="*/ 42 h 91"/>
                <a:gd name="T52" fmla="*/ 0 w 72"/>
                <a:gd name="T53" fmla="*/ 55 h 91"/>
                <a:gd name="T54" fmla="*/ 2 w 72"/>
                <a:gd name="T55" fmla="*/ 57 h 91"/>
                <a:gd name="T56" fmla="*/ 17 w 72"/>
                <a:gd name="T57" fmla="*/ 57 h 91"/>
                <a:gd name="T58" fmla="*/ 18 w 72"/>
                <a:gd name="T59" fmla="*/ 52 h 91"/>
                <a:gd name="T60" fmla="*/ 2 w 72"/>
                <a:gd name="T61" fmla="*/ 52 h 91"/>
                <a:gd name="T62" fmla="*/ 0 w 72"/>
                <a:gd name="T63" fmla="*/ 55 h 91"/>
                <a:gd name="T64" fmla="*/ 0 w 72"/>
                <a:gd name="T65" fmla="*/ 68 h 91"/>
                <a:gd name="T66" fmla="*/ 2 w 72"/>
                <a:gd name="T67" fmla="*/ 70 h 91"/>
                <a:gd name="T68" fmla="*/ 14 w 72"/>
                <a:gd name="T69" fmla="*/ 70 h 91"/>
                <a:gd name="T70" fmla="*/ 15 w 72"/>
                <a:gd name="T71" fmla="*/ 65 h 91"/>
                <a:gd name="T72" fmla="*/ 2 w 72"/>
                <a:gd name="T73" fmla="*/ 65 h 91"/>
                <a:gd name="T74" fmla="*/ 0 w 72"/>
                <a:gd name="T75" fmla="*/ 68 h 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2" h="91">
                  <a:moveTo>
                    <a:pt x="69" y="17"/>
                  </a:moveTo>
                  <a:cubicBezTo>
                    <a:pt x="3" y="17"/>
                    <a:pt x="3" y="17"/>
                    <a:pt x="3" y="17"/>
                  </a:cubicBezTo>
                  <a:cubicBezTo>
                    <a:pt x="1" y="17"/>
                    <a:pt x="0" y="19"/>
                    <a:pt x="0" y="20"/>
                  </a:cubicBezTo>
                  <a:cubicBezTo>
                    <a:pt x="0" y="22"/>
                    <a:pt x="1" y="23"/>
                    <a:pt x="3" y="23"/>
                  </a:cubicBezTo>
                  <a:cubicBezTo>
                    <a:pt x="69" y="23"/>
                    <a:pt x="69" y="23"/>
                    <a:pt x="69" y="23"/>
                  </a:cubicBezTo>
                  <a:cubicBezTo>
                    <a:pt x="71" y="23"/>
                    <a:pt x="72" y="22"/>
                    <a:pt x="72" y="20"/>
                  </a:cubicBezTo>
                  <a:cubicBezTo>
                    <a:pt x="72" y="19"/>
                    <a:pt x="71" y="17"/>
                    <a:pt x="69" y="17"/>
                  </a:cubicBezTo>
                  <a:close/>
                  <a:moveTo>
                    <a:pt x="3" y="6"/>
                  </a:moveTo>
                  <a:cubicBezTo>
                    <a:pt x="69" y="6"/>
                    <a:pt x="69" y="6"/>
                    <a:pt x="69" y="6"/>
                  </a:cubicBezTo>
                  <a:cubicBezTo>
                    <a:pt x="71" y="6"/>
                    <a:pt x="72" y="5"/>
                    <a:pt x="72" y="3"/>
                  </a:cubicBezTo>
                  <a:cubicBezTo>
                    <a:pt x="72" y="2"/>
                    <a:pt x="71" y="0"/>
                    <a:pt x="69" y="0"/>
                  </a:cubicBezTo>
                  <a:cubicBezTo>
                    <a:pt x="3" y="0"/>
                    <a:pt x="3" y="0"/>
                    <a:pt x="3" y="0"/>
                  </a:cubicBezTo>
                  <a:cubicBezTo>
                    <a:pt x="1" y="0"/>
                    <a:pt x="0" y="2"/>
                    <a:pt x="0" y="3"/>
                  </a:cubicBezTo>
                  <a:cubicBezTo>
                    <a:pt x="0" y="5"/>
                    <a:pt x="1" y="6"/>
                    <a:pt x="3" y="6"/>
                  </a:cubicBezTo>
                  <a:close/>
                  <a:moveTo>
                    <a:pt x="0" y="37"/>
                  </a:moveTo>
                  <a:cubicBezTo>
                    <a:pt x="0" y="39"/>
                    <a:pt x="1" y="40"/>
                    <a:pt x="3" y="40"/>
                  </a:cubicBezTo>
                  <a:cubicBezTo>
                    <a:pt x="50" y="40"/>
                    <a:pt x="50" y="40"/>
                    <a:pt x="50" y="40"/>
                  </a:cubicBezTo>
                  <a:cubicBezTo>
                    <a:pt x="56" y="37"/>
                    <a:pt x="61" y="35"/>
                    <a:pt x="67" y="34"/>
                  </a:cubicBezTo>
                  <a:cubicBezTo>
                    <a:pt x="3" y="34"/>
                    <a:pt x="3" y="34"/>
                    <a:pt x="3" y="34"/>
                  </a:cubicBezTo>
                  <a:cubicBezTo>
                    <a:pt x="1" y="34"/>
                    <a:pt x="0" y="35"/>
                    <a:pt x="0" y="37"/>
                  </a:cubicBezTo>
                  <a:close/>
                  <a:moveTo>
                    <a:pt x="0" y="54"/>
                  </a:moveTo>
                  <a:cubicBezTo>
                    <a:pt x="0" y="56"/>
                    <a:pt x="1" y="57"/>
                    <a:pt x="3" y="57"/>
                  </a:cubicBezTo>
                  <a:cubicBezTo>
                    <a:pt x="31" y="57"/>
                    <a:pt x="31" y="57"/>
                    <a:pt x="31" y="57"/>
                  </a:cubicBezTo>
                  <a:cubicBezTo>
                    <a:pt x="32" y="55"/>
                    <a:pt x="34" y="53"/>
                    <a:pt x="36" y="51"/>
                  </a:cubicBezTo>
                  <a:cubicBezTo>
                    <a:pt x="3" y="51"/>
                    <a:pt x="3" y="51"/>
                    <a:pt x="3" y="51"/>
                  </a:cubicBezTo>
                  <a:cubicBezTo>
                    <a:pt x="1" y="51"/>
                    <a:pt x="0" y="52"/>
                    <a:pt x="0" y="54"/>
                  </a:cubicBezTo>
                  <a:close/>
                  <a:moveTo>
                    <a:pt x="0" y="71"/>
                  </a:moveTo>
                  <a:cubicBezTo>
                    <a:pt x="0" y="72"/>
                    <a:pt x="1" y="74"/>
                    <a:pt x="3" y="74"/>
                  </a:cubicBezTo>
                  <a:cubicBezTo>
                    <a:pt x="22" y="74"/>
                    <a:pt x="22" y="74"/>
                    <a:pt x="22" y="74"/>
                  </a:cubicBezTo>
                  <a:cubicBezTo>
                    <a:pt x="22" y="72"/>
                    <a:pt x="23" y="70"/>
                    <a:pt x="24" y="68"/>
                  </a:cubicBezTo>
                  <a:cubicBezTo>
                    <a:pt x="3" y="68"/>
                    <a:pt x="3" y="68"/>
                    <a:pt x="3" y="68"/>
                  </a:cubicBezTo>
                  <a:cubicBezTo>
                    <a:pt x="1" y="68"/>
                    <a:pt x="0" y="69"/>
                    <a:pt x="0" y="71"/>
                  </a:cubicBezTo>
                  <a:close/>
                  <a:moveTo>
                    <a:pt x="0" y="88"/>
                  </a:moveTo>
                  <a:cubicBezTo>
                    <a:pt x="0" y="89"/>
                    <a:pt x="1" y="91"/>
                    <a:pt x="3" y="91"/>
                  </a:cubicBezTo>
                  <a:cubicBezTo>
                    <a:pt x="18" y="91"/>
                    <a:pt x="18" y="91"/>
                    <a:pt x="18" y="91"/>
                  </a:cubicBezTo>
                  <a:cubicBezTo>
                    <a:pt x="19" y="89"/>
                    <a:pt x="19" y="87"/>
                    <a:pt x="19" y="85"/>
                  </a:cubicBezTo>
                  <a:cubicBezTo>
                    <a:pt x="3" y="85"/>
                    <a:pt x="3" y="85"/>
                    <a:pt x="3" y="85"/>
                  </a:cubicBezTo>
                  <a:cubicBezTo>
                    <a:pt x="1" y="85"/>
                    <a:pt x="0" y="86"/>
                    <a:pt x="0" y="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chemeClr val="tx1">
                    <a:lumMod val="85000"/>
                    <a:lumOff val="15000"/>
                  </a:schemeClr>
                </a:solidFill>
              </a:endParaRPr>
            </a:p>
          </p:txBody>
        </p:sp>
        <p:sp>
          <p:nvSpPr>
            <p:cNvPr id="18" name="Freeform 20"/>
            <p:cNvSpPr>
              <a:spLocks noEditPoints="1"/>
            </p:cNvSpPr>
            <p:nvPr/>
          </p:nvSpPr>
          <p:spPr bwMode="auto">
            <a:xfrm>
              <a:off x="40" y="49"/>
              <a:ext cx="83" cy="81"/>
            </a:xfrm>
            <a:custGeom>
              <a:avLst/>
              <a:gdLst>
                <a:gd name="T0" fmla="*/ 69 w 109"/>
                <a:gd name="T1" fmla="*/ 15 h 106"/>
                <a:gd name="T2" fmla="*/ 15 w 109"/>
                <a:gd name="T3" fmla="*/ 15 h 106"/>
                <a:gd name="T4" fmla="*/ 15 w 109"/>
                <a:gd name="T5" fmla="*/ 66 h 106"/>
                <a:gd name="T6" fmla="*/ 69 w 109"/>
                <a:gd name="T7" fmla="*/ 66 h 106"/>
                <a:gd name="T8" fmla="*/ 69 w 109"/>
                <a:gd name="T9" fmla="*/ 15 h 106"/>
                <a:gd name="T10" fmla="*/ 23 w 109"/>
                <a:gd name="T11" fmla="*/ 59 h 106"/>
                <a:gd name="T12" fmla="*/ 23 w 109"/>
                <a:gd name="T13" fmla="*/ 22 h 106"/>
                <a:gd name="T14" fmla="*/ 60 w 109"/>
                <a:gd name="T15" fmla="*/ 22 h 106"/>
                <a:gd name="T16" fmla="*/ 60 w 109"/>
                <a:gd name="T17" fmla="*/ 59 h 106"/>
                <a:gd name="T18" fmla="*/ 23 w 109"/>
                <a:gd name="T19" fmla="*/ 59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106">
                  <a:moveTo>
                    <a:pt x="90" y="19"/>
                  </a:moveTo>
                  <a:cubicBezTo>
                    <a:pt x="70" y="0"/>
                    <a:pt x="39" y="0"/>
                    <a:pt x="20" y="19"/>
                  </a:cubicBezTo>
                  <a:cubicBezTo>
                    <a:pt x="0" y="38"/>
                    <a:pt x="0" y="68"/>
                    <a:pt x="20" y="87"/>
                  </a:cubicBezTo>
                  <a:cubicBezTo>
                    <a:pt x="39" y="106"/>
                    <a:pt x="70" y="106"/>
                    <a:pt x="90" y="87"/>
                  </a:cubicBezTo>
                  <a:cubicBezTo>
                    <a:pt x="109" y="68"/>
                    <a:pt x="109" y="38"/>
                    <a:pt x="90" y="19"/>
                  </a:cubicBezTo>
                  <a:close/>
                  <a:moveTo>
                    <a:pt x="30" y="77"/>
                  </a:moveTo>
                  <a:cubicBezTo>
                    <a:pt x="17" y="64"/>
                    <a:pt x="17" y="42"/>
                    <a:pt x="30" y="29"/>
                  </a:cubicBezTo>
                  <a:cubicBezTo>
                    <a:pt x="44" y="16"/>
                    <a:pt x="66" y="16"/>
                    <a:pt x="79" y="29"/>
                  </a:cubicBezTo>
                  <a:cubicBezTo>
                    <a:pt x="92" y="42"/>
                    <a:pt x="92" y="64"/>
                    <a:pt x="79" y="77"/>
                  </a:cubicBezTo>
                  <a:cubicBezTo>
                    <a:pt x="66" y="90"/>
                    <a:pt x="44" y="90"/>
                    <a:pt x="30"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chemeClr val="tx1">
                    <a:lumMod val="85000"/>
                    <a:lumOff val="15000"/>
                  </a:schemeClr>
                </a:solidFill>
              </a:endParaRPr>
            </a:p>
          </p:txBody>
        </p:sp>
        <p:sp>
          <p:nvSpPr>
            <p:cNvPr id="19" name="Freeform 21"/>
            <p:cNvSpPr>
              <a:spLocks noEditPoints="1"/>
            </p:cNvSpPr>
            <p:nvPr/>
          </p:nvSpPr>
          <p:spPr bwMode="auto">
            <a:xfrm>
              <a:off x="0" y="117"/>
              <a:ext cx="53" cy="52"/>
            </a:xfrm>
            <a:custGeom>
              <a:avLst/>
              <a:gdLst>
                <a:gd name="T0" fmla="*/ 50 w 69"/>
                <a:gd name="T1" fmla="*/ 3 h 68"/>
                <a:gd name="T2" fmla="*/ 39 w 69"/>
                <a:gd name="T3" fmla="*/ 3 h 68"/>
                <a:gd name="T4" fmla="*/ 39 w 69"/>
                <a:gd name="T5" fmla="*/ 3 h 68"/>
                <a:gd name="T6" fmla="*/ 50 w 69"/>
                <a:gd name="T7" fmla="*/ 14 h 68"/>
                <a:gd name="T8" fmla="*/ 50 w 69"/>
                <a:gd name="T9" fmla="*/ 14 h 68"/>
                <a:gd name="T10" fmla="*/ 50 w 69"/>
                <a:gd name="T11" fmla="*/ 3 h 68"/>
                <a:gd name="T12" fmla="*/ 3 w 69"/>
                <a:gd name="T13" fmla="*/ 38 h 68"/>
                <a:gd name="T14" fmla="*/ 3 w 69"/>
                <a:gd name="T15" fmla="*/ 49 h 68"/>
                <a:gd name="T16" fmla="*/ 14 w 69"/>
                <a:gd name="T17" fmla="*/ 49 h 68"/>
                <a:gd name="T18" fmla="*/ 46 w 69"/>
                <a:gd name="T19" fmla="*/ 18 h 68"/>
                <a:gd name="T20" fmla="*/ 35 w 69"/>
                <a:gd name="T21" fmla="*/ 7 h 68"/>
                <a:gd name="T22" fmla="*/ 3 w 69"/>
                <a:gd name="T23" fmla="*/ 38 h 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9" h="68">
                  <a:moveTo>
                    <a:pt x="65" y="4"/>
                  </a:moveTo>
                  <a:cubicBezTo>
                    <a:pt x="61" y="0"/>
                    <a:pt x="55" y="0"/>
                    <a:pt x="51" y="4"/>
                  </a:cubicBezTo>
                  <a:cubicBezTo>
                    <a:pt x="51" y="4"/>
                    <a:pt x="51" y="4"/>
                    <a:pt x="51" y="4"/>
                  </a:cubicBezTo>
                  <a:cubicBezTo>
                    <a:pt x="65" y="18"/>
                    <a:pt x="65" y="18"/>
                    <a:pt x="65" y="18"/>
                  </a:cubicBezTo>
                  <a:cubicBezTo>
                    <a:pt x="65" y="18"/>
                    <a:pt x="65" y="18"/>
                    <a:pt x="65" y="18"/>
                  </a:cubicBezTo>
                  <a:cubicBezTo>
                    <a:pt x="69" y="14"/>
                    <a:pt x="69" y="8"/>
                    <a:pt x="65" y="4"/>
                  </a:cubicBezTo>
                  <a:close/>
                  <a:moveTo>
                    <a:pt x="4" y="50"/>
                  </a:moveTo>
                  <a:cubicBezTo>
                    <a:pt x="0" y="54"/>
                    <a:pt x="0" y="60"/>
                    <a:pt x="4" y="64"/>
                  </a:cubicBezTo>
                  <a:cubicBezTo>
                    <a:pt x="8" y="68"/>
                    <a:pt x="14" y="68"/>
                    <a:pt x="18" y="64"/>
                  </a:cubicBezTo>
                  <a:cubicBezTo>
                    <a:pt x="60" y="23"/>
                    <a:pt x="60" y="23"/>
                    <a:pt x="60" y="23"/>
                  </a:cubicBezTo>
                  <a:cubicBezTo>
                    <a:pt x="46" y="9"/>
                    <a:pt x="46" y="9"/>
                    <a:pt x="46" y="9"/>
                  </a:cubicBezTo>
                  <a:lnTo>
                    <a:pt x="4"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chemeClr val="tx1">
                    <a:lumMod val="85000"/>
                    <a:lumOff val="15000"/>
                  </a:schemeClr>
                </a:solidFill>
              </a:endParaRPr>
            </a:p>
          </p:txBody>
        </p:sp>
        <p:sp>
          <p:nvSpPr>
            <p:cNvPr id="20" name="Freeform 22"/>
            <p:cNvSpPr>
              <a:spLocks/>
            </p:cNvSpPr>
            <p:nvPr/>
          </p:nvSpPr>
          <p:spPr bwMode="auto">
            <a:xfrm>
              <a:off x="3" y="0"/>
              <a:ext cx="91" cy="104"/>
            </a:xfrm>
            <a:custGeom>
              <a:avLst/>
              <a:gdLst>
                <a:gd name="T0" fmla="*/ 44 w 119"/>
                <a:gd name="T1" fmla="*/ 96 h 136"/>
                <a:gd name="T2" fmla="*/ 14 w 119"/>
                <a:gd name="T3" fmla="*/ 96 h 136"/>
                <a:gd name="T4" fmla="*/ 8 w 119"/>
                <a:gd name="T5" fmla="*/ 91 h 136"/>
                <a:gd name="T6" fmla="*/ 8 w 119"/>
                <a:gd name="T7" fmla="*/ 14 h 136"/>
                <a:gd name="T8" fmla="*/ 14 w 119"/>
                <a:gd name="T9" fmla="*/ 9 h 136"/>
                <a:gd name="T10" fmla="*/ 76 w 119"/>
                <a:gd name="T11" fmla="*/ 9 h 136"/>
                <a:gd name="T12" fmla="*/ 82 w 119"/>
                <a:gd name="T13" fmla="*/ 14 h 136"/>
                <a:gd name="T14" fmla="*/ 82 w 119"/>
                <a:gd name="T15" fmla="*/ 54 h 136"/>
                <a:gd name="T16" fmla="*/ 91 w 119"/>
                <a:gd name="T17" fmla="*/ 56 h 136"/>
                <a:gd name="T18" fmla="*/ 91 w 119"/>
                <a:gd name="T19" fmla="*/ 14 h 136"/>
                <a:gd name="T20" fmla="*/ 76 w 119"/>
                <a:gd name="T21" fmla="*/ 0 h 136"/>
                <a:gd name="T22" fmla="*/ 14 w 119"/>
                <a:gd name="T23" fmla="*/ 0 h 136"/>
                <a:gd name="T24" fmla="*/ 0 w 119"/>
                <a:gd name="T25" fmla="*/ 14 h 136"/>
                <a:gd name="T26" fmla="*/ 0 w 119"/>
                <a:gd name="T27" fmla="*/ 91 h 136"/>
                <a:gd name="T28" fmla="*/ 14 w 119"/>
                <a:gd name="T29" fmla="*/ 104 h 136"/>
                <a:gd name="T30" fmla="*/ 47 w 119"/>
                <a:gd name="T31" fmla="*/ 104 h 136"/>
                <a:gd name="T32" fmla="*/ 44 w 119"/>
                <a:gd name="T33" fmla="*/ 96 h 1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9" h="136">
                  <a:moveTo>
                    <a:pt x="57" y="125"/>
                  </a:moveTo>
                  <a:cubicBezTo>
                    <a:pt x="18" y="125"/>
                    <a:pt x="18" y="125"/>
                    <a:pt x="18" y="125"/>
                  </a:cubicBezTo>
                  <a:cubicBezTo>
                    <a:pt x="14" y="125"/>
                    <a:pt x="11" y="122"/>
                    <a:pt x="11" y="119"/>
                  </a:cubicBezTo>
                  <a:cubicBezTo>
                    <a:pt x="11" y="18"/>
                    <a:pt x="11" y="18"/>
                    <a:pt x="11" y="18"/>
                  </a:cubicBezTo>
                  <a:cubicBezTo>
                    <a:pt x="11" y="15"/>
                    <a:pt x="14" y="12"/>
                    <a:pt x="18" y="12"/>
                  </a:cubicBezTo>
                  <a:cubicBezTo>
                    <a:pt x="100" y="12"/>
                    <a:pt x="100" y="12"/>
                    <a:pt x="100" y="12"/>
                  </a:cubicBezTo>
                  <a:cubicBezTo>
                    <a:pt x="104" y="12"/>
                    <a:pt x="107" y="15"/>
                    <a:pt x="107" y="18"/>
                  </a:cubicBezTo>
                  <a:cubicBezTo>
                    <a:pt x="107" y="71"/>
                    <a:pt x="107" y="71"/>
                    <a:pt x="107" y="71"/>
                  </a:cubicBezTo>
                  <a:cubicBezTo>
                    <a:pt x="111" y="71"/>
                    <a:pt x="115" y="72"/>
                    <a:pt x="119" y="73"/>
                  </a:cubicBezTo>
                  <a:cubicBezTo>
                    <a:pt x="119" y="18"/>
                    <a:pt x="119" y="18"/>
                    <a:pt x="119" y="18"/>
                  </a:cubicBezTo>
                  <a:cubicBezTo>
                    <a:pt x="119" y="8"/>
                    <a:pt x="111" y="0"/>
                    <a:pt x="100" y="0"/>
                  </a:cubicBezTo>
                  <a:cubicBezTo>
                    <a:pt x="18" y="0"/>
                    <a:pt x="18" y="0"/>
                    <a:pt x="18" y="0"/>
                  </a:cubicBezTo>
                  <a:cubicBezTo>
                    <a:pt x="8" y="0"/>
                    <a:pt x="0" y="8"/>
                    <a:pt x="0" y="18"/>
                  </a:cubicBezTo>
                  <a:cubicBezTo>
                    <a:pt x="0" y="119"/>
                    <a:pt x="0" y="119"/>
                    <a:pt x="0" y="119"/>
                  </a:cubicBezTo>
                  <a:cubicBezTo>
                    <a:pt x="0" y="128"/>
                    <a:pt x="8" y="136"/>
                    <a:pt x="18" y="136"/>
                  </a:cubicBezTo>
                  <a:cubicBezTo>
                    <a:pt x="61" y="136"/>
                    <a:pt x="61" y="136"/>
                    <a:pt x="61" y="136"/>
                  </a:cubicBezTo>
                  <a:cubicBezTo>
                    <a:pt x="59" y="133"/>
                    <a:pt x="58" y="129"/>
                    <a:pt x="57" y="1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chemeClr val="tx1">
                    <a:lumMod val="85000"/>
                    <a:lumOff val="15000"/>
                  </a:schemeClr>
                </a:solidFill>
              </a:endParaRPr>
            </a:p>
          </p:txBody>
        </p:sp>
      </p:grpSp>
      <p:grpSp>
        <p:nvGrpSpPr>
          <p:cNvPr id="21" name="Group 23"/>
          <p:cNvGrpSpPr>
            <a:grpSpLocks/>
          </p:cNvGrpSpPr>
          <p:nvPr/>
        </p:nvGrpSpPr>
        <p:grpSpPr bwMode="auto">
          <a:xfrm>
            <a:off x="5892789" y="4482175"/>
            <a:ext cx="287867" cy="232833"/>
            <a:chOff x="0" y="0"/>
            <a:chExt cx="136" cy="110"/>
          </a:xfrm>
        </p:grpSpPr>
        <p:sp>
          <p:nvSpPr>
            <p:cNvPr id="22" name="Freeform 24"/>
            <p:cNvSpPr>
              <a:spLocks noEditPoints="1"/>
            </p:cNvSpPr>
            <p:nvPr/>
          </p:nvSpPr>
          <p:spPr bwMode="auto">
            <a:xfrm>
              <a:off x="0" y="36"/>
              <a:ext cx="122" cy="74"/>
            </a:xfrm>
            <a:custGeom>
              <a:avLst/>
              <a:gdLst>
                <a:gd name="T0" fmla="*/ 34 w 122"/>
                <a:gd name="T1" fmla="*/ 28 h 74"/>
                <a:gd name="T2" fmla="*/ 34 w 122"/>
                <a:gd name="T3" fmla="*/ 74 h 74"/>
                <a:gd name="T4" fmla="*/ 54 w 122"/>
                <a:gd name="T5" fmla="*/ 74 h 74"/>
                <a:gd name="T6" fmla="*/ 54 w 122"/>
                <a:gd name="T7" fmla="*/ 29 h 74"/>
                <a:gd name="T8" fmla="*/ 44 w 122"/>
                <a:gd name="T9" fmla="*/ 20 h 74"/>
                <a:gd name="T10" fmla="*/ 34 w 122"/>
                <a:gd name="T11" fmla="*/ 28 h 74"/>
                <a:gd name="T12" fmla="*/ 0 w 122"/>
                <a:gd name="T13" fmla="*/ 74 h 74"/>
                <a:gd name="T14" fmla="*/ 20 w 122"/>
                <a:gd name="T15" fmla="*/ 74 h 74"/>
                <a:gd name="T16" fmla="*/ 20 w 122"/>
                <a:gd name="T17" fmla="*/ 39 h 74"/>
                <a:gd name="T18" fmla="*/ 0 w 122"/>
                <a:gd name="T19" fmla="*/ 56 h 74"/>
                <a:gd name="T20" fmla="*/ 0 w 122"/>
                <a:gd name="T21" fmla="*/ 74 h 74"/>
                <a:gd name="T22" fmla="*/ 102 w 122"/>
                <a:gd name="T23" fmla="*/ 18 h 74"/>
                <a:gd name="T24" fmla="*/ 102 w 122"/>
                <a:gd name="T25" fmla="*/ 74 h 74"/>
                <a:gd name="T26" fmla="*/ 122 w 122"/>
                <a:gd name="T27" fmla="*/ 74 h 74"/>
                <a:gd name="T28" fmla="*/ 122 w 122"/>
                <a:gd name="T29" fmla="*/ 0 h 74"/>
                <a:gd name="T30" fmla="*/ 102 w 122"/>
                <a:gd name="T31" fmla="*/ 18 h 74"/>
                <a:gd name="T32" fmla="*/ 67 w 122"/>
                <a:gd name="T33" fmla="*/ 40 h 74"/>
                <a:gd name="T34" fmla="*/ 67 w 122"/>
                <a:gd name="T35" fmla="*/ 74 h 74"/>
                <a:gd name="T36" fmla="*/ 88 w 122"/>
                <a:gd name="T37" fmla="*/ 74 h 74"/>
                <a:gd name="T38" fmla="*/ 88 w 122"/>
                <a:gd name="T39" fmla="*/ 29 h 74"/>
                <a:gd name="T40" fmla="*/ 72 w 122"/>
                <a:gd name="T41" fmla="*/ 43 h 74"/>
                <a:gd name="T42" fmla="*/ 67 w 122"/>
                <a:gd name="T43" fmla="*/ 40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2" h="74">
                  <a:moveTo>
                    <a:pt x="34" y="28"/>
                  </a:moveTo>
                  <a:lnTo>
                    <a:pt x="34" y="74"/>
                  </a:lnTo>
                  <a:lnTo>
                    <a:pt x="54" y="74"/>
                  </a:lnTo>
                  <a:lnTo>
                    <a:pt x="54" y="29"/>
                  </a:lnTo>
                  <a:lnTo>
                    <a:pt x="44" y="20"/>
                  </a:lnTo>
                  <a:lnTo>
                    <a:pt x="34" y="28"/>
                  </a:lnTo>
                  <a:close/>
                  <a:moveTo>
                    <a:pt x="0" y="74"/>
                  </a:moveTo>
                  <a:lnTo>
                    <a:pt x="20" y="74"/>
                  </a:lnTo>
                  <a:lnTo>
                    <a:pt x="20" y="39"/>
                  </a:lnTo>
                  <a:lnTo>
                    <a:pt x="0" y="56"/>
                  </a:lnTo>
                  <a:lnTo>
                    <a:pt x="0" y="74"/>
                  </a:lnTo>
                  <a:close/>
                  <a:moveTo>
                    <a:pt x="102" y="18"/>
                  </a:moveTo>
                  <a:lnTo>
                    <a:pt x="102" y="74"/>
                  </a:lnTo>
                  <a:lnTo>
                    <a:pt x="122" y="74"/>
                  </a:lnTo>
                  <a:lnTo>
                    <a:pt x="122" y="0"/>
                  </a:lnTo>
                  <a:lnTo>
                    <a:pt x="102" y="18"/>
                  </a:lnTo>
                  <a:close/>
                  <a:moveTo>
                    <a:pt x="67" y="40"/>
                  </a:moveTo>
                  <a:lnTo>
                    <a:pt x="67" y="74"/>
                  </a:lnTo>
                  <a:lnTo>
                    <a:pt x="88" y="74"/>
                  </a:lnTo>
                  <a:lnTo>
                    <a:pt x="88" y="29"/>
                  </a:lnTo>
                  <a:lnTo>
                    <a:pt x="72" y="43"/>
                  </a:lnTo>
                  <a:lnTo>
                    <a:pt x="67"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chemeClr val="tx1">
                    <a:lumMod val="85000"/>
                    <a:lumOff val="15000"/>
                  </a:schemeClr>
                </a:solidFill>
              </a:endParaRPr>
            </a:p>
          </p:txBody>
        </p:sp>
        <p:sp>
          <p:nvSpPr>
            <p:cNvPr id="23" name="Freeform 25"/>
            <p:cNvSpPr>
              <a:spLocks/>
            </p:cNvSpPr>
            <p:nvPr/>
          </p:nvSpPr>
          <p:spPr bwMode="auto">
            <a:xfrm>
              <a:off x="0" y="0"/>
              <a:ext cx="136" cy="79"/>
            </a:xfrm>
            <a:custGeom>
              <a:avLst/>
              <a:gdLst>
                <a:gd name="T0" fmla="*/ 136 w 136"/>
                <a:gd name="T1" fmla="*/ 0 h 79"/>
                <a:gd name="T2" fmla="*/ 96 w 136"/>
                <a:gd name="T3" fmla="*/ 0 h 79"/>
                <a:gd name="T4" fmla="*/ 113 w 136"/>
                <a:gd name="T5" fmla="*/ 16 h 79"/>
                <a:gd name="T6" fmla="*/ 72 w 136"/>
                <a:gd name="T7" fmla="*/ 52 h 79"/>
                <a:gd name="T8" fmla="*/ 44 w 136"/>
                <a:gd name="T9" fmla="*/ 28 h 79"/>
                <a:gd name="T10" fmla="*/ 0 w 136"/>
                <a:gd name="T11" fmla="*/ 64 h 79"/>
                <a:gd name="T12" fmla="*/ 0 w 136"/>
                <a:gd name="T13" fmla="*/ 79 h 79"/>
                <a:gd name="T14" fmla="*/ 44 w 136"/>
                <a:gd name="T15" fmla="*/ 43 h 79"/>
                <a:gd name="T16" fmla="*/ 72 w 136"/>
                <a:gd name="T17" fmla="*/ 67 h 79"/>
                <a:gd name="T18" fmla="*/ 122 w 136"/>
                <a:gd name="T19" fmla="*/ 25 h 79"/>
                <a:gd name="T20" fmla="*/ 136 w 136"/>
                <a:gd name="T21" fmla="*/ 38 h 79"/>
                <a:gd name="T22" fmla="*/ 136 w 136"/>
                <a:gd name="T23" fmla="*/ 0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6" h="79">
                  <a:moveTo>
                    <a:pt x="136" y="0"/>
                  </a:moveTo>
                  <a:lnTo>
                    <a:pt x="96" y="0"/>
                  </a:lnTo>
                  <a:lnTo>
                    <a:pt x="113" y="16"/>
                  </a:lnTo>
                  <a:lnTo>
                    <a:pt x="72" y="52"/>
                  </a:lnTo>
                  <a:lnTo>
                    <a:pt x="44" y="28"/>
                  </a:lnTo>
                  <a:lnTo>
                    <a:pt x="0" y="64"/>
                  </a:lnTo>
                  <a:lnTo>
                    <a:pt x="0" y="79"/>
                  </a:lnTo>
                  <a:lnTo>
                    <a:pt x="44" y="43"/>
                  </a:lnTo>
                  <a:lnTo>
                    <a:pt x="72" y="67"/>
                  </a:lnTo>
                  <a:lnTo>
                    <a:pt x="122" y="25"/>
                  </a:lnTo>
                  <a:lnTo>
                    <a:pt x="136" y="38"/>
                  </a:lnTo>
                  <a:lnTo>
                    <a:pt x="13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chemeClr val="tx1">
                    <a:lumMod val="85000"/>
                    <a:lumOff val="15000"/>
                  </a:schemeClr>
                </a:solidFill>
              </a:endParaRPr>
            </a:p>
          </p:txBody>
        </p:sp>
      </p:grpSp>
      <p:grpSp>
        <p:nvGrpSpPr>
          <p:cNvPr id="24" name="Group 26"/>
          <p:cNvGrpSpPr>
            <a:grpSpLocks/>
          </p:cNvGrpSpPr>
          <p:nvPr/>
        </p:nvGrpSpPr>
        <p:grpSpPr bwMode="auto">
          <a:xfrm>
            <a:off x="5952056" y="5618826"/>
            <a:ext cx="237067" cy="323849"/>
            <a:chOff x="0" y="0"/>
            <a:chExt cx="112" cy="153"/>
          </a:xfrm>
        </p:grpSpPr>
        <p:sp>
          <p:nvSpPr>
            <p:cNvPr id="25" name="Freeform 27"/>
            <p:cNvSpPr>
              <a:spLocks noEditPoints="1"/>
            </p:cNvSpPr>
            <p:nvPr/>
          </p:nvSpPr>
          <p:spPr bwMode="auto">
            <a:xfrm>
              <a:off x="0" y="0"/>
              <a:ext cx="112" cy="153"/>
            </a:xfrm>
            <a:custGeom>
              <a:avLst/>
              <a:gdLst>
                <a:gd name="T0" fmla="*/ 112 w 112"/>
                <a:gd name="T1" fmla="*/ 30 h 153"/>
                <a:gd name="T2" fmla="*/ 82 w 112"/>
                <a:gd name="T3" fmla="*/ 0 h 153"/>
                <a:gd name="T4" fmla="*/ 0 w 112"/>
                <a:gd name="T5" fmla="*/ 0 h 153"/>
                <a:gd name="T6" fmla="*/ 0 w 112"/>
                <a:gd name="T7" fmla="*/ 153 h 153"/>
                <a:gd name="T8" fmla="*/ 112 w 112"/>
                <a:gd name="T9" fmla="*/ 153 h 153"/>
                <a:gd name="T10" fmla="*/ 112 w 112"/>
                <a:gd name="T11" fmla="*/ 30 h 153"/>
                <a:gd name="T12" fmla="*/ 99 w 112"/>
                <a:gd name="T13" fmla="*/ 34 h 153"/>
                <a:gd name="T14" fmla="*/ 79 w 112"/>
                <a:gd name="T15" fmla="*/ 34 h 153"/>
                <a:gd name="T16" fmla="*/ 79 w 112"/>
                <a:gd name="T17" fmla="*/ 14 h 153"/>
                <a:gd name="T18" fmla="*/ 99 w 112"/>
                <a:gd name="T19" fmla="*/ 34 h 153"/>
                <a:gd name="T20" fmla="*/ 99 w 112"/>
                <a:gd name="T21" fmla="*/ 141 h 153"/>
                <a:gd name="T22" fmla="*/ 12 w 112"/>
                <a:gd name="T23" fmla="*/ 141 h 153"/>
                <a:gd name="T24" fmla="*/ 12 w 112"/>
                <a:gd name="T25" fmla="*/ 12 h 153"/>
                <a:gd name="T26" fmla="*/ 67 w 112"/>
                <a:gd name="T27" fmla="*/ 12 h 153"/>
                <a:gd name="T28" fmla="*/ 67 w 112"/>
                <a:gd name="T29" fmla="*/ 46 h 153"/>
                <a:gd name="T30" fmla="*/ 99 w 112"/>
                <a:gd name="T31" fmla="*/ 46 h 153"/>
                <a:gd name="T32" fmla="*/ 99 w 112"/>
                <a:gd name="T33" fmla="*/ 141 h 1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2" h="153">
                  <a:moveTo>
                    <a:pt x="112" y="30"/>
                  </a:moveTo>
                  <a:lnTo>
                    <a:pt x="82" y="0"/>
                  </a:lnTo>
                  <a:lnTo>
                    <a:pt x="0" y="0"/>
                  </a:lnTo>
                  <a:lnTo>
                    <a:pt x="0" y="153"/>
                  </a:lnTo>
                  <a:lnTo>
                    <a:pt x="112" y="153"/>
                  </a:lnTo>
                  <a:lnTo>
                    <a:pt x="112" y="30"/>
                  </a:lnTo>
                  <a:close/>
                  <a:moveTo>
                    <a:pt x="99" y="34"/>
                  </a:moveTo>
                  <a:lnTo>
                    <a:pt x="79" y="34"/>
                  </a:lnTo>
                  <a:lnTo>
                    <a:pt x="79" y="14"/>
                  </a:lnTo>
                  <a:lnTo>
                    <a:pt x="99" y="34"/>
                  </a:lnTo>
                  <a:close/>
                  <a:moveTo>
                    <a:pt x="99" y="141"/>
                  </a:moveTo>
                  <a:lnTo>
                    <a:pt x="12" y="141"/>
                  </a:lnTo>
                  <a:lnTo>
                    <a:pt x="12" y="12"/>
                  </a:lnTo>
                  <a:lnTo>
                    <a:pt x="67" y="12"/>
                  </a:lnTo>
                  <a:lnTo>
                    <a:pt x="67" y="46"/>
                  </a:lnTo>
                  <a:lnTo>
                    <a:pt x="99" y="46"/>
                  </a:lnTo>
                  <a:lnTo>
                    <a:pt x="99" y="1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chemeClr val="tx1">
                    <a:lumMod val="85000"/>
                    <a:lumOff val="15000"/>
                  </a:schemeClr>
                </a:solidFill>
              </a:endParaRPr>
            </a:p>
          </p:txBody>
        </p:sp>
        <p:sp>
          <p:nvSpPr>
            <p:cNvPr id="26" name="Rectangle 28"/>
            <p:cNvSpPr>
              <a:spLocks noChangeArrowheads="1"/>
            </p:cNvSpPr>
            <p:nvPr/>
          </p:nvSpPr>
          <p:spPr bwMode="auto">
            <a:xfrm>
              <a:off x="21" y="40"/>
              <a:ext cx="70"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endParaRPr lang="zh-CN" altLang="en-US" sz="2400">
                <a:solidFill>
                  <a:schemeClr val="tx1">
                    <a:lumMod val="85000"/>
                    <a:lumOff val="15000"/>
                  </a:schemeClr>
                </a:solidFill>
              </a:endParaRPr>
            </a:p>
          </p:txBody>
        </p:sp>
        <p:sp>
          <p:nvSpPr>
            <p:cNvPr id="27" name="Rectangle 29"/>
            <p:cNvSpPr>
              <a:spLocks noChangeArrowheads="1"/>
            </p:cNvSpPr>
            <p:nvPr/>
          </p:nvSpPr>
          <p:spPr bwMode="auto">
            <a:xfrm>
              <a:off x="21" y="62"/>
              <a:ext cx="70" cy="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endParaRPr lang="zh-CN" altLang="en-US" sz="2400">
                <a:solidFill>
                  <a:schemeClr val="tx1">
                    <a:lumMod val="85000"/>
                    <a:lumOff val="15000"/>
                  </a:schemeClr>
                </a:solidFill>
              </a:endParaRPr>
            </a:p>
          </p:txBody>
        </p:sp>
        <p:sp>
          <p:nvSpPr>
            <p:cNvPr id="28" name="Rectangle 30"/>
            <p:cNvSpPr>
              <a:spLocks noChangeArrowheads="1"/>
            </p:cNvSpPr>
            <p:nvPr/>
          </p:nvSpPr>
          <p:spPr bwMode="auto">
            <a:xfrm>
              <a:off x="21" y="85"/>
              <a:ext cx="70"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endParaRPr lang="zh-CN" altLang="en-US" sz="2400">
                <a:solidFill>
                  <a:schemeClr val="tx1">
                    <a:lumMod val="85000"/>
                    <a:lumOff val="15000"/>
                  </a:schemeClr>
                </a:solidFill>
              </a:endParaRPr>
            </a:p>
          </p:txBody>
        </p:sp>
        <p:sp>
          <p:nvSpPr>
            <p:cNvPr id="29" name="Rectangle 31"/>
            <p:cNvSpPr>
              <a:spLocks noChangeArrowheads="1"/>
            </p:cNvSpPr>
            <p:nvPr/>
          </p:nvSpPr>
          <p:spPr bwMode="auto">
            <a:xfrm>
              <a:off x="21" y="108"/>
              <a:ext cx="70"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endParaRPr lang="zh-CN" altLang="en-US" sz="2400">
                <a:solidFill>
                  <a:schemeClr val="tx1">
                    <a:lumMod val="85000"/>
                    <a:lumOff val="15000"/>
                  </a:schemeClr>
                </a:solidFill>
              </a:endParaRPr>
            </a:p>
          </p:txBody>
        </p:sp>
      </p:grpSp>
      <p:sp>
        <p:nvSpPr>
          <p:cNvPr id="30" name="Rectangle 32"/>
          <p:cNvSpPr>
            <a:spLocks noChangeArrowheads="1"/>
          </p:cNvSpPr>
          <p:nvPr/>
        </p:nvSpPr>
        <p:spPr bwMode="auto">
          <a:xfrm>
            <a:off x="7211472" y="1842692"/>
            <a:ext cx="3937000" cy="78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lnSpc>
                <a:spcPct val="120000"/>
              </a:lnSpc>
              <a:buFont typeface="Arial" charset="0"/>
              <a:buNone/>
            </a:pPr>
            <a:r>
              <a:rPr lang="zh-CN" altLang="en-US" sz="1067" b="1" dirty="0">
                <a:solidFill>
                  <a:schemeClr val="tx1">
                    <a:lumMod val="85000"/>
                    <a:lumOff val="15000"/>
                  </a:schemeClr>
                </a:solidFill>
              </a:rPr>
              <a:t>TOPIC HEADER ONE</a:t>
            </a:r>
          </a:p>
          <a:p>
            <a:pPr eaLnBrk="1" hangingPunct="1">
              <a:lnSpc>
                <a:spcPct val="120000"/>
              </a:lnSpc>
              <a:buFont typeface="Arial" charset="0"/>
              <a:buNone/>
            </a:pPr>
            <a:r>
              <a:rPr lang="en-US" altLang="zh-CN" sz="1067" dirty="0">
                <a:solidFill>
                  <a:schemeClr val="tx1">
                    <a:lumMod val="85000"/>
                    <a:lumOff val="15000"/>
                  </a:schemeClr>
                </a:solidFill>
              </a:rPr>
              <a:t>We have many PowerPoint </a:t>
            </a:r>
            <a:r>
              <a:rPr lang="zh-CN" altLang="en-US" sz="1067" dirty="0">
                <a:solidFill>
                  <a:schemeClr val="tx1">
                    <a:lumMod val="85000"/>
                    <a:lumOff val="15000"/>
                  </a:schemeClr>
                </a:solidFill>
              </a:rPr>
              <a:t>templates</a:t>
            </a:r>
            <a:r>
              <a:rPr lang="en-US" altLang="zh-CN" sz="1067" dirty="0">
                <a:solidFill>
                  <a:schemeClr val="tx1">
                    <a:lumMod val="85000"/>
                    <a:lumOff val="15000"/>
                  </a:schemeClr>
                </a:solidFill>
              </a:rPr>
              <a:t> that has been specifically designed to help anyone that is stepping into the world of PowerPoint for the very first time. </a:t>
            </a:r>
            <a:endParaRPr lang="zh-CN" altLang="en-US" sz="1067" dirty="0">
              <a:solidFill>
                <a:schemeClr val="tx1">
                  <a:lumMod val="85000"/>
                  <a:lumOff val="15000"/>
                </a:schemeClr>
              </a:solidFill>
            </a:endParaRPr>
          </a:p>
        </p:txBody>
      </p:sp>
      <p:sp>
        <p:nvSpPr>
          <p:cNvPr id="31" name="Rectangle 33"/>
          <p:cNvSpPr>
            <a:spLocks noChangeArrowheads="1"/>
          </p:cNvSpPr>
          <p:nvPr/>
        </p:nvSpPr>
        <p:spPr bwMode="auto">
          <a:xfrm>
            <a:off x="7211472" y="4202774"/>
            <a:ext cx="3937000" cy="78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lnSpc>
                <a:spcPct val="120000"/>
              </a:lnSpc>
              <a:buFont typeface="Arial" charset="0"/>
              <a:buNone/>
            </a:pPr>
            <a:r>
              <a:rPr lang="zh-CN" altLang="en-US" sz="1067" b="1">
                <a:solidFill>
                  <a:schemeClr val="tx1">
                    <a:lumMod val="85000"/>
                    <a:lumOff val="15000"/>
                  </a:schemeClr>
                </a:solidFill>
              </a:rPr>
              <a:t>TOPIC HEADER THREE</a:t>
            </a:r>
          </a:p>
          <a:p>
            <a:pPr eaLnBrk="1" hangingPunct="1">
              <a:lnSpc>
                <a:spcPct val="120000"/>
              </a:lnSpc>
              <a:buFont typeface="Arial" charset="0"/>
              <a:buNone/>
            </a:pPr>
            <a:r>
              <a:rPr lang="en-US" altLang="zh-CN" sz="1067">
                <a:solidFill>
                  <a:schemeClr val="tx1">
                    <a:lumMod val="85000"/>
                    <a:lumOff val="15000"/>
                  </a:schemeClr>
                </a:solidFill>
              </a:rPr>
              <a:t>We have many PowerPoint </a:t>
            </a:r>
            <a:r>
              <a:rPr lang="zh-CN" altLang="en-US" sz="1067">
                <a:solidFill>
                  <a:schemeClr val="tx1">
                    <a:lumMod val="85000"/>
                    <a:lumOff val="15000"/>
                  </a:schemeClr>
                </a:solidFill>
              </a:rPr>
              <a:t>templates</a:t>
            </a:r>
            <a:r>
              <a:rPr lang="en-US" altLang="zh-CN" sz="1067">
                <a:solidFill>
                  <a:schemeClr val="tx1">
                    <a:lumMod val="85000"/>
                    <a:lumOff val="15000"/>
                  </a:schemeClr>
                </a:solidFill>
              </a:rPr>
              <a:t> that has been specifically designed to help anyone that is stepping into the world of PowerPoint for the very first time. </a:t>
            </a:r>
            <a:endParaRPr lang="zh-CN" altLang="en-US" sz="1067">
              <a:solidFill>
                <a:schemeClr val="tx1">
                  <a:lumMod val="85000"/>
                  <a:lumOff val="15000"/>
                </a:schemeClr>
              </a:solidFill>
            </a:endParaRPr>
          </a:p>
        </p:txBody>
      </p:sp>
      <p:sp>
        <p:nvSpPr>
          <p:cNvPr id="32" name="Rectangle 34"/>
          <p:cNvSpPr>
            <a:spLocks noChangeArrowheads="1"/>
          </p:cNvSpPr>
          <p:nvPr/>
        </p:nvSpPr>
        <p:spPr bwMode="auto">
          <a:xfrm>
            <a:off x="994822" y="3038608"/>
            <a:ext cx="3937000" cy="78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r" eaLnBrk="1" hangingPunct="1">
              <a:lnSpc>
                <a:spcPct val="120000"/>
              </a:lnSpc>
              <a:buFont typeface="Arial" charset="0"/>
              <a:buNone/>
            </a:pPr>
            <a:r>
              <a:rPr lang="zh-CN" altLang="en-US" sz="1067" b="1" dirty="0">
                <a:solidFill>
                  <a:schemeClr val="tx1">
                    <a:lumMod val="85000"/>
                    <a:lumOff val="15000"/>
                  </a:schemeClr>
                </a:solidFill>
              </a:rPr>
              <a:t>TOPIC HEADER TWO</a:t>
            </a:r>
          </a:p>
          <a:p>
            <a:pPr algn="r" eaLnBrk="1" hangingPunct="1">
              <a:lnSpc>
                <a:spcPct val="120000"/>
              </a:lnSpc>
              <a:buFont typeface="Arial" charset="0"/>
              <a:buNone/>
            </a:pPr>
            <a:r>
              <a:rPr lang="en-US" altLang="zh-CN" sz="1067" dirty="0">
                <a:solidFill>
                  <a:schemeClr val="tx1">
                    <a:lumMod val="85000"/>
                    <a:lumOff val="15000"/>
                  </a:schemeClr>
                </a:solidFill>
              </a:rPr>
              <a:t>We have many PowerPoint </a:t>
            </a:r>
            <a:r>
              <a:rPr lang="zh-CN" altLang="en-US" sz="1067" dirty="0">
                <a:solidFill>
                  <a:schemeClr val="tx1">
                    <a:lumMod val="85000"/>
                    <a:lumOff val="15000"/>
                  </a:schemeClr>
                </a:solidFill>
              </a:rPr>
              <a:t>templates</a:t>
            </a:r>
            <a:r>
              <a:rPr lang="en-US" altLang="zh-CN" sz="1067" dirty="0">
                <a:solidFill>
                  <a:schemeClr val="tx1">
                    <a:lumMod val="85000"/>
                    <a:lumOff val="15000"/>
                  </a:schemeClr>
                </a:solidFill>
              </a:rPr>
              <a:t> that has been specifically designed to help anyone that is stepping into the world of PowerPoint for the very first time. </a:t>
            </a:r>
            <a:endParaRPr lang="zh-CN" altLang="en-US" sz="1067" dirty="0">
              <a:solidFill>
                <a:schemeClr val="tx1">
                  <a:lumMod val="85000"/>
                  <a:lumOff val="15000"/>
                </a:schemeClr>
              </a:solidFill>
            </a:endParaRPr>
          </a:p>
        </p:txBody>
      </p:sp>
      <p:sp>
        <p:nvSpPr>
          <p:cNvPr id="33" name="Rectangle 35"/>
          <p:cNvSpPr>
            <a:spLocks noChangeArrowheads="1"/>
          </p:cNvSpPr>
          <p:nvPr/>
        </p:nvSpPr>
        <p:spPr bwMode="auto">
          <a:xfrm>
            <a:off x="994822" y="5398692"/>
            <a:ext cx="3937000" cy="78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r" eaLnBrk="1" hangingPunct="1">
              <a:lnSpc>
                <a:spcPct val="120000"/>
              </a:lnSpc>
              <a:buFont typeface="Arial" charset="0"/>
              <a:buNone/>
            </a:pPr>
            <a:r>
              <a:rPr lang="zh-CN" altLang="en-US" sz="1067" b="1">
                <a:solidFill>
                  <a:schemeClr val="tx1">
                    <a:lumMod val="85000"/>
                    <a:lumOff val="15000"/>
                  </a:schemeClr>
                </a:solidFill>
              </a:rPr>
              <a:t>TOPIC HEADER FOUR</a:t>
            </a:r>
          </a:p>
          <a:p>
            <a:pPr algn="r" eaLnBrk="1" hangingPunct="1">
              <a:lnSpc>
                <a:spcPct val="120000"/>
              </a:lnSpc>
              <a:buFont typeface="Arial" charset="0"/>
              <a:buNone/>
            </a:pPr>
            <a:r>
              <a:rPr lang="en-US" altLang="zh-CN" sz="1067">
                <a:solidFill>
                  <a:schemeClr val="tx1">
                    <a:lumMod val="85000"/>
                    <a:lumOff val="15000"/>
                  </a:schemeClr>
                </a:solidFill>
              </a:rPr>
              <a:t>We have many PowerPoint </a:t>
            </a:r>
            <a:r>
              <a:rPr lang="zh-CN" altLang="en-US" sz="1067">
                <a:solidFill>
                  <a:schemeClr val="tx1">
                    <a:lumMod val="85000"/>
                    <a:lumOff val="15000"/>
                  </a:schemeClr>
                </a:solidFill>
              </a:rPr>
              <a:t>templates</a:t>
            </a:r>
            <a:r>
              <a:rPr lang="en-US" altLang="zh-CN" sz="1067">
                <a:solidFill>
                  <a:schemeClr val="tx1">
                    <a:lumMod val="85000"/>
                    <a:lumOff val="15000"/>
                  </a:schemeClr>
                </a:solidFill>
              </a:rPr>
              <a:t> that has been specifically designed to help anyone that is stepping into the world of PowerPoint for the very first time. </a:t>
            </a:r>
            <a:endParaRPr lang="zh-CN" altLang="en-US" sz="1067">
              <a:solidFill>
                <a:schemeClr val="tx1">
                  <a:lumMod val="85000"/>
                  <a:lumOff val="15000"/>
                </a:schemeClr>
              </a:solidFill>
            </a:endParaRPr>
          </a:p>
        </p:txBody>
      </p:sp>
      <p:grpSp>
        <p:nvGrpSpPr>
          <p:cNvPr id="34" name="Group 38"/>
          <p:cNvGrpSpPr/>
          <p:nvPr/>
        </p:nvGrpSpPr>
        <p:grpSpPr>
          <a:xfrm>
            <a:off x="3568700" y="186058"/>
            <a:ext cx="5054600" cy="1116519"/>
            <a:chOff x="3568700" y="186058"/>
            <a:chExt cx="5054600" cy="1116519"/>
          </a:xfrm>
        </p:grpSpPr>
        <p:sp>
          <p:nvSpPr>
            <p:cNvPr id="35" name="Rectangle 3"/>
            <p:cNvSpPr txBox="1">
              <a:spLocks noChangeArrowheads="1"/>
            </p:cNvSpPr>
            <p:nvPr/>
          </p:nvSpPr>
          <p:spPr bwMode="auto">
            <a:xfrm>
              <a:off x="3568700" y="186058"/>
              <a:ext cx="5054600" cy="710067"/>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4000" dirty="0" smtClean="0">
                  <a:solidFill>
                    <a:schemeClr val="tx1">
                      <a:lumMod val="85000"/>
                      <a:lumOff val="15000"/>
                    </a:schemeClr>
                  </a:solidFill>
                  <a:effectLst>
                    <a:innerShdw blurRad="50800" dist="38100" dir="16200000">
                      <a:prstClr val="black">
                        <a:alpha val="59000"/>
                      </a:prstClr>
                    </a:innerShdw>
                  </a:effectLst>
                  <a:latin typeface="Microsoft YaHei" charset="0"/>
                  <a:ea typeface="Microsoft YaHei" charset="0"/>
                  <a:cs typeface="Microsoft YaHei" charset="0"/>
                </a:rPr>
                <a:t>SLIDE MAIN TITLE</a:t>
              </a:r>
              <a:endParaRPr lang="en-US" altLang="ko-KR" sz="4000" dirty="0">
                <a:solidFill>
                  <a:schemeClr val="tx1">
                    <a:lumMod val="85000"/>
                    <a:lumOff val="15000"/>
                  </a:schemeClr>
                </a:solidFill>
                <a:effectLst>
                  <a:innerShdw blurRad="50800" dist="38100" dir="16200000">
                    <a:prstClr val="black">
                      <a:alpha val="59000"/>
                    </a:prstClr>
                  </a:innerShdw>
                </a:effectLst>
                <a:latin typeface="Microsoft YaHei" charset="0"/>
                <a:ea typeface="Microsoft YaHei" charset="0"/>
                <a:cs typeface="Microsoft YaHei" charset="0"/>
              </a:endParaRPr>
            </a:p>
          </p:txBody>
        </p:sp>
        <p:sp>
          <p:nvSpPr>
            <p:cNvPr id="36" name="Rectangle 3"/>
            <p:cNvSpPr txBox="1">
              <a:spLocks noChangeArrowheads="1"/>
            </p:cNvSpPr>
            <p:nvPr/>
          </p:nvSpPr>
          <p:spPr bwMode="auto">
            <a:xfrm>
              <a:off x="3577190" y="869509"/>
              <a:ext cx="5037619" cy="433068"/>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1100" b="0">
                  <a:solidFill>
                    <a:schemeClr val="tx1">
                      <a:lumMod val="85000"/>
                      <a:lumOff val="15000"/>
                    </a:schemeClr>
                  </a:solidFill>
                  <a:effectLst/>
                  <a:latin typeface="Microsoft YaHei" charset="0"/>
                  <a:ea typeface="Microsoft YaHei" charset="0"/>
                  <a:cs typeface="Microsoft YaHei" charset="0"/>
                </a:rPr>
                <a:t>Our user-friendly and functional search engine helps you locate the right templates, effectively saving your </a:t>
              </a:r>
              <a:r>
                <a:rPr lang="en-US" altLang="ko-KR" sz="1100" b="0" smtClean="0">
                  <a:solidFill>
                    <a:schemeClr val="tx1">
                      <a:lumMod val="85000"/>
                      <a:lumOff val="15000"/>
                    </a:schemeClr>
                  </a:solidFill>
                  <a:effectLst/>
                  <a:latin typeface="Microsoft YaHei" charset="0"/>
                  <a:ea typeface="Microsoft YaHei" charset="0"/>
                  <a:cs typeface="Microsoft YaHei" charset="0"/>
                </a:rPr>
                <a:t>time</a:t>
              </a:r>
              <a:endParaRPr lang="en-US" altLang="ko-KR" sz="1100" b="0">
                <a:solidFill>
                  <a:schemeClr val="tx1">
                    <a:lumMod val="85000"/>
                    <a:lumOff val="15000"/>
                  </a:schemeClr>
                </a:solidFill>
                <a:effectLst/>
                <a:latin typeface="Microsoft YaHei" charset="0"/>
                <a:ea typeface="Microsoft YaHei" charset="0"/>
                <a:cs typeface="Microsoft YaHei" charset="0"/>
              </a:endParaRPr>
            </a:p>
          </p:txBody>
        </p:sp>
        <p:grpSp>
          <p:nvGrpSpPr>
            <p:cNvPr id="37" name="Group 41"/>
            <p:cNvGrpSpPr/>
            <p:nvPr/>
          </p:nvGrpSpPr>
          <p:grpSpPr>
            <a:xfrm>
              <a:off x="3669560" y="853565"/>
              <a:ext cx="4852881" cy="11430"/>
              <a:chOff x="5926470" y="6430886"/>
              <a:chExt cx="339061" cy="11430"/>
            </a:xfrm>
          </p:grpSpPr>
          <p:cxnSp>
            <p:nvCxnSpPr>
              <p:cNvPr id="38" name="Straight Connector 42"/>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39" name="Straight Connector 43"/>
              <p:cNvCxnSpPr/>
              <p:nvPr userDrawn="1"/>
            </p:nvCxnSpPr>
            <p:spPr>
              <a:xfrm>
                <a:off x="5926470" y="6442316"/>
                <a:ext cx="339061"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3130689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p:cNvSpPr/>
          <p:nvPr/>
        </p:nvSpPr>
        <p:spPr>
          <a:xfrm>
            <a:off x="456083" y="2125133"/>
            <a:ext cx="2540000" cy="36576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lumMod val="85000"/>
                </a:schemeClr>
              </a:solidFill>
            </a:endParaRPr>
          </a:p>
        </p:txBody>
      </p:sp>
      <p:grpSp>
        <p:nvGrpSpPr>
          <p:cNvPr id="5" name="Group 22"/>
          <p:cNvGrpSpPr/>
          <p:nvPr/>
        </p:nvGrpSpPr>
        <p:grpSpPr>
          <a:xfrm>
            <a:off x="1765511" y="2260601"/>
            <a:ext cx="1413927" cy="1473272"/>
            <a:chOff x="4204494" y="1809751"/>
            <a:chExt cx="1096958" cy="1143000"/>
          </a:xfrm>
          <a:solidFill>
            <a:schemeClr val="tx1"/>
          </a:solidFill>
        </p:grpSpPr>
        <p:sp>
          <p:nvSpPr>
            <p:cNvPr id="6" name="Trapezoid 26"/>
            <p:cNvSpPr/>
            <p:nvPr/>
          </p:nvSpPr>
          <p:spPr>
            <a:xfrm rot="5400000">
              <a:off x="4658521" y="2310604"/>
              <a:ext cx="1143000" cy="141293"/>
            </a:xfrm>
            <a:prstGeom prst="trapezoid">
              <a:avLst>
                <a:gd name="adj" fmla="val 10154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lumMod val="85000"/>
                  </a:schemeClr>
                </a:solidFill>
              </a:endParaRPr>
            </a:p>
          </p:txBody>
        </p:sp>
        <p:sp>
          <p:nvSpPr>
            <p:cNvPr id="7" name="Isosceles Triangle 27"/>
            <p:cNvSpPr/>
            <p:nvPr/>
          </p:nvSpPr>
          <p:spPr>
            <a:xfrm rot="16200000">
              <a:off x="4321173" y="1832771"/>
              <a:ext cx="863600" cy="109695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 wrap="none" bIns="243840" rtlCol="0" anchor="ctr"/>
            <a:lstStyle/>
            <a:p>
              <a:pPr algn="ctr"/>
              <a:r>
                <a:rPr lang="en-US" sz="2800" b="1" dirty="0">
                  <a:solidFill>
                    <a:schemeClr val="bg1">
                      <a:lumMod val="85000"/>
                    </a:schemeClr>
                  </a:solidFill>
                </a:rPr>
                <a:t>01</a:t>
              </a:r>
            </a:p>
          </p:txBody>
        </p:sp>
      </p:grpSp>
      <p:cxnSp>
        <p:nvCxnSpPr>
          <p:cNvPr id="8" name="Straight Connector 23"/>
          <p:cNvCxnSpPr/>
          <p:nvPr/>
        </p:nvCxnSpPr>
        <p:spPr>
          <a:xfrm>
            <a:off x="754796" y="4860236"/>
            <a:ext cx="1930400" cy="2117"/>
          </a:xfrm>
          <a:prstGeom prst="line">
            <a:avLst/>
          </a:prstGeom>
          <a:ln w="38100" cap="rnd">
            <a:solidFill>
              <a:schemeClr val="accent6">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TextBox 24"/>
          <p:cNvSpPr txBox="1"/>
          <p:nvPr/>
        </p:nvSpPr>
        <p:spPr>
          <a:xfrm>
            <a:off x="537363" y="3359202"/>
            <a:ext cx="2377440" cy="1268039"/>
          </a:xfrm>
          <a:prstGeom prst="rect">
            <a:avLst/>
          </a:prstGeom>
          <a:noFill/>
        </p:spPr>
        <p:txBody>
          <a:bodyPr wrap="square" rtlCol="0">
            <a:spAutoFit/>
          </a:bodyPr>
          <a:lstStyle/>
          <a:p>
            <a:pPr algn="ctr"/>
            <a:r>
              <a:rPr lang="en-US" sz="1400" b="1" dirty="0">
                <a:solidFill>
                  <a:schemeClr val="bg1">
                    <a:lumMod val="85000"/>
                  </a:schemeClr>
                </a:solidFill>
              </a:rPr>
              <a:t>Title Goes Here</a:t>
            </a:r>
          </a:p>
          <a:p>
            <a:pPr algn="ctr">
              <a:spcBef>
                <a:spcPct val="20000"/>
              </a:spcBef>
              <a:defRPr/>
            </a:pPr>
            <a:r>
              <a:rPr lang="en-US" sz="1200" dirty="0">
                <a:solidFill>
                  <a:schemeClr val="bg1">
                    <a:lumMod val="85000"/>
                  </a:schemeClr>
                </a:solidFill>
              </a:rPr>
              <a:t>There are many variations of</a:t>
            </a:r>
            <a:br>
              <a:rPr lang="en-US" sz="1200" dirty="0">
                <a:solidFill>
                  <a:schemeClr val="bg1">
                    <a:lumMod val="85000"/>
                  </a:schemeClr>
                </a:solidFill>
              </a:rPr>
            </a:br>
            <a:r>
              <a:rPr lang="en-US" sz="1200" dirty="0">
                <a:solidFill>
                  <a:schemeClr val="bg1">
                    <a:lumMod val="85000"/>
                  </a:schemeClr>
                </a:solidFill>
              </a:rPr>
              <a:t> Lorem Ipsum available, but the majority have suffered  There</a:t>
            </a:r>
            <a:br>
              <a:rPr lang="en-US" sz="1200" dirty="0">
                <a:solidFill>
                  <a:schemeClr val="bg1">
                    <a:lumMod val="85000"/>
                  </a:schemeClr>
                </a:solidFill>
              </a:rPr>
            </a:br>
            <a:r>
              <a:rPr lang="en-US" sz="1200" dirty="0">
                <a:solidFill>
                  <a:schemeClr val="bg1">
                    <a:lumMod val="85000"/>
                  </a:schemeClr>
                </a:solidFill>
              </a:rPr>
              <a:t> are many variations of Lorem</a:t>
            </a:r>
            <a:br>
              <a:rPr lang="en-US" sz="1200" dirty="0">
                <a:solidFill>
                  <a:schemeClr val="bg1">
                    <a:lumMod val="85000"/>
                  </a:schemeClr>
                </a:solidFill>
              </a:rPr>
            </a:br>
            <a:r>
              <a:rPr lang="en-US" sz="1200" dirty="0">
                <a:solidFill>
                  <a:schemeClr val="bg1">
                    <a:lumMod val="85000"/>
                  </a:schemeClr>
                </a:solidFill>
              </a:rPr>
              <a:t>Ipsum available,</a:t>
            </a:r>
          </a:p>
        </p:txBody>
      </p:sp>
      <p:sp>
        <p:nvSpPr>
          <p:cNvPr id="10" name="Freeform 177"/>
          <p:cNvSpPr>
            <a:spLocks noEditPoints="1"/>
          </p:cNvSpPr>
          <p:nvPr/>
        </p:nvSpPr>
        <p:spPr bwMode="auto">
          <a:xfrm>
            <a:off x="1464122" y="5045949"/>
            <a:ext cx="523924" cy="550728"/>
          </a:xfrm>
          <a:custGeom>
            <a:avLst/>
            <a:gdLst/>
            <a:ahLst/>
            <a:cxnLst>
              <a:cxn ang="0">
                <a:pos x="350" y="180"/>
              </a:cxn>
              <a:cxn ang="0">
                <a:pos x="10" y="180"/>
              </a:cxn>
              <a:cxn ang="0">
                <a:pos x="5" y="171"/>
              </a:cxn>
              <a:cxn ang="0">
                <a:pos x="170" y="8"/>
              </a:cxn>
              <a:cxn ang="0">
                <a:pos x="189" y="9"/>
              </a:cxn>
              <a:cxn ang="0">
                <a:pos x="250" y="69"/>
              </a:cxn>
              <a:cxn ang="0">
                <a:pos x="250" y="45"/>
              </a:cxn>
              <a:cxn ang="0">
                <a:pos x="281" y="45"/>
              </a:cxn>
              <a:cxn ang="0">
                <a:pos x="281" y="100"/>
              </a:cxn>
              <a:cxn ang="0">
                <a:pos x="353" y="171"/>
              </a:cxn>
              <a:cxn ang="0">
                <a:pos x="350" y="180"/>
              </a:cxn>
              <a:cxn ang="0">
                <a:pos x="314" y="367"/>
              </a:cxn>
              <a:cxn ang="0">
                <a:pos x="300" y="380"/>
              </a:cxn>
              <a:cxn ang="0">
                <a:pos x="194" y="380"/>
              </a:cxn>
              <a:cxn ang="0">
                <a:pos x="194" y="302"/>
              </a:cxn>
              <a:cxn ang="0">
                <a:pos x="146" y="302"/>
              </a:cxn>
              <a:cxn ang="0">
                <a:pos x="146" y="380"/>
              </a:cxn>
              <a:cxn ang="0">
                <a:pos x="58" y="380"/>
              </a:cxn>
              <a:cxn ang="0">
                <a:pos x="44" y="366"/>
              </a:cxn>
              <a:cxn ang="0">
                <a:pos x="44" y="188"/>
              </a:cxn>
              <a:cxn ang="0">
                <a:pos x="314" y="188"/>
              </a:cxn>
              <a:cxn ang="0">
                <a:pos x="314" y="367"/>
              </a:cxn>
              <a:cxn ang="0">
                <a:pos x="273" y="242"/>
              </a:cxn>
              <a:cxn ang="0">
                <a:pos x="225" y="242"/>
              </a:cxn>
              <a:cxn ang="0">
                <a:pos x="225" y="282"/>
              </a:cxn>
              <a:cxn ang="0">
                <a:pos x="273" y="282"/>
              </a:cxn>
              <a:cxn ang="0">
                <a:pos x="273" y="242"/>
              </a:cxn>
            </a:cxnLst>
            <a:rect l="0" t="0" r="r" b="b"/>
            <a:pathLst>
              <a:path w="360" h="380">
                <a:moveTo>
                  <a:pt x="350" y="180"/>
                </a:moveTo>
                <a:cubicBezTo>
                  <a:pt x="295" y="180"/>
                  <a:pt x="68" y="180"/>
                  <a:pt x="10" y="180"/>
                </a:cubicBezTo>
                <a:cubicBezTo>
                  <a:pt x="0" y="180"/>
                  <a:pt x="0" y="176"/>
                  <a:pt x="5" y="171"/>
                </a:cubicBezTo>
                <a:cubicBezTo>
                  <a:pt x="36" y="140"/>
                  <a:pt x="138" y="40"/>
                  <a:pt x="170" y="8"/>
                </a:cubicBezTo>
                <a:cubicBezTo>
                  <a:pt x="178" y="0"/>
                  <a:pt x="180" y="0"/>
                  <a:pt x="189" y="9"/>
                </a:cubicBezTo>
                <a:cubicBezTo>
                  <a:pt x="201" y="21"/>
                  <a:pt x="225" y="44"/>
                  <a:pt x="250" y="69"/>
                </a:cubicBezTo>
                <a:cubicBezTo>
                  <a:pt x="250" y="45"/>
                  <a:pt x="250" y="45"/>
                  <a:pt x="250" y="45"/>
                </a:cubicBezTo>
                <a:cubicBezTo>
                  <a:pt x="281" y="45"/>
                  <a:pt x="281" y="45"/>
                  <a:pt x="281" y="45"/>
                </a:cubicBezTo>
                <a:cubicBezTo>
                  <a:pt x="281" y="100"/>
                  <a:pt x="281" y="100"/>
                  <a:pt x="281" y="100"/>
                </a:cubicBezTo>
                <a:cubicBezTo>
                  <a:pt x="311" y="129"/>
                  <a:pt x="339" y="158"/>
                  <a:pt x="353" y="171"/>
                </a:cubicBezTo>
                <a:cubicBezTo>
                  <a:pt x="358" y="176"/>
                  <a:pt x="360" y="180"/>
                  <a:pt x="350" y="180"/>
                </a:cubicBezTo>
                <a:close/>
                <a:moveTo>
                  <a:pt x="314" y="367"/>
                </a:moveTo>
                <a:cubicBezTo>
                  <a:pt x="314" y="376"/>
                  <a:pt x="310" y="380"/>
                  <a:pt x="300" y="380"/>
                </a:cubicBezTo>
                <a:cubicBezTo>
                  <a:pt x="269" y="380"/>
                  <a:pt x="194" y="380"/>
                  <a:pt x="194" y="380"/>
                </a:cubicBezTo>
                <a:cubicBezTo>
                  <a:pt x="194" y="302"/>
                  <a:pt x="194" y="302"/>
                  <a:pt x="194" y="302"/>
                </a:cubicBezTo>
                <a:cubicBezTo>
                  <a:pt x="146" y="302"/>
                  <a:pt x="146" y="302"/>
                  <a:pt x="146" y="302"/>
                </a:cubicBezTo>
                <a:cubicBezTo>
                  <a:pt x="146" y="380"/>
                  <a:pt x="146" y="380"/>
                  <a:pt x="146" y="380"/>
                </a:cubicBezTo>
                <a:cubicBezTo>
                  <a:pt x="146" y="380"/>
                  <a:pt x="86" y="380"/>
                  <a:pt x="58" y="380"/>
                </a:cubicBezTo>
                <a:cubicBezTo>
                  <a:pt x="49" y="380"/>
                  <a:pt x="44" y="375"/>
                  <a:pt x="44" y="366"/>
                </a:cubicBezTo>
                <a:cubicBezTo>
                  <a:pt x="44" y="322"/>
                  <a:pt x="44" y="188"/>
                  <a:pt x="44" y="188"/>
                </a:cubicBezTo>
                <a:cubicBezTo>
                  <a:pt x="314" y="188"/>
                  <a:pt x="314" y="188"/>
                  <a:pt x="314" y="188"/>
                </a:cubicBezTo>
                <a:cubicBezTo>
                  <a:pt x="314" y="188"/>
                  <a:pt x="314" y="323"/>
                  <a:pt x="314" y="367"/>
                </a:cubicBezTo>
                <a:close/>
                <a:moveTo>
                  <a:pt x="273" y="242"/>
                </a:moveTo>
                <a:cubicBezTo>
                  <a:pt x="225" y="242"/>
                  <a:pt x="225" y="242"/>
                  <a:pt x="225" y="242"/>
                </a:cubicBezTo>
                <a:cubicBezTo>
                  <a:pt x="225" y="282"/>
                  <a:pt x="225" y="282"/>
                  <a:pt x="225" y="282"/>
                </a:cubicBezTo>
                <a:cubicBezTo>
                  <a:pt x="273" y="282"/>
                  <a:pt x="273" y="282"/>
                  <a:pt x="273" y="282"/>
                </a:cubicBezTo>
                <a:cubicBezTo>
                  <a:pt x="273" y="242"/>
                  <a:pt x="273" y="242"/>
                  <a:pt x="273" y="242"/>
                </a:cubicBezTo>
                <a:close/>
              </a:path>
            </a:pathLst>
          </a:custGeom>
          <a:solidFill>
            <a:schemeClr val="tx1"/>
          </a:solidFill>
          <a:ln w="9525">
            <a:noFill/>
            <a:round/>
            <a:headEnd/>
            <a:tailEnd/>
          </a:ln>
        </p:spPr>
        <p:txBody>
          <a:bodyPr vert="horz" wrap="square" lIns="121920" tIns="60960" rIns="121920" bIns="60960" numCol="1" anchor="t" anchorCtr="0" compatLnSpc="1">
            <a:prstTxWarp prst="textNoShape">
              <a:avLst/>
            </a:prstTxWarp>
          </a:bodyPr>
          <a:lstStyle/>
          <a:p>
            <a:endParaRPr lang="en-US" sz="2800">
              <a:solidFill>
                <a:schemeClr val="bg1">
                  <a:lumMod val="85000"/>
                </a:schemeClr>
              </a:solidFill>
            </a:endParaRPr>
          </a:p>
        </p:txBody>
      </p:sp>
      <p:sp>
        <p:nvSpPr>
          <p:cNvPr id="11" name="Rectangle 7"/>
          <p:cNvSpPr/>
          <p:nvPr/>
        </p:nvSpPr>
        <p:spPr>
          <a:xfrm>
            <a:off x="3309300" y="2125133"/>
            <a:ext cx="2540000" cy="3657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lumMod val="85000"/>
                </a:schemeClr>
              </a:solidFill>
            </a:endParaRPr>
          </a:p>
        </p:txBody>
      </p:sp>
      <p:grpSp>
        <p:nvGrpSpPr>
          <p:cNvPr id="12" name="Group 11"/>
          <p:cNvGrpSpPr/>
          <p:nvPr/>
        </p:nvGrpSpPr>
        <p:grpSpPr>
          <a:xfrm>
            <a:off x="4615555" y="2260601"/>
            <a:ext cx="1413927" cy="1473272"/>
            <a:chOff x="4204495" y="1809751"/>
            <a:chExt cx="1096958" cy="1143000"/>
          </a:xfrm>
          <a:solidFill>
            <a:schemeClr val="bg1">
              <a:lumMod val="50000"/>
            </a:schemeClr>
          </a:solidFill>
        </p:grpSpPr>
        <p:sp>
          <p:nvSpPr>
            <p:cNvPr id="13" name="Trapezoid 9"/>
            <p:cNvSpPr/>
            <p:nvPr/>
          </p:nvSpPr>
          <p:spPr>
            <a:xfrm rot="5400000">
              <a:off x="4658521" y="2310604"/>
              <a:ext cx="1143000" cy="141293"/>
            </a:xfrm>
            <a:prstGeom prst="trapezoid">
              <a:avLst>
                <a:gd name="adj" fmla="val 10154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lumMod val="85000"/>
                  </a:schemeClr>
                </a:solidFill>
              </a:endParaRPr>
            </a:p>
          </p:txBody>
        </p:sp>
        <p:sp>
          <p:nvSpPr>
            <p:cNvPr id="14" name="Isosceles Triangle 8"/>
            <p:cNvSpPr/>
            <p:nvPr/>
          </p:nvSpPr>
          <p:spPr>
            <a:xfrm rot="16200000">
              <a:off x="4321174" y="1832771"/>
              <a:ext cx="863600" cy="109695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 wrap="none" bIns="243840" rtlCol="0" anchor="ctr"/>
            <a:lstStyle/>
            <a:p>
              <a:pPr algn="ctr"/>
              <a:r>
                <a:rPr lang="ar-SA" sz="2800" b="1" dirty="0">
                  <a:solidFill>
                    <a:schemeClr val="tx1"/>
                  </a:solidFill>
                </a:rPr>
                <a:t>02</a:t>
              </a:r>
              <a:endParaRPr lang="en-US" sz="2800" b="1" dirty="0">
                <a:solidFill>
                  <a:schemeClr val="tx1"/>
                </a:solidFill>
              </a:endParaRPr>
            </a:p>
          </p:txBody>
        </p:sp>
      </p:grpSp>
      <p:cxnSp>
        <p:nvCxnSpPr>
          <p:cNvPr id="15" name="Straight Connector 13"/>
          <p:cNvCxnSpPr/>
          <p:nvPr/>
        </p:nvCxnSpPr>
        <p:spPr>
          <a:xfrm>
            <a:off x="3608013" y="4860236"/>
            <a:ext cx="1930400" cy="2117"/>
          </a:xfrm>
          <a:prstGeom prst="line">
            <a:avLst/>
          </a:prstGeom>
          <a:ln w="38100" cap="rnd">
            <a:solidFill>
              <a:schemeClr val="accent6">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TextBox 14"/>
          <p:cNvSpPr txBox="1"/>
          <p:nvPr/>
        </p:nvSpPr>
        <p:spPr>
          <a:xfrm>
            <a:off x="3390580" y="3359202"/>
            <a:ext cx="2377440" cy="1268039"/>
          </a:xfrm>
          <a:prstGeom prst="rect">
            <a:avLst/>
          </a:prstGeom>
          <a:noFill/>
        </p:spPr>
        <p:txBody>
          <a:bodyPr wrap="square" rtlCol="0">
            <a:spAutoFit/>
          </a:bodyPr>
          <a:lstStyle/>
          <a:p>
            <a:pPr algn="ctr"/>
            <a:r>
              <a:rPr lang="en-US" sz="1400" b="1" dirty="0">
                <a:solidFill>
                  <a:schemeClr val="bg1">
                    <a:lumMod val="85000"/>
                  </a:schemeClr>
                </a:solidFill>
              </a:rPr>
              <a:t>Title Goes Here</a:t>
            </a:r>
          </a:p>
          <a:p>
            <a:pPr algn="ctr">
              <a:spcBef>
                <a:spcPct val="20000"/>
              </a:spcBef>
              <a:defRPr/>
            </a:pPr>
            <a:r>
              <a:rPr lang="en-US" sz="1200" dirty="0">
                <a:solidFill>
                  <a:schemeClr val="bg1">
                    <a:lumMod val="85000"/>
                  </a:schemeClr>
                </a:solidFill>
              </a:rPr>
              <a:t>There are many variations of</a:t>
            </a:r>
            <a:br>
              <a:rPr lang="en-US" sz="1200" dirty="0">
                <a:solidFill>
                  <a:schemeClr val="bg1">
                    <a:lumMod val="85000"/>
                  </a:schemeClr>
                </a:solidFill>
              </a:rPr>
            </a:br>
            <a:r>
              <a:rPr lang="en-US" sz="1200" dirty="0">
                <a:solidFill>
                  <a:schemeClr val="bg1">
                    <a:lumMod val="85000"/>
                  </a:schemeClr>
                </a:solidFill>
              </a:rPr>
              <a:t> Lorem Ipsum available, but the majority have suffered  There</a:t>
            </a:r>
            <a:br>
              <a:rPr lang="en-US" sz="1200" dirty="0">
                <a:solidFill>
                  <a:schemeClr val="bg1">
                    <a:lumMod val="85000"/>
                  </a:schemeClr>
                </a:solidFill>
              </a:rPr>
            </a:br>
            <a:r>
              <a:rPr lang="en-US" sz="1200" dirty="0">
                <a:solidFill>
                  <a:schemeClr val="bg1">
                    <a:lumMod val="85000"/>
                  </a:schemeClr>
                </a:solidFill>
              </a:rPr>
              <a:t> are many variations of Lorem</a:t>
            </a:r>
            <a:br>
              <a:rPr lang="en-US" sz="1200" dirty="0">
                <a:solidFill>
                  <a:schemeClr val="bg1">
                    <a:lumMod val="85000"/>
                  </a:schemeClr>
                </a:solidFill>
              </a:rPr>
            </a:br>
            <a:r>
              <a:rPr lang="en-US" sz="1200" dirty="0">
                <a:solidFill>
                  <a:schemeClr val="bg1">
                    <a:lumMod val="85000"/>
                  </a:schemeClr>
                </a:solidFill>
              </a:rPr>
              <a:t>Ipsum available,</a:t>
            </a:r>
          </a:p>
        </p:txBody>
      </p:sp>
      <p:sp>
        <p:nvSpPr>
          <p:cNvPr id="17" name="Freeform 206"/>
          <p:cNvSpPr>
            <a:spLocks noEditPoints="1"/>
          </p:cNvSpPr>
          <p:nvPr/>
        </p:nvSpPr>
        <p:spPr bwMode="auto">
          <a:xfrm>
            <a:off x="4315894" y="5057907"/>
            <a:ext cx="526815" cy="526815"/>
          </a:xfrm>
          <a:custGeom>
            <a:avLst/>
            <a:gdLst/>
            <a:ahLst/>
            <a:cxnLst>
              <a:cxn ang="0">
                <a:pos x="249" y="215"/>
              </a:cxn>
              <a:cxn ang="0">
                <a:pos x="256" y="232"/>
              </a:cxn>
              <a:cxn ang="0">
                <a:pos x="232" y="256"/>
              </a:cxn>
              <a:cxn ang="0">
                <a:pos x="215" y="249"/>
              </a:cxn>
              <a:cxn ang="0">
                <a:pos x="145" y="179"/>
              </a:cxn>
              <a:cxn ang="0">
                <a:pos x="96" y="192"/>
              </a:cxn>
              <a:cxn ang="0">
                <a:pos x="0" y="96"/>
              </a:cxn>
              <a:cxn ang="0">
                <a:pos x="96" y="0"/>
              </a:cxn>
              <a:cxn ang="0">
                <a:pos x="192" y="96"/>
              </a:cxn>
              <a:cxn ang="0">
                <a:pos x="179" y="145"/>
              </a:cxn>
              <a:cxn ang="0">
                <a:pos x="249" y="215"/>
              </a:cxn>
              <a:cxn ang="0">
                <a:pos x="96" y="24"/>
              </a:cxn>
              <a:cxn ang="0">
                <a:pos x="24" y="96"/>
              </a:cxn>
              <a:cxn ang="0">
                <a:pos x="96" y="168"/>
              </a:cxn>
              <a:cxn ang="0">
                <a:pos x="168" y="96"/>
              </a:cxn>
              <a:cxn ang="0">
                <a:pos x="96" y="24"/>
              </a:cxn>
            </a:cxnLst>
            <a:rect l="0" t="0" r="r" b="b"/>
            <a:pathLst>
              <a:path w="256" h="256">
                <a:moveTo>
                  <a:pt x="249" y="215"/>
                </a:moveTo>
                <a:cubicBezTo>
                  <a:pt x="253" y="219"/>
                  <a:pt x="256" y="225"/>
                  <a:pt x="256" y="232"/>
                </a:cubicBezTo>
                <a:cubicBezTo>
                  <a:pt x="256" y="245"/>
                  <a:pt x="245" y="256"/>
                  <a:pt x="232" y="256"/>
                </a:cubicBezTo>
                <a:cubicBezTo>
                  <a:pt x="225" y="256"/>
                  <a:pt x="219" y="253"/>
                  <a:pt x="215" y="249"/>
                </a:cubicBezTo>
                <a:cubicBezTo>
                  <a:pt x="145" y="179"/>
                  <a:pt x="145" y="179"/>
                  <a:pt x="145" y="179"/>
                </a:cubicBezTo>
                <a:cubicBezTo>
                  <a:pt x="130" y="187"/>
                  <a:pt x="114" y="192"/>
                  <a:pt x="96" y="192"/>
                </a:cubicBezTo>
                <a:cubicBezTo>
                  <a:pt x="43" y="192"/>
                  <a:pt x="0" y="149"/>
                  <a:pt x="0" y="96"/>
                </a:cubicBezTo>
                <a:cubicBezTo>
                  <a:pt x="0" y="43"/>
                  <a:pt x="43" y="0"/>
                  <a:pt x="96" y="0"/>
                </a:cubicBezTo>
                <a:cubicBezTo>
                  <a:pt x="149" y="0"/>
                  <a:pt x="192" y="43"/>
                  <a:pt x="192" y="96"/>
                </a:cubicBezTo>
                <a:cubicBezTo>
                  <a:pt x="192" y="114"/>
                  <a:pt x="187" y="130"/>
                  <a:pt x="179" y="145"/>
                </a:cubicBezTo>
                <a:lnTo>
                  <a:pt x="249" y="215"/>
                </a:lnTo>
                <a:close/>
                <a:moveTo>
                  <a:pt x="96" y="24"/>
                </a:moveTo>
                <a:cubicBezTo>
                  <a:pt x="56" y="24"/>
                  <a:pt x="24" y="56"/>
                  <a:pt x="24" y="96"/>
                </a:cubicBezTo>
                <a:cubicBezTo>
                  <a:pt x="24" y="136"/>
                  <a:pt x="56" y="168"/>
                  <a:pt x="96" y="168"/>
                </a:cubicBezTo>
                <a:cubicBezTo>
                  <a:pt x="136" y="168"/>
                  <a:pt x="168" y="136"/>
                  <a:pt x="168" y="96"/>
                </a:cubicBezTo>
                <a:cubicBezTo>
                  <a:pt x="168" y="56"/>
                  <a:pt x="136" y="24"/>
                  <a:pt x="96" y="24"/>
                </a:cubicBezTo>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800">
              <a:solidFill>
                <a:schemeClr val="bg1">
                  <a:lumMod val="85000"/>
                </a:schemeClr>
              </a:solidFill>
            </a:endParaRPr>
          </a:p>
        </p:txBody>
      </p:sp>
      <p:sp>
        <p:nvSpPr>
          <p:cNvPr id="18" name="Rectangle 37"/>
          <p:cNvSpPr/>
          <p:nvPr/>
        </p:nvSpPr>
        <p:spPr>
          <a:xfrm>
            <a:off x="6159344" y="2125133"/>
            <a:ext cx="2540000" cy="36576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lumMod val="85000"/>
                </a:schemeClr>
              </a:solidFill>
            </a:endParaRPr>
          </a:p>
        </p:txBody>
      </p:sp>
      <p:grpSp>
        <p:nvGrpSpPr>
          <p:cNvPr id="19" name="Group 38"/>
          <p:cNvGrpSpPr/>
          <p:nvPr/>
        </p:nvGrpSpPr>
        <p:grpSpPr>
          <a:xfrm>
            <a:off x="7468773" y="2260601"/>
            <a:ext cx="1413927" cy="1473272"/>
            <a:chOff x="4204494" y="1809751"/>
            <a:chExt cx="1096958" cy="1143000"/>
          </a:xfrm>
          <a:solidFill>
            <a:schemeClr val="tx1"/>
          </a:solidFill>
        </p:grpSpPr>
        <p:sp>
          <p:nvSpPr>
            <p:cNvPr id="20" name="Trapezoid 42"/>
            <p:cNvSpPr/>
            <p:nvPr/>
          </p:nvSpPr>
          <p:spPr>
            <a:xfrm rot="5400000">
              <a:off x="4658521" y="2310604"/>
              <a:ext cx="1143000" cy="141293"/>
            </a:xfrm>
            <a:prstGeom prst="trapezoid">
              <a:avLst>
                <a:gd name="adj" fmla="val 10154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lumMod val="85000"/>
                  </a:schemeClr>
                </a:solidFill>
              </a:endParaRPr>
            </a:p>
          </p:txBody>
        </p:sp>
        <p:sp>
          <p:nvSpPr>
            <p:cNvPr id="21" name="Isosceles Triangle 43"/>
            <p:cNvSpPr/>
            <p:nvPr/>
          </p:nvSpPr>
          <p:spPr>
            <a:xfrm rot="16200000">
              <a:off x="4321173" y="1832771"/>
              <a:ext cx="863600" cy="109695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 wrap="none" bIns="243840" rtlCol="0" anchor="ctr"/>
            <a:lstStyle/>
            <a:p>
              <a:pPr algn="ctr"/>
              <a:r>
                <a:rPr lang="ar-SA" sz="2800" b="1" dirty="0">
                  <a:solidFill>
                    <a:schemeClr val="bg1">
                      <a:lumMod val="85000"/>
                    </a:schemeClr>
                  </a:solidFill>
                </a:rPr>
                <a:t>03</a:t>
              </a:r>
              <a:endParaRPr lang="en-US" sz="2800" b="1" dirty="0">
                <a:solidFill>
                  <a:schemeClr val="bg1">
                    <a:lumMod val="85000"/>
                  </a:schemeClr>
                </a:solidFill>
              </a:endParaRPr>
            </a:p>
          </p:txBody>
        </p:sp>
      </p:grpSp>
      <p:cxnSp>
        <p:nvCxnSpPr>
          <p:cNvPr id="22" name="Straight Connector 39"/>
          <p:cNvCxnSpPr/>
          <p:nvPr/>
        </p:nvCxnSpPr>
        <p:spPr>
          <a:xfrm>
            <a:off x="6458057" y="4860236"/>
            <a:ext cx="1930400" cy="2117"/>
          </a:xfrm>
          <a:prstGeom prst="line">
            <a:avLst/>
          </a:prstGeom>
          <a:ln w="38100" cap="rnd">
            <a:solidFill>
              <a:schemeClr val="accent6">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3" name="TextBox 40"/>
          <p:cNvSpPr txBox="1"/>
          <p:nvPr/>
        </p:nvSpPr>
        <p:spPr>
          <a:xfrm>
            <a:off x="6240624" y="3359202"/>
            <a:ext cx="2377440" cy="1268039"/>
          </a:xfrm>
          <a:prstGeom prst="rect">
            <a:avLst/>
          </a:prstGeom>
          <a:noFill/>
        </p:spPr>
        <p:txBody>
          <a:bodyPr wrap="square" rtlCol="0">
            <a:spAutoFit/>
          </a:bodyPr>
          <a:lstStyle/>
          <a:p>
            <a:pPr algn="ctr"/>
            <a:r>
              <a:rPr lang="en-US" sz="1400" b="1" dirty="0">
                <a:solidFill>
                  <a:schemeClr val="bg1">
                    <a:lumMod val="85000"/>
                  </a:schemeClr>
                </a:solidFill>
              </a:rPr>
              <a:t>Title Goes Here</a:t>
            </a:r>
          </a:p>
          <a:p>
            <a:pPr algn="ctr">
              <a:spcBef>
                <a:spcPct val="20000"/>
              </a:spcBef>
              <a:defRPr/>
            </a:pPr>
            <a:r>
              <a:rPr lang="en-US" sz="1200" dirty="0">
                <a:solidFill>
                  <a:schemeClr val="bg1">
                    <a:lumMod val="85000"/>
                  </a:schemeClr>
                </a:solidFill>
              </a:rPr>
              <a:t>There are many variations of</a:t>
            </a:r>
            <a:br>
              <a:rPr lang="en-US" sz="1200" dirty="0">
                <a:solidFill>
                  <a:schemeClr val="bg1">
                    <a:lumMod val="85000"/>
                  </a:schemeClr>
                </a:solidFill>
              </a:rPr>
            </a:br>
            <a:r>
              <a:rPr lang="en-US" sz="1200" dirty="0">
                <a:solidFill>
                  <a:schemeClr val="bg1">
                    <a:lumMod val="85000"/>
                  </a:schemeClr>
                </a:solidFill>
              </a:rPr>
              <a:t> Lorem Ipsum available, but the majority have suffered  There</a:t>
            </a:r>
            <a:br>
              <a:rPr lang="en-US" sz="1200" dirty="0">
                <a:solidFill>
                  <a:schemeClr val="bg1">
                    <a:lumMod val="85000"/>
                  </a:schemeClr>
                </a:solidFill>
              </a:rPr>
            </a:br>
            <a:r>
              <a:rPr lang="en-US" sz="1200" dirty="0">
                <a:solidFill>
                  <a:schemeClr val="bg1">
                    <a:lumMod val="85000"/>
                  </a:schemeClr>
                </a:solidFill>
              </a:rPr>
              <a:t> are many variations of Lorem</a:t>
            </a:r>
            <a:br>
              <a:rPr lang="en-US" sz="1200" dirty="0">
                <a:solidFill>
                  <a:schemeClr val="bg1">
                    <a:lumMod val="85000"/>
                  </a:schemeClr>
                </a:solidFill>
              </a:rPr>
            </a:br>
            <a:r>
              <a:rPr lang="en-US" sz="1200" dirty="0">
                <a:solidFill>
                  <a:schemeClr val="bg1">
                    <a:lumMod val="85000"/>
                  </a:schemeClr>
                </a:solidFill>
              </a:rPr>
              <a:t>Ipsum available,</a:t>
            </a:r>
          </a:p>
        </p:txBody>
      </p:sp>
      <p:sp>
        <p:nvSpPr>
          <p:cNvPr id="24" name="Freeform 170"/>
          <p:cNvSpPr>
            <a:spLocks noEditPoints="1"/>
          </p:cNvSpPr>
          <p:nvPr/>
        </p:nvSpPr>
        <p:spPr bwMode="auto">
          <a:xfrm>
            <a:off x="7145632" y="5081509"/>
            <a:ext cx="567424" cy="479608"/>
          </a:xfrm>
          <a:custGeom>
            <a:avLst/>
            <a:gdLst/>
            <a:ahLst/>
            <a:cxnLst>
              <a:cxn ang="0">
                <a:pos x="244" y="216"/>
              </a:cxn>
              <a:cxn ang="0">
                <a:pos x="12" y="216"/>
              </a:cxn>
              <a:cxn ang="0">
                <a:pos x="0" y="204"/>
              </a:cxn>
              <a:cxn ang="0">
                <a:pos x="0" y="12"/>
              </a:cxn>
              <a:cxn ang="0">
                <a:pos x="12" y="0"/>
              </a:cxn>
              <a:cxn ang="0">
                <a:pos x="24" y="12"/>
              </a:cxn>
              <a:cxn ang="0">
                <a:pos x="24" y="164"/>
              </a:cxn>
              <a:cxn ang="0">
                <a:pos x="24" y="192"/>
              </a:cxn>
              <a:cxn ang="0">
                <a:pos x="244" y="192"/>
              </a:cxn>
              <a:cxn ang="0">
                <a:pos x="256" y="204"/>
              </a:cxn>
              <a:cxn ang="0">
                <a:pos x="244" y="216"/>
              </a:cxn>
              <a:cxn ang="0">
                <a:pos x="216" y="180"/>
              </a:cxn>
              <a:cxn ang="0">
                <a:pos x="192" y="180"/>
              </a:cxn>
              <a:cxn ang="0">
                <a:pos x="180" y="168"/>
              </a:cxn>
              <a:cxn ang="0">
                <a:pos x="180" y="84"/>
              </a:cxn>
              <a:cxn ang="0">
                <a:pos x="192" y="72"/>
              </a:cxn>
              <a:cxn ang="0">
                <a:pos x="216" y="72"/>
              </a:cxn>
              <a:cxn ang="0">
                <a:pos x="228" y="84"/>
              </a:cxn>
              <a:cxn ang="0">
                <a:pos x="228" y="168"/>
              </a:cxn>
              <a:cxn ang="0">
                <a:pos x="216" y="180"/>
              </a:cxn>
              <a:cxn ang="0">
                <a:pos x="148" y="180"/>
              </a:cxn>
              <a:cxn ang="0">
                <a:pos x="124" y="180"/>
              </a:cxn>
              <a:cxn ang="0">
                <a:pos x="112" y="168"/>
              </a:cxn>
              <a:cxn ang="0">
                <a:pos x="112" y="36"/>
              </a:cxn>
              <a:cxn ang="0">
                <a:pos x="124" y="24"/>
              </a:cxn>
              <a:cxn ang="0">
                <a:pos x="148" y="24"/>
              </a:cxn>
              <a:cxn ang="0">
                <a:pos x="160" y="36"/>
              </a:cxn>
              <a:cxn ang="0">
                <a:pos x="160" y="168"/>
              </a:cxn>
              <a:cxn ang="0">
                <a:pos x="148" y="180"/>
              </a:cxn>
              <a:cxn ang="0">
                <a:pos x="80" y="180"/>
              </a:cxn>
              <a:cxn ang="0">
                <a:pos x="56" y="180"/>
              </a:cxn>
              <a:cxn ang="0">
                <a:pos x="44" y="168"/>
              </a:cxn>
              <a:cxn ang="0">
                <a:pos x="44" y="144"/>
              </a:cxn>
              <a:cxn ang="0">
                <a:pos x="56" y="132"/>
              </a:cxn>
              <a:cxn ang="0">
                <a:pos x="80" y="132"/>
              </a:cxn>
              <a:cxn ang="0">
                <a:pos x="92" y="144"/>
              </a:cxn>
              <a:cxn ang="0">
                <a:pos x="92" y="168"/>
              </a:cxn>
              <a:cxn ang="0">
                <a:pos x="80" y="180"/>
              </a:cxn>
            </a:cxnLst>
            <a:rect l="0" t="0" r="r" b="b"/>
            <a:pathLst>
              <a:path w="256" h="216">
                <a:moveTo>
                  <a:pt x="244" y="216"/>
                </a:moveTo>
                <a:cubicBezTo>
                  <a:pt x="12" y="216"/>
                  <a:pt x="12" y="216"/>
                  <a:pt x="12" y="216"/>
                </a:cubicBezTo>
                <a:cubicBezTo>
                  <a:pt x="5" y="216"/>
                  <a:pt x="0" y="211"/>
                  <a:pt x="0" y="204"/>
                </a:cubicBezTo>
                <a:cubicBezTo>
                  <a:pt x="0" y="12"/>
                  <a:pt x="0" y="12"/>
                  <a:pt x="0" y="12"/>
                </a:cubicBezTo>
                <a:cubicBezTo>
                  <a:pt x="0" y="5"/>
                  <a:pt x="5" y="0"/>
                  <a:pt x="12" y="0"/>
                </a:cubicBezTo>
                <a:cubicBezTo>
                  <a:pt x="19" y="0"/>
                  <a:pt x="24" y="5"/>
                  <a:pt x="24" y="12"/>
                </a:cubicBezTo>
                <a:cubicBezTo>
                  <a:pt x="24" y="164"/>
                  <a:pt x="24" y="164"/>
                  <a:pt x="24" y="164"/>
                </a:cubicBezTo>
                <a:cubicBezTo>
                  <a:pt x="24" y="192"/>
                  <a:pt x="24" y="192"/>
                  <a:pt x="24" y="192"/>
                </a:cubicBezTo>
                <a:cubicBezTo>
                  <a:pt x="244" y="192"/>
                  <a:pt x="244" y="192"/>
                  <a:pt x="244" y="192"/>
                </a:cubicBezTo>
                <a:cubicBezTo>
                  <a:pt x="251" y="192"/>
                  <a:pt x="256" y="197"/>
                  <a:pt x="256" y="204"/>
                </a:cubicBezTo>
                <a:cubicBezTo>
                  <a:pt x="256" y="211"/>
                  <a:pt x="251" y="216"/>
                  <a:pt x="244" y="216"/>
                </a:cubicBezTo>
                <a:moveTo>
                  <a:pt x="216" y="180"/>
                </a:moveTo>
                <a:cubicBezTo>
                  <a:pt x="192" y="180"/>
                  <a:pt x="192" y="180"/>
                  <a:pt x="192" y="180"/>
                </a:cubicBezTo>
                <a:cubicBezTo>
                  <a:pt x="185" y="180"/>
                  <a:pt x="180" y="175"/>
                  <a:pt x="180" y="168"/>
                </a:cubicBezTo>
                <a:cubicBezTo>
                  <a:pt x="180" y="84"/>
                  <a:pt x="180" y="84"/>
                  <a:pt x="180" y="84"/>
                </a:cubicBezTo>
                <a:cubicBezTo>
                  <a:pt x="180" y="77"/>
                  <a:pt x="185" y="72"/>
                  <a:pt x="192" y="72"/>
                </a:cubicBezTo>
                <a:cubicBezTo>
                  <a:pt x="216" y="72"/>
                  <a:pt x="216" y="72"/>
                  <a:pt x="216" y="72"/>
                </a:cubicBezTo>
                <a:cubicBezTo>
                  <a:pt x="223" y="72"/>
                  <a:pt x="228" y="77"/>
                  <a:pt x="228" y="84"/>
                </a:cubicBezTo>
                <a:cubicBezTo>
                  <a:pt x="228" y="168"/>
                  <a:pt x="228" y="168"/>
                  <a:pt x="228" y="168"/>
                </a:cubicBezTo>
                <a:cubicBezTo>
                  <a:pt x="228" y="175"/>
                  <a:pt x="223" y="180"/>
                  <a:pt x="216" y="180"/>
                </a:cubicBezTo>
                <a:moveTo>
                  <a:pt x="148" y="180"/>
                </a:moveTo>
                <a:cubicBezTo>
                  <a:pt x="124" y="180"/>
                  <a:pt x="124" y="180"/>
                  <a:pt x="124" y="180"/>
                </a:cubicBezTo>
                <a:cubicBezTo>
                  <a:pt x="117" y="180"/>
                  <a:pt x="112" y="175"/>
                  <a:pt x="112" y="168"/>
                </a:cubicBezTo>
                <a:cubicBezTo>
                  <a:pt x="112" y="36"/>
                  <a:pt x="112" y="36"/>
                  <a:pt x="112" y="36"/>
                </a:cubicBezTo>
                <a:cubicBezTo>
                  <a:pt x="112" y="29"/>
                  <a:pt x="117" y="24"/>
                  <a:pt x="124" y="24"/>
                </a:cubicBezTo>
                <a:cubicBezTo>
                  <a:pt x="148" y="24"/>
                  <a:pt x="148" y="24"/>
                  <a:pt x="148" y="24"/>
                </a:cubicBezTo>
                <a:cubicBezTo>
                  <a:pt x="155" y="24"/>
                  <a:pt x="160" y="29"/>
                  <a:pt x="160" y="36"/>
                </a:cubicBezTo>
                <a:cubicBezTo>
                  <a:pt x="160" y="168"/>
                  <a:pt x="160" y="168"/>
                  <a:pt x="160" y="168"/>
                </a:cubicBezTo>
                <a:cubicBezTo>
                  <a:pt x="160" y="175"/>
                  <a:pt x="155" y="180"/>
                  <a:pt x="148" y="180"/>
                </a:cubicBezTo>
                <a:moveTo>
                  <a:pt x="80" y="180"/>
                </a:moveTo>
                <a:cubicBezTo>
                  <a:pt x="56" y="180"/>
                  <a:pt x="56" y="180"/>
                  <a:pt x="56" y="180"/>
                </a:cubicBezTo>
                <a:cubicBezTo>
                  <a:pt x="49" y="180"/>
                  <a:pt x="44" y="175"/>
                  <a:pt x="44" y="168"/>
                </a:cubicBezTo>
                <a:cubicBezTo>
                  <a:pt x="44" y="144"/>
                  <a:pt x="44" y="144"/>
                  <a:pt x="44" y="144"/>
                </a:cubicBezTo>
                <a:cubicBezTo>
                  <a:pt x="44" y="137"/>
                  <a:pt x="49" y="132"/>
                  <a:pt x="56" y="132"/>
                </a:cubicBezTo>
                <a:cubicBezTo>
                  <a:pt x="80" y="132"/>
                  <a:pt x="80" y="132"/>
                  <a:pt x="80" y="132"/>
                </a:cubicBezTo>
                <a:cubicBezTo>
                  <a:pt x="87" y="132"/>
                  <a:pt x="92" y="137"/>
                  <a:pt x="92" y="144"/>
                </a:cubicBezTo>
                <a:cubicBezTo>
                  <a:pt x="92" y="168"/>
                  <a:pt x="92" y="168"/>
                  <a:pt x="92" y="168"/>
                </a:cubicBezTo>
                <a:cubicBezTo>
                  <a:pt x="92" y="175"/>
                  <a:pt x="87" y="180"/>
                  <a:pt x="80" y="180"/>
                </a:cubicBezTo>
              </a:path>
            </a:pathLst>
          </a:custGeom>
          <a:solidFill>
            <a:schemeClr val="tx1"/>
          </a:solidFill>
          <a:ln w="9525">
            <a:noFill/>
            <a:round/>
            <a:headEnd/>
            <a:tailEnd/>
          </a:ln>
        </p:spPr>
        <p:txBody>
          <a:bodyPr vert="horz" wrap="square" lIns="121920" tIns="60960" rIns="121920" bIns="60960" numCol="1" anchor="t" anchorCtr="0" compatLnSpc="1">
            <a:prstTxWarp prst="textNoShape">
              <a:avLst/>
            </a:prstTxWarp>
          </a:bodyPr>
          <a:lstStyle/>
          <a:p>
            <a:endParaRPr lang="en-US" sz="2800">
              <a:solidFill>
                <a:schemeClr val="bg1">
                  <a:lumMod val="85000"/>
                </a:schemeClr>
              </a:solidFill>
            </a:endParaRPr>
          </a:p>
        </p:txBody>
      </p:sp>
      <p:sp>
        <p:nvSpPr>
          <p:cNvPr id="25" name="Rectangle 29"/>
          <p:cNvSpPr/>
          <p:nvPr/>
        </p:nvSpPr>
        <p:spPr>
          <a:xfrm>
            <a:off x="9012563" y="2125133"/>
            <a:ext cx="2540000" cy="3657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lumMod val="85000"/>
                </a:schemeClr>
              </a:solidFill>
            </a:endParaRPr>
          </a:p>
        </p:txBody>
      </p:sp>
      <p:grpSp>
        <p:nvGrpSpPr>
          <p:cNvPr id="26" name="Group 30"/>
          <p:cNvGrpSpPr/>
          <p:nvPr/>
        </p:nvGrpSpPr>
        <p:grpSpPr>
          <a:xfrm>
            <a:off x="10321991" y="2260601"/>
            <a:ext cx="1413927" cy="1473272"/>
            <a:chOff x="4204494" y="1809751"/>
            <a:chExt cx="1096958" cy="1143000"/>
          </a:xfrm>
          <a:solidFill>
            <a:schemeClr val="bg1">
              <a:lumMod val="50000"/>
            </a:schemeClr>
          </a:solidFill>
        </p:grpSpPr>
        <p:sp>
          <p:nvSpPr>
            <p:cNvPr id="27" name="Trapezoid 34"/>
            <p:cNvSpPr/>
            <p:nvPr/>
          </p:nvSpPr>
          <p:spPr>
            <a:xfrm rot="5400000">
              <a:off x="4658521" y="2310604"/>
              <a:ext cx="1143000" cy="141293"/>
            </a:xfrm>
            <a:prstGeom prst="trapezoid">
              <a:avLst>
                <a:gd name="adj" fmla="val 10154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lumMod val="85000"/>
                  </a:schemeClr>
                </a:solidFill>
              </a:endParaRPr>
            </a:p>
          </p:txBody>
        </p:sp>
        <p:sp>
          <p:nvSpPr>
            <p:cNvPr id="28" name="Isosceles Triangle 35"/>
            <p:cNvSpPr/>
            <p:nvPr/>
          </p:nvSpPr>
          <p:spPr>
            <a:xfrm rot="16200000">
              <a:off x="4321173" y="1832771"/>
              <a:ext cx="863600" cy="109695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 wrap="none" bIns="243840" rtlCol="0" anchor="ctr"/>
            <a:lstStyle/>
            <a:p>
              <a:pPr algn="ctr"/>
              <a:r>
                <a:rPr lang="ar-SA" sz="2800" b="1" dirty="0">
                  <a:solidFill>
                    <a:schemeClr val="tx1"/>
                  </a:solidFill>
                </a:rPr>
                <a:t>04</a:t>
              </a:r>
              <a:endParaRPr lang="en-US" sz="2800" b="1" dirty="0">
                <a:solidFill>
                  <a:schemeClr val="tx1"/>
                </a:solidFill>
              </a:endParaRPr>
            </a:p>
          </p:txBody>
        </p:sp>
      </p:grpSp>
      <p:cxnSp>
        <p:nvCxnSpPr>
          <p:cNvPr id="29" name="Straight Connector 31"/>
          <p:cNvCxnSpPr/>
          <p:nvPr/>
        </p:nvCxnSpPr>
        <p:spPr>
          <a:xfrm>
            <a:off x="9311276" y="4860236"/>
            <a:ext cx="1930400" cy="2117"/>
          </a:xfrm>
          <a:prstGeom prst="line">
            <a:avLst/>
          </a:prstGeom>
          <a:ln w="38100" cap="rnd">
            <a:solidFill>
              <a:schemeClr val="accent6">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0" name="TextBox 32"/>
          <p:cNvSpPr txBox="1"/>
          <p:nvPr/>
        </p:nvSpPr>
        <p:spPr>
          <a:xfrm>
            <a:off x="9093843" y="3359202"/>
            <a:ext cx="2377440" cy="1268039"/>
          </a:xfrm>
          <a:prstGeom prst="rect">
            <a:avLst/>
          </a:prstGeom>
          <a:noFill/>
        </p:spPr>
        <p:txBody>
          <a:bodyPr wrap="square" rtlCol="0">
            <a:spAutoFit/>
          </a:bodyPr>
          <a:lstStyle/>
          <a:p>
            <a:pPr algn="ctr"/>
            <a:r>
              <a:rPr lang="en-US" sz="1400" b="1" dirty="0">
                <a:solidFill>
                  <a:schemeClr val="bg1">
                    <a:lumMod val="85000"/>
                  </a:schemeClr>
                </a:solidFill>
              </a:rPr>
              <a:t>Title Goes Here</a:t>
            </a:r>
          </a:p>
          <a:p>
            <a:pPr algn="ctr">
              <a:spcBef>
                <a:spcPct val="20000"/>
              </a:spcBef>
              <a:defRPr/>
            </a:pPr>
            <a:r>
              <a:rPr lang="en-US" sz="1200" dirty="0">
                <a:solidFill>
                  <a:schemeClr val="bg1">
                    <a:lumMod val="85000"/>
                  </a:schemeClr>
                </a:solidFill>
              </a:rPr>
              <a:t>There are many variations of</a:t>
            </a:r>
            <a:br>
              <a:rPr lang="en-US" sz="1200" dirty="0">
                <a:solidFill>
                  <a:schemeClr val="bg1">
                    <a:lumMod val="85000"/>
                  </a:schemeClr>
                </a:solidFill>
              </a:rPr>
            </a:br>
            <a:r>
              <a:rPr lang="en-US" sz="1200" dirty="0">
                <a:solidFill>
                  <a:schemeClr val="bg1">
                    <a:lumMod val="85000"/>
                  </a:schemeClr>
                </a:solidFill>
              </a:rPr>
              <a:t> Lorem Ipsum available, but the majority have suffered  There</a:t>
            </a:r>
            <a:br>
              <a:rPr lang="en-US" sz="1200" dirty="0">
                <a:solidFill>
                  <a:schemeClr val="bg1">
                    <a:lumMod val="85000"/>
                  </a:schemeClr>
                </a:solidFill>
              </a:rPr>
            </a:br>
            <a:r>
              <a:rPr lang="en-US" sz="1200" dirty="0">
                <a:solidFill>
                  <a:schemeClr val="bg1">
                    <a:lumMod val="85000"/>
                  </a:schemeClr>
                </a:solidFill>
              </a:rPr>
              <a:t> are many variations of Lorem</a:t>
            </a:r>
            <a:br>
              <a:rPr lang="en-US" sz="1200" dirty="0">
                <a:solidFill>
                  <a:schemeClr val="bg1">
                    <a:lumMod val="85000"/>
                  </a:schemeClr>
                </a:solidFill>
              </a:rPr>
            </a:br>
            <a:r>
              <a:rPr lang="en-US" sz="1200" dirty="0">
                <a:solidFill>
                  <a:schemeClr val="bg1">
                    <a:lumMod val="85000"/>
                  </a:schemeClr>
                </a:solidFill>
              </a:rPr>
              <a:t>Ipsum available,</a:t>
            </a:r>
          </a:p>
        </p:txBody>
      </p:sp>
      <p:sp>
        <p:nvSpPr>
          <p:cNvPr id="31" name="Freeform 45"/>
          <p:cNvSpPr>
            <a:spLocks noEditPoints="1"/>
          </p:cNvSpPr>
          <p:nvPr/>
        </p:nvSpPr>
        <p:spPr bwMode="auto">
          <a:xfrm>
            <a:off x="10028624" y="5046107"/>
            <a:ext cx="507877" cy="550413"/>
          </a:xfrm>
          <a:custGeom>
            <a:avLst/>
            <a:gdLst/>
            <a:ahLst/>
            <a:cxnLst>
              <a:cxn ang="0">
                <a:pos x="783" y="812"/>
              </a:cxn>
              <a:cxn ang="0">
                <a:pos x="684" y="703"/>
              </a:cxn>
              <a:cxn ang="0">
                <a:pos x="698" y="592"/>
              </a:cxn>
              <a:cxn ang="0">
                <a:pos x="674" y="483"/>
              </a:cxn>
              <a:cxn ang="0">
                <a:pos x="617" y="387"/>
              </a:cxn>
              <a:cxn ang="0">
                <a:pos x="532" y="315"/>
              </a:cxn>
              <a:cxn ang="0">
                <a:pos x="428" y="275"/>
              </a:cxn>
              <a:cxn ang="0">
                <a:pos x="316" y="270"/>
              </a:cxn>
              <a:cxn ang="0">
                <a:pos x="209" y="303"/>
              </a:cxn>
              <a:cxn ang="0">
                <a:pos x="119" y="367"/>
              </a:cxn>
              <a:cxn ang="0">
                <a:pos x="54" y="458"/>
              </a:cxn>
              <a:cxn ang="0">
                <a:pos x="22" y="565"/>
              </a:cxn>
              <a:cxn ang="0">
                <a:pos x="27" y="677"/>
              </a:cxn>
              <a:cxn ang="0">
                <a:pos x="68" y="781"/>
              </a:cxn>
              <a:cxn ang="0">
                <a:pos x="140" y="866"/>
              </a:cxn>
              <a:cxn ang="0">
                <a:pos x="236" y="923"/>
              </a:cxn>
              <a:cxn ang="0">
                <a:pos x="345" y="945"/>
              </a:cxn>
              <a:cxn ang="0">
                <a:pos x="456" y="931"/>
              </a:cxn>
              <a:cxn ang="0">
                <a:pos x="556" y="882"/>
              </a:cxn>
              <a:cxn ang="0">
                <a:pos x="605" y="817"/>
              </a:cxn>
              <a:cxn ang="0">
                <a:pos x="769" y="943"/>
              </a:cxn>
              <a:cxn ang="0">
                <a:pos x="843" y="818"/>
              </a:cxn>
              <a:cxn ang="0">
                <a:pos x="456" y="618"/>
              </a:cxn>
              <a:cxn ang="0">
                <a:pos x="317" y="545"/>
              </a:cxn>
              <a:cxn ang="0">
                <a:pos x="381" y="630"/>
              </a:cxn>
              <a:cxn ang="0">
                <a:pos x="276" y="614"/>
              </a:cxn>
              <a:cxn ang="0">
                <a:pos x="407" y="700"/>
              </a:cxn>
              <a:cxn ang="0">
                <a:pos x="408" y="804"/>
              </a:cxn>
              <a:cxn ang="0">
                <a:pos x="307" y="409"/>
              </a:cxn>
              <a:cxn ang="0">
                <a:pos x="550" y="674"/>
              </a:cxn>
              <a:cxn ang="0">
                <a:pos x="576" y="689"/>
              </a:cxn>
              <a:cxn ang="0">
                <a:pos x="299" y="379"/>
              </a:cxn>
              <a:cxn ang="0">
                <a:pos x="415" y="833"/>
              </a:cxn>
              <a:cxn ang="0">
                <a:pos x="544" y="781"/>
              </a:cxn>
              <a:cxn ang="0">
                <a:pos x="109" y="670"/>
              </a:cxn>
              <a:cxn ang="0">
                <a:pos x="605" y="543"/>
              </a:cxn>
              <a:cxn ang="0">
                <a:pos x="839" y="900"/>
              </a:cxn>
              <a:cxn ang="0">
                <a:pos x="773" y="900"/>
              </a:cxn>
              <a:cxn ang="0">
                <a:pos x="807" y="842"/>
              </a:cxn>
              <a:cxn ang="0">
                <a:pos x="839" y="900"/>
              </a:cxn>
              <a:cxn ang="0">
                <a:pos x="543" y="226"/>
              </a:cxn>
              <a:cxn ang="0">
                <a:pos x="570" y="293"/>
              </a:cxn>
              <a:cxn ang="0">
                <a:pos x="620" y="312"/>
              </a:cxn>
              <a:cxn ang="0">
                <a:pos x="687" y="340"/>
              </a:cxn>
              <a:cxn ang="0">
                <a:pos x="736" y="318"/>
              </a:cxn>
              <a:cxn ang="0">
                <a:pos x="802" y="290"/>
              </a:cxn>
              <a:cxn ang="0">
                <a:pos x="821" y="240"/>
              </a:cxn>
              <a:cxn ang="0">
                <a:pos x="849" y="173"/>
              </a:cxn>
              <a:cxn ang="0">
                <a:pos x="827" y="124"/>
              </a:cxn>
              <a:cxn ang="0">
                <a:pos x="800" y="58"/>
              </a:cxn>
              <a:cxn ang="0">
                <a:pos x="749" y="39"/>
              </a:cxn>
              <a:cxn ang="0">
                <a:pos x="683" y="11"/>
              </a:cxn>
              <a:cxn ang="0">
                <a:pos x="634" y="33"/>
              </a:cxn>
              <a:cxn ang="0">
                <a:pos x="567" y="60"/>
              </a:cxn>
              <a:cxn ang="0">
                <a:pos x="548" y="111"/>
              </a:cxn>
              <a:cxn ang="0">
                <a:pos x="521" y="177"/>
              </a:cxn>
              <a:cxn ang="0">
                <a:pos x="685" y="93"/>
              </a:cxn>
              <a:cxn ang="0">
                <a:pos x="685" y="258"/>
              </a:cxn>
              <a:cxn ang="0">
                <a:pos x="685" y="93"/>
              </a:cxn>
              <a:cxn ang="0">
                <a:pos x="685" y="93"/>
              </a:cxn>
            </a:cxnLst>
            <a:rect l="0" t="0" r="r" b="b"/>
            <a:pathLst>
              <a:path w="889" h="965">
                <a:moveTo>
                  <a:pt x="843" y="818"/>
                </a:moveTo>
                <a:cubicBezTo>
                  <a:pt x="824" y="807"/>
                  <a:pt x="803" y="806"/>
                  <a:pt x="783" y="812"/>
                </a:cubicBezTo>
                <a:cubicBezTo>
                  <a:pt x="657" y="737"/>
                  <a:pt x="657" y="737"/>
                  <a:pt x="657" y="737"/>
                </a:cubicBezTo>
                <a:cubicBezTo>
                  <a:pt x="659" y="722"/>
                  <a:pt x="669" y="709"/>
                  <a:pt x="684" y="703"/>
                </a:cubicBezTo>
                <a:cubicBezTo>
                  <a:pt x="707" y="694"/>
                  <a:pt x="712" y="672"/>
                  <a:pt x="694" y="654"/>
                </a:cubicBezTo>
                <a:cubicBezTo>
                  <a:pt x="677" y="636"/>
                  <a:pt x="679" y="608"/>
                  <a:pt x="698" y="592"/>
                </a:cubicBezTo>
                <a:cubicBezTo>
                  <a:pt x="716" y="576"/>
                  <a:pt x="714" y="554"/>
                  <a:pt x="691" y="542"/>
                </a:cubicBezTo>
                <a:cubicBezTo>
                  <a:pt x="670" y="531"/>
                  <a:pt x="662" y="504"/>
                  <a:pt x="674" y="483"/>
                </a:cubicBezTo>
                <a:cubicBezTo>
                  <a:pt x="687" y="462"/>
                  <a:pt x="677" y="441"/>
                  <a:pt x="653" y="438"/>
                </a:cubicBezTo>
                <a:cubicBezTo>
                  <a:pt x="628" y="434"/>
                  <a:pt x="612" y="412"/>
                  <a:pt x="617" y="387"/>
                </a:cubicBezTo>
                <a:cubicBezTo>
                  <a:pt x="622" y="363"/>
                  <a:pt x="606" y="347"/>
                  <a:pt x="582" y="352"/>
                </a:cubicBezTo>
                <a:cubicBezTo>
                  <a:pt x="557" y="356"/>
                  <a:pt x="535" y="340"/>
                  <a:pt x="532" y="315"/>
                </a:cubicBezTo>
                <a:cubicBezTo>
                  <a:pt x="529" y="291"/>
                  <a:pt x="508" y="281"/>
                  <a:pt x="487" y="293"/>
                </a:cubicBezTo>
                <a:cubicBezTo>
                  <a:pt x="465" y="305"/>
                  <a:pt x="439" y="297"/>
                  <a:pt x="428" y="275"/>
                </a:cubicBezTo>
                <a:cubicBezTo>
                  <a:pt x="417" y="253"/>
                  <a:pt x="395" y="250"/>
                  <a:pt x="378" y="268"/>
                </a:cubicBezTo>
                <a:cubicBezTo>
                  <a:pt x="362" y="287"/>
                  <a:pt x="334" y="288"/>
                  <a:pt x="316" y="270"/>
                </a:cubicBezTo>
                <a:cubicBezTo>
                  <a:pt x="299" y="253"/>
                  <a:pt x="277" y="258"/>
                  <a:pt x="267" y="280"/>
                </a:cubicBezTo>
                <a:cubicBezTo>
                  <a:pt x="258" y="303"/>
                  <a:pt x="232" y="313"/>
                  <a:pt x="209" y="303"/>
                </a:cubicBezTo>
                <a:cubicBezTo>
                  <a:pt x="187" y="292"/>
                  <a:pt x="168" y="303"/>
                  <a:pt x="166" y="328"/>
                </a:cubicBezTo>
                <a:cubicBezTo>
                  <a:pt x="165" y="353"/>
                  <a:pt x="143" y="370"/>
                  <a:pt x="119" y="367"/>
                </a:cubicBezTo>
                <a:cubicBezTo>
                  <a:pt x="94" y="365"/>
                  <a:pt x="80" y="382"/>
                  <a:pt x="86" y="405"/>
                </a:cubicBezTo>
                <a:cubicBezTo>
                  <a:pt x="93" y="429"/>
                  <a:pt x="78" y="453"/>
                  <a:pt x="54" y="458"/>
                </a:cubicBezTo>
                <a:cubicBezTo>
                  <a:pt x="30" y="464"/>
                  <a:pt x="21" y="485"/>
                  <a:pt x="35" y="505"/>
                </a:cubicBezTo>
                <a:cubicBezTo>
                  <a:pt x="50" y="525"/>
                  <a:pt x="44" y="553"/>
                  <a:pt x="22" y="565"/>
                </a:cubicBezTo>
                <a:cubicBezTo>
                  <a:pt x="1" y="578"/>
                  <a:pt x="0" y="601"/>
                  <a:pt x="20" y="616"/>
                </a:cubicBezTo>
                <a:cubicBezTo>
                  <a:pt x="40" y="630"/>
                  <a:pt x="43" y="658"/>
                  <a:pt x="27" y="677"/>
                </a:cubicBezTo>
                <a:cubicBezTo>
                  <a:pt x="11" y="696"/>
                  <a:pt x="18" y="718"/>
                  <a:pt x="41" y="725"/>
                </a:cubicBezTo>
                <a:cubicBezTo>
                  <a:pt x="65" y="733"/>
                  <a:pt x="77" y="758"/>
                  <a:pt x="68" y="781"/>
                </a:cubicBezTo>
                <a:cubicBezTo>
                  <a:pt x="59" y="804"/>
                  <a:pt x="72" y="822"/>
                  <a:pt x="97" y="822"/>
                </a:cubicBezTo>
                <a:cubicBezTo>
                  <a:pt x="122" y="821"/>
                  <a:pt x="141" y="841"/>
                  <a:pt x="140" y="866"/>
                </a:cubicBezTo>
                <a:cubicBezTo>
                  <a:pt x="139" y="891"/>
                  <a:pt x="158" y="904"/>
                  <a:pt x="181" y="895"/>
                </a:cubicBezTo>
                <a:cubicBezTo>
                  <a:pt x="204" y="887"/>
                  <a:pt x="229" y="899"/>
                  <a:pt x="236" y="923"/>
                </a:cubicBezTo>
                <a:cubicBezTo>
                  <a:pt x="243" y="946"/>
                  <a:pt x="265" y="953"/>
                  <a:pt x="284" y="937"/>
                </a:cubicBezTo>
                <a:cubicBezTo>
                  <a:pt x="303" y="922"/>
                  <a:pt x="331" y="925"/>
                  <a:pt x="345" y="945"/>
                </a:cubicBezTo>
                <a:cubicBezTo>
                  <a:pt x="360" y="965"/>
                  <a:pt x="383" y="965"/>
                  <a:pt x="395" y="944"/>
                </a:cubicBezTo>
                <a:cubicBezTo>
                  <a:pt x="409" y="923"/>
                  <a:pt x="436" y="917"/>
                  <a:pt x="456" y="931"/>
                </a:cubicBezTo>
                <a:cubicBezTo>
                  <a:pt x="476" y="946"/>
                  <a:pt x="497" y="938"/>
                  <a:pt x="503" y="914"/>
                </a:cubicBezTo>
                <a:cubicBezTo>
                  <a:pt x="509" y="889"/>
                  <a:pt x="533" y="875"/>
                  <a:pt x="556" y="882"/>
                </a:cubicBezTo>
                <a:cubicBezTo>
                  <a:pt x="580" y="889"/>
                  <a:pt x="597" y="875"/>
                  <a:pt x="595" y="850"/>
                </a:cubicBezTo>
                <a:cubicBezTo>
                  <a:pt x="593" y="838"/>
                  <a:pt x="598" y="826"/>
                  <a:pt x="605" y="817"/>
                </a:cubicBezTo>
                <a:cubicBezTo>
                  <a:pt x="735" y="894"/>
                  <a:pt x="735" y="894"/>
                  <a:pt x="735" y="894"/>
                </a:cubicBezTo>
                <a:cubicBezTo>
                  <a:pt x="739" y="914"/>
                  <a:pt x="750" y="932"/>
                  <a:pt x="769" y="943"/>
                </a:cubicBezTo>
                <a:cubicBezTo>
                  <a:pt x="804" y="964"/>
                  <a:pt x="848" y="952"/>
                  <a:pt x="869" y="918"/>
                </a:cubicBezTo>
                <a:cubicBezTo>
                  <a:pt x="889" y="883"/>
                  <a:pt x="878" y="839"/>
                  <a:pt x="843" y="818"/>
                </a:cubicBezTo>
                <a:close/>
                <a:moveTo>
                  <a:pt x="550" y="674"/>
                </a:moveTo>
                <a:cubicBezTo>
                  <a:pt x="456" y="618"/>
                  <a:pt x="456" y="618"/>
                  <a:pt x="456" y="618"/>
                </a:cubicBezTo>
                <a:cubicBezTo>
                  <a:pt x="455" y="588"/>
                  <a:pt x="440" y="559"/>
                  <a:pt x="412" y="543"/>
                </a:cubicBezTo>
                <a:cubicBezTo>
                  <a:pt x="381" y="525"/>
                  <a:pt x="345" y="527"/>
                  <a:pt x="317" y="545"/>
                </a:cubicBezTo>
                <a:cubicBezTo>
                  <a:pt x="368" y="575"/>
                  <a:pt x="368" y="575"/>
                  <a:pt x="368" y="575"/>
                </a:cubicBezTo>
                <a:cubicBezTo>
                  <a:pt x="387" y="586"/>
                  <a:pt x="392" y="610"/>
                  <a:pt x="381" y="630"/>
                </a:cubicBezTo>
                <a:cubicBezTo>
                  <a:pt x="370" y="649"/>
                  <a:pt x="346" y="655"/>
                  <a:pt x="328" y="644"/>
                </a:cubicBezTo>
                <a:cubicBezTo>
                  <a:pt x="276" y="614"/>
                  <a:pt x="276" y="614"/>
                  <a:pt x="276" y="614"/>
                </a:cubicBezTo>
                <a:cubicBezTo>
                  <a:pt x="273" y="647"/>
                  <a:pt x="289" y="680"/>
                  <a:pt x="320" y="698"/>
                </a:cubicBezTo>
                <a:cubicBezTo>
                  <a:pt x="348" y="715"/>
                  <a:pt x="380" y="714"/>
                  <a:pt x="407" y="700"/>
                </a:cubicBezTo>
                <a:cubicBezTo>
                  <a:pt x="498" y="754"/>
                  <a:pt x="498" y="754"/>
                  <a:pt x="498" y="754"/>
                </a:cubicBezTo>
                <a:cubicBezTo>
                  <a:pt x="473" y="777"/>
                  <a:pt x="443" y="795"/>
                  <a:pt x="408" y="804"/>
                </a:cubicBezTo>
                <a:cubicBezTo>
                  <a:pt x="299" y="832"/>
                  <a:pt x="188" y="766"/>
                  <a:pt x="160" y="657"/>
                </a:cubicBezTo>
                <a:cubicBezTo>
                  <a:pt x="132" y="548"/>
                  <a:pt x="198" y="437"/>
                  <a:pt x="307" y="409"/>
                </a:cubicBezTo>
                <a:cubicBezTo>
                  <a:pt x="415" y="381"/>
                  <a:pt x="527" y="447"/>
                  <a:pt x="555" y="556"/>
                </a:cubicBezTo>
                <a:cubicBezTo>
                  <a:pt x="565" y="596"/>
                  <a:pt x="562" y="637"/>
                  <a:pt x="550" y="674"/>
                </a:cubicBezTo>
                <a:close/>
                <a:moveTo>
                  <a:pt x="595" y="700"/>
                </a:moveTo>
                <a:cubicBezTo>
                  <a:pt x="576" y="689"/>
                  <a:pt x="576" y="689"/>
                  <a:pt x="576" y="689"/>
                </a:cubicBezTo>
                <a:cubicBezTo>
                  <a:pt x="592" y="646"/>
                  <a:pt x="597" y="597"/>
                  <a:pt x="584" y="548"/>
                </a:cubicBezTo>
                <a:cubicBezTo>
                  <a:pt x="552" y="423"/>
                  <a:pt x="424" y="347"/>
                  <a:pt x="299" y="379"/>
                </a:cubicBezTo>
                <a:cubicBezTo>
                  <a:pt x="174" y="412"/>
                  <a:pt x="98" y="539"/>
                  <a:pt x="130" y="665"/>
                </a:cubicBezTo>
                <a:cubicBezTo>
                  <a:pt x="163" y="790"/>
                  <a:pt x="290" y="865"/>
                  <a:pt x="415" y="833"/>
                </a:cubicBezTo>
                <a:cubicBezTo>
                  <a:pt x="459" y="822"/>
                  <a:pt x="496" y="799"/>
                  <a:pt x="524" y="770"/>
                </a:cubicBezTo>
                <a:cubicBezTo>
                  <a:pt x="544" y="781"/>
                  <a:pt x="544" y="781"/>
                  <a:pt x="544" y="781"/>
                </a:cubicBezTo>
                <a:cubicBezTo>
                  <a:pt x="512" y="815"/>
                  <a:pt x="470" y="841"/>
                  <a:pt x="421" y="854"/>
                </a:cubicBezTo>
                <a:cubicBezTo>
                  <a:pt x="284" y="889"/>
                  <a:pt x="145" y="807"/>
                  <a:pt x="109" y="670"/>
                </a:cubicBezTo>
                <a:cubicBezTo>
                  <a:pt x="74" y="533"/>
                  <a:pt x="157" y="394"/>
                  <a:pt x="294" y="359"/>
                </a:cubicBezTo>
                <a:cubicBezTo>
                  <a:pt x="430" y="323"/>
                  <a:pt x="570" y="406"/>
                  <a:pt x="605" y="543"/>
                </a:cubicBezTo>
                <a:cubicBezTo>
                  <a:pt x="619" y="597"/>
                  <a:pt x="614" y="652"/>
                  <a:pt x="595" y="700"/>
                </a:cubicBezTo>
                <a:close/>
                <a:moveTo>
                  <a:pt x="839" y="900"/>
                </a:moveTo>
                <a:cubicBezTo>
                  <a:pt x="806" y="919"/>
                  <a:pt x="806" y="919"/>
                  <a:pt x="806" y="919"/>
                </a:cubicBezTo>
                <a:cubicBezTo>
                  <a:pt x="773" y="900"/>
                  <a:pt x="773" y="900"/>
                  <a:pt x="773" y="900"/>
                </a:cubicBezTo>
                <a:cubicBezTo>
                  <a:pt x="773" y="861"/>
                  <a:pt x="773" y="861"/>
                  <a:pt x="773" y="861"/>
                </a:cubicBezTo>
                <a:cubicBezTo>
                  <a:pt x="807" y="842"/>
                  <a:pt x="807" y="842"/>
                  <a:pt x="807" y="842"/>
                </a:cubicBezTo>
                <a:cubicBezTo>
                  <a:pt x="840" y="862"/>
                  <a:pt x="840" y="862"/>
                  <a:pt x="840" y="862"/>
                </a:cubicBezTo>
                <a:lnTo>
                  <a:pt x="839" y="900"/>
                </a:lnTo>
                <a:close/>
                <a:moveTo>
                  <a:pt x="526" y="216"/>
                </a:moveTo>
                <a:cubicBezTo>
                  <a:pt x="543" y="226"/>
                  <a:pt x="543" y="226"/>
                  <a:pt x="543" y="226"/>
                </a:cubicBezTo>
                <a:cubicBezTo>
                  <a:pt x="557" y="235"/>
                  <a:pt x="569" y="256"/>
                  <a:pt x="569" y="273"/>
                </a:cubicBezTo>
                <a:cubicBezTo>
                  <a:pt x="570" y="293"/>
                  <a:pt x="570" y="293"/>
                  <a:pt x="570" y="293"/>
                </a:cubicBezTo>
                <a:cubicBezTo>
                  <a:pt x="571" y="309"/>
                  <a:pt x="585" y="320"/>
                  <a:pt x="601" y="316"/>
                </a:cubicBezTo>
                <a:cubicBezTo>
                  <a:pt x="620" y="312"/>
                  <a:pt x="620" y="312"/>
                  <a:pt x="620" y="312"/>
                </a:cubicBezTo>
                <a:cubicBezTo>
                  <a:pt x="637" y="308"/>
                  <a:pt x="660" y="315"/>
                  <a:pt x="672" y="326"/>
                </a:cubicBezTo>
                <a:cubicBezTo>
                  <a:pt x="687" y="340"/>
                  <a:pt x="687" y="340"/>
                  <a:pt x="687" y="340"/>
                </a:cubicBezTo>
                <a:cubicBezTo>
                  <a:pt x="699" y="351"/>
                  <a:pt x="716" y="349"/>
                  <a:pt x="725" y="335"/>
                </a:cubicBezTo>
                <a:cubicBezTo>
                  <a:pt x="736" y="318"/>
                  <a:pt x="736" y="318"/>
                  <a:pt x="736" y="318"/>
                </a:cubicBezTo>
                <a:cubicBezTo>
                  <a:pt x="745" y="304"/>
                  <a:pt x="766" y="291"/>
                  <a:pt x="782" y="291"/>
                </a:cubicBezTo>
                <a:cubicBezTo>
                  <a:pt x="802" y="290"/>
                  <a:pt x="802" y="290"/>
                  <a:pt x="802" y="290"/>
                </a:cubicBezTo>
                <a:cubicBezTo>
                  <a:pt x="819" y="290"/>
                  <a:pt x="830" y="276"/>
                  <a:pt x="826" y="259"/>
                </a:cubicBezTo>
                <a:cubicBezTo>
                  <a:pt x="821" y="240"/>
                  <a:pt x="821" y="240"/>
                  <a:pt x="821" y="240"/>
                </a:cubicBezTo>
                <a:cubicBezTo>
                  <a:pt x="818" y="224"/>
                  <a:pt x="824" y="200"/>
                  <a:pt x="835" y="188"/>
                </a:cubicBezTo>
                <a:cubicBezTo>
                  <a:pt x="849" y="173"/>
                  <a:pt x="849" y="173"/>
                  <a:pt x="849" y="173"/>
                </a:cubicBezTo>
                <a:cubicBezTo>
                  <a:pt x="860" y="161"/>
                  <a:pt x="858" y="144"/>
                  <a:pt x="844" y="135"/>
                </a:cubicBezTo>
                <a:cubicBezTo>
                  <a:pt x="827" y="124"/>
                  <a:pt x="827" y="124"/>
                  <a:pt x="827" y="124"/>
                </a:cubicBezTo>
                <a:cubicBezTo>
                  <a:pt x="813" y="115"/>
                  <a:pt x="801" y="95"/>
                  <a:pt x="800" y="78"/>
                </a:cubicBezTo>
                <a:cubicBezTo>
                  <a:pt x="800" y="58"/>
                  <a:pt x="800" y="58"/>
                  <a:pt x="800" y="58"/>
                </a:cubicBezTo>
                <a:cubicBezTo>
                  <a:pt x="799" y="41"/>
                  <a:pt x="785" y="31"/>
                  <a:pt x="769" y="34"/>
                </a:cubicBezTo>
                <a:cubicBezTo>
                  <a:pt x="749" y="39"/>
                  <a:pt x="749" y="39"/>
                  <a:pt x="749" y="39"/>
                </a:cubicBezTo>
                <a:cubicBezTo>
                  <a:pt x="733" y="42"/>
                  <a:pt x="710" y="36"/>
                  <a:pt x="698" y="25"/>
                </a:cubicBezTo>
                <a:cubicBezTo>
                  <a:pt x="683" y="11"/>
                  <a:pt x="683" y="11"/>
                  <a:pt x="683" y="11"/>
                </a:cubicBezTo>
                <a:cubicBezTo>
                  <a:pt x="671" y="0"/>
                  <a:pt x="653" y="2"/>
                  <a:pt x="645" y="16"/>
                </a:cubicBezTo>
                <a:cubicBezTo>
                  <a:pt x="634" y="33"/>
                  <a:pt x="634" y="33"/>
                  <a:pt x="634" y="33"/>
                </a:cubicBezTo>
                <a:cubicBezTo>
                  <a:pt x="625" y="47"/>
                  <a:pt x="604" y="59"/>
                  <a:pt x="587" y="60"/>
                </a:cubicBezTo>
                <a:cubicBezTo>
                  <a:pt x="567" y="60"/>
                  <a:pt x="567" y="60"/>
                  <a:pt x="567" y="60"/>
                </a:cubicBezTo>
                <a:cubicBezTo>
                  <a:pt x="551" y="61"/>
                  <a:pt x="540" y="75"/>
                  <a:pt x="544" y="91"/>
                </a:cubicBezTo>
                <a:cubicBezTo>
                  <a:pt x="548" y="111"/>
                  <a:pt x="548" y="111"/>
                  <a:pt x="548" y="111"/>
                </a:cubicBezTo>
                <a:cubicBezTo>
                  <a:pt x="552" y="127"/>
                  <a:pt x="546" y="150"/>
                  <a:pt x="534" y="163"/>
                </a:cubicBezTo>
                <a:cubicBezTo>
                  <a:pt x="521" y="177"/>
                  <a:pt x="521" y="177"/>
                  <a:pt x="521" y="177"/>
                </a:cubicBezTo>
                <a:cubicBezTo>
                  <a:pt x="509" y="189"/>
                  <a:pt x="512" y="207"/>
                  <a:pt x="526" y="216"/>
                </a:cubicBezTo>
                <a:close/>
                <a:moveTo>
                  <a:pt x="685" y="93"/>
                </a:moveTo>
                <a:cubicBezTo>
                  <a:pt x="730" y="93"/>
                  <a:pt x="767" y="130"/>
                  <a:pt x="767" y="175"/>
                </a:cubicBezTo>
                <a:cubicBezTo>
                  <a:pt x="767" y="221"/>
                  <a:pt x="730" y="258"/>
                  <a:pt x="685" y="258"/>
                </a:cubicBezTo>
                <a:cubicBezTo>
                  <a:pt x="639" y="258"/>
                  <a:pt x="603" y="221"/>
                  <a:pt x="603" y="175"/>
                </a:cubicBezTo>
                <a:cubicBezTo>
                  <a:pt x="603" y="130"/>
                  <a:pt x="639" y="93"/>
                  <a:pt x="685" y="93"/>
                </a:cubicBezTo>
                <a:close/>
                <a:moveTo>
                  <a:pt x="685" y="93"/>
                </a:moveTo>
                <a:cubicBezTo>
                  <a:pt x="685" y="93"/>
                  <a:pt x="685" y="93"/>
                  <a:pt x="685" y="93"/>
                </a:cubicBezTo>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800">
              <a:solidFill>
                <a:schemeClr val="bg1">
                  <a:lumMod val="85000"/>
                </a:schemeClr>
              </a:solidFill>
            </a:endParaRPr>
          </a:p>
        </p:txBody>
      </p:sp>
      <p:grpSp>
        <p:nvGrpSpPr>
          <p:cNvPr id="32" name="Group 38"/>
          <p:cNvGrpSpPr/>
          <p:nvPr/>
        </p:nvGrpSpPr>
        <p:grpSpPr>
          <a:xfrm>
            <a:off x="3568700" y="186058"/>
            <a:ext cx="5054600" cy="1116519"/>
            <a:chOff x="3568700" y="186058"/>
            <a:chExt cx="5054600" cy="1116519"/>
          </a:xfrm>
        </p:grpSpPr>
        <p:sp>
          <p:nvSpPr>
            <p:cNvPr id="33" name="Rectangle 3"/>
            <p:cNvSpPr txBox="1">
              <a:spLocks noChangeArrowheads="1"/>
            </p:cNvSpPr>
            <p:nvPr/>
          </p:nvSpPr>
          <p:spPr bwMode="auto">
            <a:xfrm>
              <a:off x="3568700" y="186058"/>
              <a:ext cx="5054600" cy="710067"/>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4000" dirty="0" smtClean="0">
                  <a:solidFill>
                    <a:schemeClr val="tx1"/>
                  </a:solidFill>
                  <a:effectLst>
                    <a:innerShdw blurRad="50800" dist="38100" dir="16200000">
                      <a:prstClr val="black">
                        <a:alpha val="59000"/>
                      </a:prstClr>
                    </a:innerShdw>
                  </a:effectLst>
                  <a:latin typeface="Microsoft YaHei" charset="0"/>
                  <a:ea typeface="Microsoft YaHei" charset="0"/>
                  <a:cs typeface="Microsoft YaHei" charset="0"/>
                </a:rPr>
                <a:t>SLIDE MAIN TITLE</a:t>
              </a:r>
              <a:endParaRPr lang="en-US" altLang="ko-KR" sz="4000" dirty="0">
                <a:solidFill>
                  <a:schemeClr val="tx1"/>
                </a:solidFill>
                <a:effectLst>
                  <a:innerShdw blurRad="50800" dist="38100" dir="16200000">
                    <a:prstClr val="black">
                      <a:alpha val="59000"/>
                    </a:prstClr>
                  </a:innerShdw>
                </a:effectLst>
                <a:latin typeface="Microsoft YaHei" charset="0"/>
                <a:ea typeface="Microsoft YaHei" charset="0"/>
                <a:cs typeface="Microsoft YaHei" charset="0"/>
              </a:endParaRPr>
            </a:p>
          </p:txBody>
        </p:sp>
        <p:sp>
          <p:nvSpPr>
            <p:cNvPr id="34" name="Rectangle 3"/>
            <p:cNvSpPr txBox="1">
              <a:spLocks noChangeArrowheads="1"/>
            </p:cNvSpPr>
            <p:nvPr/>
          </p:nvSpPr>
          <p:spPr bwMode="auto">
            <a:xfrm>
              <a:off x="3577190" y="869509"/>
              <a:ext cx="5037619" cy="433068"/>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1100" b="0">
                  <a:solidFill>
                    <a:srgbClr val="397EB3"/>
                  </a:solidFill>
                  <a:effectLst/>
                  <a:latin typeface="Microsoft YaHei" charset="0"/>
                  <a:ea typeface="Microsoft YaHei" charset="0"/>
                  <a:cs typeface="Microsoft YaHei" charset="0"/>
                </a:rPr>
                <a:t>Our user-friendly and functional search engine helps you locate the right templates, effectively saving your </a:t>
              </a:r>
              <a:r>
                <a:rPr lang="en-US" altLang="ko-KR" sz="1100" b="0" smtClean="0">
                  <a:solidFill>
                    <a:srgbClr val="397EB3"/>
                  </a:solidFill>
                  <a:effectLst/>
                  <a:latin typeface="Microsoft YaHei" charset="0"/>
                  <a:ea typeface="Microsoft YaHei" charset="0"/>
                  <a:cs typeface="Microsoft YaHei" charset="0"/>
                </a:rPr>
                <a:t>time</a:t>
              </a:r>
              <a:endParaRPr lang="en-US" altLang="ko-KR" sz="1100" b="0">
                <a:solidFill>
                  <a:srgbClr val="397EB3"/>
                </a:solidFill>
                <a:effectLst/>
                <a:latin typeface="Microsoft YaHei" charset="0"/>
                <a:ea typeface="Microsoft YaHei" charset="0"/>
                <a:cs typeface="Microsoft YaHei" charset="0"/>
              </a:endParaRPr>
            </a:p>
          </p:txBody>
        </p:sp>
        <p:grpSp>
          <p:nvGrpSpPr>
            <p:cNvPr id="35" name="Group 41"/>
            <p:cNvGrpSpPr/>
            <p:nvPr/>
          </p:nvGrpSpPr>
          <p:grpSpPr>
            <a:xfrm>
              <a:off x="3669560" y="853565"/>
              <a:ext cx="4852881" cy="11430"/>
              <a:chOff x="5926470" y="6430886"/>
              <a:chExt cx="339061" cy="11430"/>
            </a:xfrm>
          </p:grpSpPr>
          <p:cxnSp>
            <p:nvCxnSpPr>
              <p:cNvPr id="36" name="Straight Connector 42"/>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37" name="Straight Connector 43"/>
              <p:cNvCxnSpPr/>
              <p:nvPr userDrawn="1"/>
            </p:nvCxnSpPr>
            <p:spPr>
              <a:xfrm>
                <a:off x="5926470" y="6442316"/>
                <a:ext cx="339061"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2071969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500"/>
                                        <p:tgtEl>
                                          <p:spTgt spid="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1000"/>
                            </p:stCondLst>
                            <p:childTnLst>
                              <p:par>
                                <p:cTn id="19" presetID="23" presetClass="entr" presetSubtype="16"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par>
                                <p:cTn id="27" presetID="22" presetClass="entr" presetSubtype="2"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right)">
                                      <p:cBhvr>
                                        <p:cTn id="29" dur="500"/>
                                        <p:tgtEl>
                                          <p:spTgt spid="12"/>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2500"/>
                            </p:stCondLst>
                            <p:childTnLst>
                              <p:par>
                                <p:cTn id="38" presetID="23" presetClass="entr" presetSubtype="16"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childTnLst>
                                </p:cTn>
                              </p:par>
                            </p:childTnLst>
                          </p:cTn>
                        </p:par>
                        <p:par>
                          <p:cTn id="42" fill="hold">
                            <p:stCondLst>
                              <p:cond delay="3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par>
                                <p:cTn id="46" presetID="22" presetClass="entr" presetSubtype="2"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right)">
                                      <p:cBhvr>
                                        <p:cTn id="48" dur="500"/>
                                        <p:tgtEl>
                                          <p:spTgt spid="19"/>
                                        </p:tgtEl>
                                      </p:cBhvr>
                                    </p:animEffect>
                                  </p:childTnLst>
                                </p:cTn>
                              </p:par>
                            </p:childTnLst>
                          </p:cTn>
                        </p:par>
                        <p:par>
                          <p:cTn id="49" fill="hold">
                            <p:stCondLst>
                              <p:cond delay="3500"/>
                            </p:stCondLst>
                            <p:childTnLst>
                              <p:par>
                                <p:cTn id="50" presetID="10" presetClass="entr" presetSubtype="0"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par>
                          <p:cTn id="56" fill="hold">
                            <p:stCondLst>
                              <p:cond delay="4000"/>
                            </p:stCondLst>
                            <p:childTnLst>
                              <p:par>
                                <p:cTn id="57" presetID="23" presetClass="entr" presetSubtype="16"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fltVal val="0"/>
                                          </p:val>
                                        </p:tav>
                                        <p:tav tm="100000">
                                          <p:val>
                                            <p:strVal val="#ppt_h"/>
                                          </p:val>
                                        </p:tav>
                                      </p:tavLst>
                                    </p:anim>
                                  </p:childTnLst>
                                </p:cTn>
                              </p:par>
                            </p:childTnLst>
                          </p:cTn>
                        </p:par>
                        <p:par>
                          <p:cTn id="61" fill="hold">
                            <p:stCondLst>
                              <p:cond delay="4500"/>
                            </p:stCondLst>
                            <p:childTnLst>
                              <p:par>
                                <p:cTn id="62" presetID="22" presetClass="entr" presetSubtype="1"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ipe(up)">
                                      <p:cBhvr>
                                        <p:cTn id="64" dur="500"/>
                                        <p:tgtEl>
                                          <p:spTgt spid="25"/>
                                        </p:tgtEl>
                                      </p:cBhvr>
                                    </p:animEffect>
                                  </p:childTnLst>
                                </p:cTn>
                              </p:par>
                              <p:par>
                                <p:cTn id="65" presetID="22" presetClass="entr" presetSubtype="2" fill="hold"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right)">
                                      <p:cBhvr>
                                        <p:cTn id="67" dur="500"/>
                                        <p:tgtEl>
                                          <p:spTgt spid="26"/>
                                        </p:tgtEl>
                                      </p:cBhvr>
                                    </p:animEffect>
                                  </p:childTnLst>
                                </p:cTn>
                              </p:par>
                            </p:childTnLst>
                          </p:cTn>
                        </p:par>
                        <p:par>
                          <p:cTn id="68" fill="hold">
                            <p:stCondLst>
                              <p:cond delay="5000"/>
                            </p:stCondLst>
                            <p:childTnLst>
                              <p:par>
                                <p:cTn id="69" presetID="10" presetClass="entr" presetSubtype="0"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par>
                                <p:cTn id="72" presetID="10" presetClass="entr" presetSubtype="0" fill="hold"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500"/>
                                        <p:tgtEl>
                                          <p:spTgt spid="29"/>
                                        </p:tgtEl>
                                      </p:cBhvr>
                                    </p:animEffect>
                                  </p:childTnLst>
                                </p:cTn>
                              </p:par>
                            </p:childTnLst>
                          </p:cTn>
                        </p:par>
                        <p:par>
                          <p:cTn id="75" fill="hold">
                            <p:stCondLst>
                              <p:cond delay="5500"/>
                            </p:stCondLst>
                            <p:childTnLst>
                              <p:par>
                                <p:cTn id="76" presetID="23" presetClass="entr" presetSubtype="16"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 calcmode="lin" valueType="num">
                                      <p:cBhvr>
                                        <p:cTn id="78" dur="500" fill="hold"/>
                                        <p:tgtEl>
                                          <p:spTgt spid="31"/>
                                        </p:tgtEl>
                                        <p:attrNameLst>
                                          <p:attrName>ppt_w</p:attrName>
                                        </p:attrNameLst>
                                      </p:cBhvr>
                                      <p:tavLst>
                                        <p:tav tm="0">
                                          <p:val>
                                            <p:fltVal val="0"/>
                                          </p:val>
                                        </p:tav>
                                        <p:tav tm="100000">
                                          <p:val>
                                            <p:strVal val="#ppt_w"/>
                                          </p:val>
                                        </p:tav>
                                      </p:tavLst>
                                    </p:anim>
                                    <p:anim calcmode="lin" valueType="num">
                                      <p:cBhvr>
                                        <p:cTn id="79" dur="500" fill="hold"/>
                                        <p:tgtEl>
                                          <p:spTgt spid="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animBg="1"/>
      <p:bldP spid="11" grpId="0" animBg="1"/>
      <p:bldP spid="16" grpId="0"/>
      <p:bldP spid="17" grpId="0" animBg="1"/>
      <p:bldP spid="18" grpId="0" animBg="1"/>
      <p:bldP spid="23" grpId="0"/>
      <p:bldP spid="24" grpId="0" animBg="1"/>
      <p:bldP spid="25" grpId="0" animBg="1"/>
      <p:bldP spid="30" grpId="0"/>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113"/>
          <p:cNvGrpSpPr>
            <a:grpSpLocks/>
          </p:cNvGrpSpPr>
          <p:nvPr/>
        </p:nvGrpSpPr>
        <p:grpSpPr bwMode="auto">
          <a:xfrm>
            <a:off x="3154438" y="1934432"/>
            <a:ext cx="6264275" cy="4332287"/>
            <a:chOff x="1475656" y="2060848"/>
            <a:chExt cx="6264696" cy="4332355"/>
          </a:xfrm>
        </p:grpSpPr>
        <p:grpSp>
          <p:nvGrpSpPr>
            <p:cNvPr id="5" name="그룹 60"/>
            <p:cNvGrpSpPr>
              <a:grpSpLocks/>
            </p:cNvGrpSpPr>
            <p:nvPr/>
          </p:nvGrpSpPr>
          <p:grpSpPr bwMode="auto">
            <a:xfrm>
              <a:off x="1475656" y="2060848"/>
              <a:ext cx="6264696" cy="4332355"/>
              <a:chOff x="1475656" y="1940582"/>
              <a:chExt cx="6264696" cy="4332355"/>
            </a:xfrm>
          </p:grpSpPr>
          <p:sp>
            <p:nvSpPr>
              <p:cNvPr id="26" name="직사각형 135"/>
              <p:cNvSpPr/>
              <p:nvPr/>
            </p:nvSpPr>
            <p:spPr>
              <a:xfrm rot="2700000">
                <a:off x="2876014" y="2378650"/>
                <a:ext cx="3441754" cy="34419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cxnSp>
            <p:nvCxnSpPr>
              <p:cNvPr id="27" name="직선 화살표 연결선 136"/>
              <p:cNvCxnSpPr/>
              <p:nvPr/>
            </p:nvCxnSpPr>
            <p:spPr>
              <a:xfrm>
                <a:off x="1475656" y="4101203"/>
                <a:ext cx="6264696" cy="0"/>
              </a:xfrm>
              <a:prstGeom prst="straightConnector1">
                <a:avLst/>
              </a:prstGeom>
              <a:ln w="19050">
                <a:solidFill>
                  <a:schemeClr val="accent6">
                    <a:lumMod val="50000"/>
                  </a:schemeClr>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직선 화살표 연결선 137"/>
              <p:cNvCxnSpPr/>
              <p:nvPr/>
            </p:nvCxnSpPr>
            <p:spPr>
              <a:xfrm flipV="1">
                <a:off x="4595304" y="1940582"/>
                <a:ext cx="0" cy="4332355"/>
              </a:xfrm>
              <a:prstGeom prst="straightConnector1">
                <a:avLst/>
              </a:prstGeom>
              <a:ln w="19050">
                <a:solidFill>
                  <a:schemeClr val="accent6">
                    <a:lumMod val="50000"/>
                  </a:schemeClr>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6" name="그룹 65"/>
            <p:cNvGrpSpPr>
              <a:grpSpLocks/>
            </p:cNvGrpSpPr>
            <p:nvPr/>
          </p:nvGrpSpPr>
          <p:grpSpPr bwMode="auto">
            <a:xfrm>
              <a:off x="1539663" y="2109106"/>
              <a:ext cx="2893621" cy="1953194"/>
              <a:chOff x="1539663" y="2109106"/>
              <a:chExt cx="2893621" cy="1953194"/>
            </a:xfrm>
          </p:grpSpPr>
          <p:grpSp>
            <p:nvGrpSpPr>
              <p:cNvPr id="22" name="그룹 29"/>
              <p:cNvGrpSpPr>
                <a:grpSpLocks/>
              </p:cNvGrpSpPr>
              <p:nvPr/>
            </p:nvGrpSpPr>
            <p:grpSpPr bwMode="auto">
              <a:xfrm>
                <a:off x="1539663" y="2109106"/>
                <a:ext cx="2893621" cy="1953194"/>
                <a:chOff x="1479583" y="1988840"/>
                <a:chExt cx="3089799" cy="2085614"/>
              </a:xfrm>
            </p:grpSpPr>
            <p:sp>
              <p:nvSpPr>
                <p:cNvPr id="24" name="대각선 방향의 모서리가 둥근 사각형 9"/>
                <p:cNvSpPr/>
                <p:nvPr/>
              </p:nvSpPr>
              <p:spPr>
                <a:xfrm rot="10800000">
                  <a:off x="1479046" y="1988165"/>
                  <a:ext cx="3090425" cy="2086734"/>
                </a:xfrm>
                <a:prstGeom prst="round2DiagRect">
                  <a:avLst>
                    <a:gd name="adj1" fmla="val 0"/>
                    <a:gd name="adj2" fmla="val 1954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sp>
              <p:nvSpPr>
                <p:cNvPr id="25" name="모서리가 둥근 직사각형 134"/>
                <p:cNvSpPr/>
                <p:nvPr/>
              </p:nvSpPr>
              <p:spPr>
                <a:xfrm>
                  <a:off x="3918498" y="3490072"/>
                  <a:ext cx="647582" cy="581437"/>
                </a:xfrm>
                <a:prstGeom prst="roundRect">
                  <a:avLst>
                    <a:gd name="adj" fmla="val 0"/>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grpSp>
          <p:sp>
            <p:nvSpPr>
              <p:cNvPr id="23" name="대각선 방향의 모서리가 둥근 사각형 132"/>
              <p:cNvSpPr/>
              <p:nvPr/>
            </p:nvSpPr>
            <p:spPr>
              <a:xfrm rot="10800000">
                <a:off x="1653468" y="2218013"/>
                <a:ext cx="2665592" cy="1735166"/>
              </a:xfrm>
              <a:prstGeom prst="round2DiagRect">
                <a:avLst>
                  <a:gd name="adj1" fmla="val 0"/>
                  <a:gd name="adj2" fmla="val 19546"/>
                </a:avLst>
              </a:prstGeom>
              <a:solidFill>
                <a:schemeClr val="bg1"/>
              </a:solidFill>
              <a:ln w="1270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grpSp>
        <p:grpSp>
          <p:nvGrpSpPr>
            <p:cNvPr id="7" name="그룹 67"/>
            <p:cNvGrpSpPr>
              <a:grpSpLocks/>
            </p:cNvGrpSpPr>
            <p:nvPr/>
          </p:nvGrpSpPr>
          <p:grpSpPr bwMode="auto">
            <a:xfrm>
              <a:off x="4772828" y="4404384"/>
              <a:ext cx="2896074" cy="1953194"/>
              <a:chOff x="4772828" y="4404384"/>
              <a:chExt cx="2896074" cy="1953194"/>
            </a:xfrm>
          </p:grpSpPr>
          <p:grpSp>
            <p:nvGrpSpPr>
              <p:cNvPr id="18" name="그룹 33"/>
              <p:cNvGrpSpPr>
                <a:grpSpLocks/>
              </p:cNvGrpSpPr>
              <p:nvPr/>
            </p:nvGrpSpPr>
            <p:grpSpPr bwMode="auto">
              <a:xfrm>
                <a:off x="4772828" y="4404384"/>
                <a:ext cx="2896074" cy="1953194"/>
                <a:chOff x="4644007" y="4151698"/>
                <a:chExt cx="3092418" cy="2085614"/>
              </a:xfrm>
            </p:grpSpPr>
            <p:sp>
              <p:nvSpPr>
                <p:cNvPr id="20" name="대각선 방향의 모서리가 둥근 사각형 7"/>
                <p:cNvSpPr/>
                <p:nvPr/>
              </p:nvSpPr>
              <p:spPr>
                <a:xfrm>
                  <a:off x="4647705" y="4151325"/>
                  <a:ext cx="3088730" cy="2086734"/>
                </a:xfrm>
                <a:prstGeom prst="round2DiagRect">
                  <a:avLst>
                    <a:gd name="adj1" fmla="val 0"/>
                    <a:gd name="adj2" fmla="val 1954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sp>
              <p:nvSpPr>
                <p:cNvPr id="21" name="모서리가 둥근 직사각형 16"/>
                <p:cNvSpPr/>
                <p:nvPr/>
              </p:nvSpPr>
              <p:spPr>
                <a:xfrm>
                  <a:off x="4644315" y="4151325"/>
                  <a:ext cx="647582" cy="583133"/>
                </a:xfrm>
                <a:prstGeom prst="roundRect">
                  <a:avLst>
                    <a:gd name="adj" fmla="val 0"/>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grpSp>
          <p:sp>
            <p:nvSpPr>
              <p:cNvPr id="19" name="대각선 방향의 모서리가 둥근 사각형 128"/>
              <p:cNvSpPr/>
              <p:nvPr/>
            </p:nvSpPr>
            <p:spPr>
              <a:xfrm rot="10800000">
                <a:off x="4889011" y="4513574"/>
                <a:ext cx="2664004" cy="1735166"/>
              </a:xfrm>
              <a:prstGeom prst="round2DiagRect">
                <a:avLst>
                  <a:gd name="adj1" fmla="val 0"/>
                  <a:gd name="adj2" fmla="val 19546"/>
                </a:avLst>
              </a:prstGeom>
              <a:solidFill>
                <a:schemeClr val="bg1"/>
              </a:solidFill>
              <a:ln w="1270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grpSp>
        <p:grpSp>
          <p:nvGrpSpPr>
            <p:cNvPr id="8" name="그룹 66"/>
            <p:cNvGrpSpPr>
              <a:grpSpLocks/>
            </p:cNvGrpSpPr>
            <p:nvPr/>
          </p:nvGrpSpPr>
          <p:grpSpPr bwMode="auto">
            <a:xfrm>
              <a:off x="1539663" y="4404384"/>
              <a:ext cx="2893621" cy="1953194"/>
              <a:chOff x="1539663" y="4404384"/>
              <a:chExt cx="2893621" cy="1953194"/>
            </a:xfrm>
          </p:grpSpPr>
          <p:grpSp>
            <p:nvGrpSpPr>
              <p:cNvPr id="14" name="그룹 32"/>
              <p:cNvGrpSpPr>
                <a:grpSpLocks/>
              </p:cNvGrpSpPr>
              <p:nvPr/>
            </p:nvGrpSpPr>
            <p:grpSpPr bwMode="auto">
              <a:xfrm>
                <a:off x="1539663" y="4404384"/>
                <a:ext cx="2893621" cy="1953194"/>
                <a:chOff x="1479583" y="4151698"/>
                <a:chExt cx="3089799" cy="2085614"/>
              </a:xfrm>
            </p:grpSpPr>
            <p:sp>
              <p:nvSpPr>
                <p:cNvPr id="16" name="대각선 방향의 모서리가 둥근 사각형 125"/>
                <p:cNvSpPr/>
                <p:nvPr/>
              </p:nvSpPr>
              <p:spPr>
                <a:xfrm rot="10800000">
                  <a:off x="1479046" y="4151325"/>
                  <a:ext cx="3090425" cy="2086734"/>
                </a:xfrm>
                <a:prstGeom prst="round2DiagRect">
                  <a:avLst>
                    <a:gd name="adj1" fmla="val 18499"/>
                    <a:gd name="adj2" fmla="val 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sp>
              <p:nvSpPr>
                <p:cNvPr id="17" name="모서리가 둥근 직사각형 126"/>
                <p:cNvSpPr/>
                <p:nvPr/>
              </p:nvSpPr>
              <p:spPr>
                <a:xfrm>
                  <a:off x="3911717" y="4154716"/>
                  <a:ext cx="647582" cy="583133"/>
                </a:xfrm>
                <a:prstGeom prst="roundRect">
                  <a:avLst>
                    <a:gd name="adj" fmla="val 0"/>
                  </a:avLst>
                </a:prstGeom>
                <a:solidFill>
                  <a:schemeClr val="accent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grpSp>
          <p:sp>
            <p:nvSpPr>
              <p:cNvPr id="15" name="대각선 방향의 모서리가 둥근 사각형 124"/>
              <p:cNvSpPr/>
              <p:nvPr/>
            </p:nvSpPr>
            <p:spPr>
              <a:xfrm rot="10800000" flipH="1">
                <a:off x="1655056" y="4513574"/>
                <a:ext cx="2665591" cy="1735166"/>
              </a:xfrm>
              <a:prstGeom prst="round2DiagRect">
                <a:avLst>
                  <a:gd name="adj1" fmla="val 0"/>
                  <a:gd name="adj2" fmla="val 19546"/>
                </a:avLst>
              </a:prstGeom>
              <a:solidFill>
                <a:schemeClr val="bg1"/>
              </a:solidFill>
              <a:ln w="1270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grpSp>
        <p:grpSp>
          <p:nvGrpSpPr>
            <p:cNvPr id="9" name="그룹 64"/>
            <p:cNvGrpSpPr>
              <a:grpSpLocks/>
            </p:cNvGrpSpPr>
            <p:nvPr/>
          </p:nvGrpSpPr>
          <p:grpSpPr bwMode="auto">
            <a:xfrm>
              <a:off x="4772828" y="2109106"/>
              <a:ext cx="2896073" cy="1953194"/>
              <a:chOff x="4772828" y="2109106"/>
              <a:chExt cx="2896073" cy="1953194"/>
            </a:xfrm>
          </p:grpSpPr>
          <p:grpSp>
            <p:nvGrpSpPr>
              <p:cNvPr id="10" name="그룹 31"/>
              <p:cNvGrpSpPr>
                <a:grpSpLocks/>
              </p:cNvGrpSpPr>
              <p:nvPr/>
            </p:nvGrpSpPr>
            <p:grpSpPr bwMode="auto">
              <a:xfrm>
                <a:off x="4772828" y="2109106"/>
                <a:ext cx="2896073" cy="1953194"/>
                <a:chOff x="4644008" y="1988840"/>
                <a:chExt cx="3092417" cy="2085614"/>
              </a:xfrm>
            </p:grpSpPr>
            <p:sp>
              <p:nvSpPr>
                <p:cNvPr id="12" name="대각선 방향의 모서리가 둥근 사각형 6"/>
                <p:cNvSpPr/>
                <p:nvPr/>
              </p:nvSpPr>
              <p:spPr>
                <a:xfrm>
                  <a:off x="4647706" y="1988165"/>
                  <a:ext cx="3088730" cy="2086734"/>
                </a:xfrm>
                <a:prstGeom prst="round2DiagRect">
                  <a:avLst>
                    <a:gd name="adj1" fmla="val 18499"/>
                    <a:gd name="adj2" fmla="val 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sp>
              <p:nvSpPr>
                <p:cNvPr id="13" name="모서리가 둥근 직사각형 122"/>
                <p:cNvSpPr/>
                <p:nvPr/>
              </p:nvSpPr>
              <p:spPr>
                <a:xfrm>
                  <a:off x="4644316" y="3490072"/>
                  <a:ext cx="647582" cy="581437"/>
                </a:xfrm>
                <a:prstGeom prst="roundRect">
                  <a:avLst>
                    <a:gd name="adj" fmla="val 0"/>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grpSp>
          <p:sp>
            <p:nvSpPr>
              <p:cNvPr id="11" name="대각선 방향의 모서리가 둥근 사각형 120"/>
              <p:cNvSpPr/>
              <p:nvPr/>
            </p:nvSpPr>
            <p:spPr>
              <a:xfrm rot="10800000" flipH="1">
                <a:off x="4889011" y="2218013"/>
                <a:ext cx="2664004" cy="1735166"/>
              </a:xfrm>
              <a:prstGeom prst="round2DiagRect">
                <a:avLst>
                  <a:gd name="adj1" fmla="val 0"/>
                  <a:gd name="adj2" fmla="val 19546"/>
                </a:avLst>
              </a:prstGeom>
              <a:solidFill>
                <a:schemeClr val="bg1"/>
              </a:solidFill>
              <a:ln w="1270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grpSp>
      </p:grpSp>
      <p:sp>
        <p:nvSpPr>
          <p:cNvPr id="29" name="TextBox 139"/>
          <p:cNvSpPr txBox="1"/>
          <p:nvPr/>
        </p:nvSpPr>
        <p:spPr>
          <a:xfrm>
            <a:off x="3370338" y="2258282"/>
            <a:ext cx="2592388" cy="1416050"/>
          </a:xfrm>
          <a:prstGeom prst="rect">
            <a:avLst/>
          </a:prstGeom>
          <a:noFill/>
        </p:spPr>
        <p:txBody>
          <a:bodyPr>
            <a:spAutoFit/>
          </a:bodyPr>
          <a:lstStyle/>
          <a:p>
            <a:pPr fontAlgn="auto">
              <a:spcBef>
                <a:spcPts val="0"/>
              </a:spcBef>
              <a:spcAft>
                <a:spcPts val="0"/>
              </a:spcAft>
              <a:defRPr/>
            </a:pPr>
            <a:r>
              <a:rPr kumimoji="0" lang="en-US" altLang="ko-KR" sz="2000" b="1" dirty="0">
                <a:solidFill>
                  <a:schemeClr val="tx1">
                    <a:lumMod val="75000"/>
                    <a:lumOff val="25000"/>
                  </a:schemeClr>
                </a:solidFill>
                <a:latin typeface="Arial" charset="0"/>
                <a:ea typeface="HY견고딕" pitchFamily="18" charset="-127"/>
                <a:cs typeface="Arial" charset="0"/>
              </a:rPr>
              <a:t>TEXT</a:t>
            </a:r>
          </a:p>
          <a:p>
            <a:pPr fontAlgn="auto">
              <a:spcBef>
                <a:spcPts val="0"/>
              </a:spcBef>
              <a:spcAft>
                <a:spcPts val="0"/>
              </a:spcAft>
              <a:defRPr/>
            </a:pPr>
            <a:r>
              <a:rPr kumimoji="0" lang="en-US" altLang="ko-KR" sz="1100" dirty="0" err="1">
                <a:solidFill>
                  <a:schemeClr val="tx1">
                    <a:lumMod val="85000"/>
                    <a:lumOff val="15000"/>
                  </a:schemeClr>
                </a:solidFill>
                <a:latin typeface="Arial" charset="0"/>
                <a:ea typeface="HY견고딕" pitchFamily="18" charset="-127"/>
                <a:cs typeface="Arial" charset="0"/>
              </a:rPr>
              <a:t>Asadal</a:t>
            </a:r>
            <a:r>
              <a:rPr kumimoji="0" lang="en-US" altLang="ko-KR" sz="1100" dirty="0">
                <a:solidFill>
                  <a:schemeClr val="tx1">
                    <a:lumMod val="85000"/>
                    <a:lumOff val="15000"/>
                  </a:schemeClr>
                </a:solidFill>
                <a:latin typeface="Arial" charset="0"/>
                <a:ea typeface="HY견고딕" pitchFamily="18" charset="-127"/>
                <a:cs typeface="Arial" charset="0"/>
              </a:rPr>
              <a:t> has been running one of the biggest domain and web hosting sites in Korea since March 1998. More than 3,000,000 people have visited our website, www.asadal.com for domain registration and web hosting.</a:t>
            </a:r>
          </a:p>
        </p:txBody>
      </p:sp>
      <p:sp>
        <p:nvSpPr>
          <p:cNvPr id="30" name="TextBox 140"/>
          <p:cNvSpPr txBox="1"/>
          <p:nvPr/>
        </p:nvSpPr>
        <p:spPr>
          <a:xfrm>
            <a:off x="6610426" y="2258282"/>
            <a:ext cx="2592387" cy="1416050"/>
          </a:xfrm>
          <a:prstGeom prst="rect">
            <a:avLst/>
          </a:prstGeom>
          <a:noFill/>
        </p:spPr>
        <p:txBody>
          <a:bodyPr>
            <a:spAutoFit/>
          </a:bodyPr>
          <a:lstStyle/>
          <a:p>
            <a:pPr fontAlgn="auto" latinLnBrk="0">
              <a:spcBef>
                <a:spcPts val="0"/>
              </a:spcBef>
              <a:spcAft>
                <a:spcPts val="0"/>
              </a:spcAft>
              <a:defRPr/>
            </a:pPr>
            <a:r>
              <a:rPr kumimoji="0" lang="en-US" altLang="ko-KR" sz="2000" b="1" dirty="0">
                <a:solidFill>
                  <a:schemeClr val="accent5">
                    <a:lumMod val="50000"/>
                  </a:schemeClr>
                </a:solidFill>
                <a:latin typeface="Arial" charset="0"/>
                <a:ea typeface="HY견고딕" pitchFamily="18" charset="-127"/>
                <a:cs typeface="Arial" charset="0"/>
              </a:rPr>
              <a:t>TEXT</a:t>
            </a:r>
          </a:p>
          <a:p>
            <a:pPr fontAlgn="auto">
              <a:spcBef>
                <a:spcPts val="0"/>
              </a:spcBef>
              <a:spcAft>
                <a:spcPts val="0"/>
              </a:spcAft>
              <a:defRPr/>
            </a:pPr>
            <a:r>
              <a:rPr kumimoji="0" lang="en-US" altLang="ko-KR" sz="1100" dirty="0" err="1">
                <a:solidFill>
                  <a:schemeClr val="tx1">
                    <a:lumMod val="85000"/>
                    <a:lumOff val="15000"/>
                  </a:schemeClr>
                </a:solidFill>
                <a:latin typeface="Arial" charset="0"/>
                <a:ea typeface="HY견고딕" pitchFamily="18" charset="-127"/>
                <a:cs typeface="Arial" charset="0"/>
              </a:rPr>
              <a:t>Asadal</a:t>
            </a:r>
            <a:r>
              <a:rPr kumimoji="0" lang="en-US" altLang="ko-KR" sz="1100" dirty="0">
                <a:solidFill>
                  <a:schemeClr val="tx1">
                    <a:lumMod val="85000"/>
                    <a:lumOff val="15000"/>
                  </a:schemeClr>
                </a:solidFill>
                <a:latin typeface="Arial" charset="0"/>
                <a:ea typeface="HY견고딕" pitchFamily="18" charset="-127"/>
                <a:cs typeface="Arial" charset="0"/>
              </a:rPr>
              <a:t> has been running one of the biggest domain and web hosting sites in Korea since March 1998. More than 3,000,000 people have visited our website, www.asadal.com for domain registration and web hosting.</a:t>
            </a:r>
          </a:p>
        </p:txBody>
      </p:sp>
      <p:sp>
        <p:nvSpPr>
          <p:cNvPr id="31" name="TextBox 142"/>
          <p:cNvSpPr txBox="1"/>
          <p:nvPr/>
        </p:nvSpPr>
        <p:spPr>
          <a:xfrm>
            <a:off x="6610426" y="4571269"/>
            <a:ext cx="2592387" cy="1416050"/>
          </a:xfrm>
          <a:prstGeom prst="rect">
            <a:avLst/>
          </a:prstGeom>
          <a:noFill/>
        </p:spPr>
        <p:txBody>
          <a:bodyPr>
            <a:spAutoFit/>
          </a:bodyPr>
          <a:lstStyle/>
          <a:p>
            <a:pPr fontAlgn="auto">
              <a:spcBef>
                <a:spcPts val="0"/>
              </a:spcBef>
              <a:spcAft>
                <a:spcPts val="0"/>
              </a:spcAft>
              <a:defRPr/>
            </a:pPr>
            <a:r>
              <a:rPr kumimoji="0" lang="en-US" altLang="ko-KR" sz="2000" b="1" dirty="0">
                <a:solidFill>
                  <a:schemeClr val="tx1">
                    <a:lumMod val="75000"/>
                    <a:lumOff val="25000"/>
                  </a:schemeClr>
                </a:solidFill>
                <a:latin typeface="Arial" charset="0"/>
                <a:ea typeface="HY견고딕" pitchFamily="18" charset="-127"/>
                <a:cs typeface="Arial" charset="0"/>
              </a:rPr>
              <a:t>TEXT</a:t>
            </a:r>
          </a:p>
          <a:p>
            <a:pPr fontAlgn="auto">
              <a:spcBef>
                <a:spcPts val="0"/>
              </a:spcBef>
              <a:spcAft>
                <a:spcPts val="0"/>
              </a:spcAft>
              <a:defRPr/>
            </a:pPr>
            <a:r>
              <a:rPr kumimoji="0" lang="en-US" altLang="ko-KR" sz="1100" dirty="0" err="1">
                <a:solidFill>
                  <a:schemeClr val="tx1">
                    <a:lumMod val="85000"/>
                    <a:lumOff val="15000"/>
                  </a:schemeClr>
                </a:solidFill>
                <a:latin typeface="Arial" charset="0"/>
                <a:ea typeface="HY견고딕" pitchFamily="18" charset="-127"/>
                <a:cs typeface="Arial" charset="0"/>
              </a:rPr>
              <a:t>Asadal</a:t>
            </a:r>
            <a:r>
              <a:rPr kumimoji="0" lang="en-US" altLang="ko-KR" sz="1100" dirty="0">
                <a:solidFill>
                  <a:schemeClr val="tx1">
                    <a:lumMod val="85000"/>
                    <a:lumOff val="15000"/>
                  </a:schemeClr>
                </a:solidFill>
                <a:latin typeface="Arial" charset="0"/>
                <a:ea typeface="HY견고딕" pitchFamily="18" charset="-127"/>
                <a:cs typeface="Arial" charset="0"/>
              </a:rPr>
              <a:t> has been running one of the biggest domain and web hosting sites in Korea since March 1998. More than 3,000,000 people have visited our website, www.asadal.com for domain registration and web hosting.</a:t>
            </a:r>
          </a:p>
        </p:txBody>
      </p:sp>
      <p:sp>
        <p:nvSpPr>
          <p:cNvPr id="32" name="TextBox 141"/>
          <p:cNvSpPr txBox="1"/>
          <p:nvPr/>
        </p:nvSpPr>
        <p:spPr>
          <a:xfrm>
            <a:off x="3370338" y="4571269"/>
            <a:ext cx="2592388" cy="1416050"/>
          </a:xfrm>
          <a:prstGeom prst="rect">
            <a:avLst/>
          </a:prstGeom>
          <a:noFill/>
        </p:spPr>
        <p:txBody>
          <a:bodyPr>
            <a:spAutoFit/>
          </a:bodyPr>
          <a:lstStyle/>
          <a:p>
            <a:pPr fontAlgn="auto" latinLnBrk="0">
              <a:spcBef>
                <a:spcPts val="0"/>
              </a:spcBef>
              <a:spcAft>
                <a:spcPts val="0"/>
              </a:spcAft>
              <a:defRPr/>
            </a:pPr>
            <a:r>
              <a:rPr kumimoji="0" lang="en-US" altLang="ko-KR" sz="2000" b="1" dirty="0">
                <a:solidFill>
                  <a:schemeClr val="accent2">
                    <a:lumMod val="50000"/>
                  </a:schemeClr>
                </a:solidFill>
                <a:latin typeface="Arial" charset="0"/>
                <a:ea typeface="HY견고딕" pitchFamily="18" charset="-127"/>
                <a:cs typeface="Arial" charset="0"/>
              </a:rPr>
              <a:t>TEXT</a:t>
            </a:r>
          </a:p>
          <a:p>
            <a:pPr fontAlgn="auto">
              <a:spcBef>
                <a:spcPts val="0"/>
              </a:spcBef>
              <a:spcAft>
                <a:spcPts val="0"/>
              </a:spcAft>
              <a:defRPr/>
            </a:pPr>
            <a:r>
              <a:rPr kumimoji="0" lang="en-US" altLang="ko-KR" sz="1100" dirty="0" err="1">
                <a:solidFill>
                  <a:schemeClr val="tx1">
                    <a:lumMod val="85000"/>
                    <a:lumOff val="15000"/>
                  </a:schemeClr>
                </a:solidFill>
                <a:latin typeface="Arial" charset="0"/>
                <a:ea typeface="HY견고딕" pitchFamily="18" charset="-127"/>
                <a:cs typeface="Arial" charset="0"/>
              </a:rPr>
              <a:t>Asadal</a:t>
            </a:r>
            <a:r>
              <a:rPr kumimoji="0" lang="en-US" altLang="ko-KR" sz="1100" dirty="0">
                <a:solidFill>
                  <a:schemeClr val="tx1">
                    <a:lumMod val="85000"/>
                    <a:lumOff val="15000"/>
                  </a:schemeClr>
                </a:solidFill>
                <a:latin typeface="Arial" charset="0"/>
                <a:ea typeface="HY견고딕" pitchFamily="18" charset="-127"/>
                <a:cs typeface="Arial" charset="0"/>
              </a:rPr>
              <a:t> has been running one of the biggest domain and web hosting sites in Korea since March 1998. More than 3,000,000 people have visited our website, www.asadal.com for domain registration and web hosting.</a:t>
            </a:r>
          </a:p>
        </p:txBody>
      </p:sp>
      <p:grpSp>
        <p:nvGrpSpPr>
          <p:cNvPr id="33" name="Group 38"/>
          <p:cNvGrpSpPr/>
          <p:nvPr/>
        </p:nvGrpSpPr>
        <p:grpSpPr>
          <a:xfrm>
            <a:off x="3841813" y="271812"/>
            <a:ext cx="5054600" cy="1116519"/>
            <a:chOff x="3568700" y="186058"/>
            <a:chExt cx="5054600" cy="1116519"/>
          </a:xfrm>
        </p:grpSpPr>
        <p:sp>
          <p:nvSpPr>
            <p:cNvPr id="34" name="Rectangle 3"/>
            <p:cNvSpPr txBox="1">
              <a:spLocks noChangeArrowheads="1"/>
            </p:cNvSpPr>
            <p:nvPr/>
          </p:nvSpPr>
          <p:spPr bwMode="auto">
            <a:xfrm>
              <a:off x="3568700" y="186058"/>
              <a:ext cx="5054600" cy="710067"/>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4000" dirty="0" smtClean="0">
                  <a:solidFill>
                    <a:schemeClr val="tx1"/>
                  </a:solidFill>
                  <a:effectLst>
                    <a:innerShdw blurRad="50800" dist="38100" dir="16200000">
                      <a:prstClr val="black">
                        <a:alpha val="59000"/>
                      </a:prstClr>
                    </a:innerShdw>
                  </a:effectLst>
                  <a:latin typeface="Microsoft YaHei" charset="0"/>
                  <a:ea typeface="Microsoft YaHei" charset="0"/>
                  <a:cs typeface="Microsoft YaHei" charset="0"/>
                </a:rPr>
                <a:t>SLIDE MAIN TITLE</a:t>
              </a:r>
              <a:endParaRPr lang="en-US" altLang="ko-KR" sz="4000" dirty="0">
                <a:solidFill>
                  <a:schemeClr val="tx1"/>
                </a:solidFill>
                <a:effectLst>
                  <a:innerShdw blurRad="50800" dist="38100" dir="16200000">
                    <a:prstClr val="black">
                      <a:alpha val="59000"/>
                    </a:prstClr>
                  </a:innerShdw>
                </a:effectLst>
                <a:latin typeface="Microsoft YaHei" charset="0"/>
                <a:ea typeface="Microsoft YaHei" charset="0"/>
                <a:cs typeface="Microsoft YaHei" charset="0"/>
              </a:endParaRPr>
            </a:p>
          </p:txBody>
        </p:sp>
        <p:sp>
          <p:nvSpPr>
            <p:cNvPr id="35" name="Rectangle 3"/>
            <p:cNvSpPr txBox="1">
              <a:spLocks noChangeArrowheads="1"/>
            </p:cNvSpPr>
            <p:nvPr/>
          </p:nvSpPr>
          <p:spPr bwMode="auto">
            <a:xfrm>
              <a:off x="3577190" y="869509"/>
              <a:ext cx="5037619" cy="433068"/>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1100" b="0">
                  <a:solidFill>
                    <a:schemeClr val="tx1"/>
                  </a:solidFill>
                  <a:effectLst/>
                  <a:latin typeface="Microsoft YaHei" charset="0"/>
                  <a:ea typeface="Microsoft YaHei" charset="0"/>
                  <a:cs typeface="Microsoft YaHei" charset="0"/>
                </a:rPr>
                <a:t>Our user-friendly and functional search engine helps you locate the right templates, effectively saving your </a:t>
              </a:r>
              <a:r>
                <a:rPr lang="en-US" altLang="ko-KR" sz="1100" b="0" smtClean="0">
                  <a:solidFill>
                    <a:schemeClr val="tx1"/>
                  </a:solidFill>
                  <a:effectLst/>
                  <a:latin typeface="Microsoft YaHei" charset="0"/>
                  <a:ea typeface="Microsoft YaHei" charset="0"/>
                  <a:cs typeface="Microsoft YaHei" charset="0"/>
                </a:rPr>
                <a:t>time</a:t>
              </a:r>
              <a:endParaRPr lang="en-US" altLang="ko-KR" sz="1100" b="0">
                <a:solidFill>
                  <a:schemeClr val="tx1"/>
                </a:solidFill>
                <a:effectLst/>
                <a:latin typeface="Microsoft YaHei" charset="0"/>
                <a:ea typeface="Microsoft YaHei" charset="0"/>
                <a:cs typeface="Microsoft YaHei" charset="0"/>
              </a:endParaRPr>
            </a:p>
          </p:txBody>
        </p:sp>
        <p:grpSp>
          <p:nvGrpSpPr>
            <p:cNvPr id="36" name="Group 41"/>
            <p:cNvGrpSpPr/>
            <p:nvPr/>
          </p:nvGrpSpPr>
          <p:grpSpPr>
            <a:xfrm>
              <a:off x="3669560" y="853565"/>
              <a:ext cx="4852881" cy="11430"/>
              <a:chOff x="5926470" y="6430886"/>
              <a:chExt cx="339061" cy="11430"/>
            </a:xfrm>
          </p:grpSpPr>
          <p:cxnSp>
            <p:nvCxnSpPr>
              <p:cNvPr id="37" name="Straight Connector 42"/>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38" name="Straight Connector 43"/>
              <p:cNvCxnSpPr/>
              <p:nvPr userDrawn="1"/>
            </p:nvCxnSpPr>
            <p:spPr>
              <a:xfrm>
                <a:off x="5926470" y="6442316"/>
                <a:ext cx="339061"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081814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2620"/>
          </a:xfrm>
          <a:prstGeom prst="rect">
            <a:avLst/>
          </a:prstGeom>
        </p:spPr>
      </p:pic>
      <p:grpSp>
        <p:nvGrpSpPr>
          <p:cNvPr id="6" name="组合 81"/>
          <p:cNvGrpSpPr>
            <a:grpSpLocks/>
          </p:cNvGrpSpPr>
          <p:nvPr/>
        </p:nvGrpSpPr>
        <p:grpSpPr bwMode="auto">
          <a:xfrm>
            <a:off x="0" y="4076338"/>
            <a:ext cx="3981875" cy="2108269"/>
            <a:chOff x="-14930" y="-205074"/>
            <a:chExt cx="2261776" cy="2108993"/>
          </a:xfrm>
        </p:grpSpPr>
        <p:sp>
          <p:nvSpPr>
            <p:cNvPr id="7" name="文本框 66"/>
            <p:cNvSpPr txBox="1">
              <a:spLocks noChangeArrowheads="1"/>
            </p:cNvSpPr>
            <p:nvPr/>
          </p:nvSpPr>
          <p:spPr bwMode="auto">
            <a:xfrm>
              <a:off x="-14930" y="-205074"/>
              <a:ext cx="2261776" cy="58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en-US" altLang="zh-CN" sz="3200" b="1" dirty="0" smtClean="0">
                  <a:solidFill>
                    <a:schemeClr val="bg1">
                      <a:lumMod val="85000"/>
                    </a:schemeClr>
                  </a:solidFill>
                  <a:latin typeface="Microsoft YaHei" charset="0"/>
                  <a:ea typeface="Microsoft YaHei" charset="0"/>
                  <a:cs typeface="Microsoft YaHei" charset="0"/>
                </a:rPr>
                <a:t>PART</a:t>
              </a:r>
              <a:r>
                <a:rPr lang="zh-CN" altLang="en-US" sz="3200" b="1" dirty="0" smtClean="0">
                  <a:solidFill>
                    <a:schemeClr val="bg1">
                      <a:lumMod val="85000"/>
                    </a:schemeClr>
                  </a:solidFill>
                  <a:latin typeface="Microsoft YaHei" charset="0"/>
                  <a:ea typeface="Microsoft YaHei" charset="0"/>
                  <a:cs typeface="Microsoft YaHei" charset="0"/>
                </a:rPr>
                <a:t> </a:t>
              </a:r>
              <a:r>
                <a:rPr lang="en-US" altLang="zh-CN" sz="3200" b="1" dirty="0" smtClean="0">
                  <a:solidFill>
                    <a:schemeClr val="bg1">
                      <a:lumMod val="85000"/>
                    </a:schemeClr>
                  </a:solidFill>
                  <a:latin typeface="Microsoft YaHei" charset="0"/>
                  <a:ea typeface="Microsoft YaHei" charset="0"/>
                  <a:cs typeface="Microsoft YaHei" charset="0"/>
                </a:rPr>
                <a:t>2</a:t>
              </a:r>
              <a:r>
                <a:rPr lang="zh-CN" altLang="en-US" sz="3200" b="1" dirty="0" smtClean="0">
                  <a:solidFill>
                    <a:schemeClr val="bg1">
                      <a:lumMod val="85000"/>
                    </a:schemeClr>
                  </a:solidFill>
                  <a:latin typeface="Microsoft YaHei" charset="0"/>
                  <a:ea typeface="Microsoft YaHei" charset="0"/>
                  <a:cs typeface="Microsoft YaHei" charset="0"/>
                </a:rPr>
                <a:t> 市场分析</a:t>
              </a:r>
              <a:endParaRPr lang="zh-CN" altLang="en-US" sz="3200" b="1" dirty="0">
                <a:solidFill>
                  <a:schemeClr val="bg1">
                    <a:lumMod val="85000"/>
                  </a:schemeClr>
                </a:solidFill>
                <a:latin typeface="Microsoft YaHei" charset="0"/>
                <a:ea typeface="Microsoft YaHei" charset="0"/>
                <a:cs typeface="Microsoft YaHei" charset="0"/>
              </a:endParaRPr>
            </a:p>
          </p:txBody>
        </p:sp>
        <p:sp>
          <p:nvSpPr>
            <p:cNvPr id="8" name="矩形 70"/>
            <p:cNvSpPr>
              <a:spLocks noChangeArrowheads="1"/>
            </p:cNvSpPr>
            <p:nvPr/>
          </p:nvSpPr>
          <p:spPr bwMode="auto">
            <a:xfrm>
              <a:off x="3892" y="333720"/>
              <a:ext cx="2242954" cy="157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3200" dirty="0" smtClean="0">
                  <a:solidFill>
                    <a:schemeClr val="bg1">
                      <a:lumMod val="85000"/>
                    </a:schemeClr>
                  </a:solidFill>
                  <a:latin typeface="Microsoft YaHei" charset="0"/>
                  <a:ea typeface="Microsoft YaHei" charset="0"/>
                  <a:cs typeface="Microsoft YaHei" charset="0"/>
                </a:rPr>
                <a:t>市场分析</a:t>
              </a:r>
            </a:p>
            <a:p>
              <a:pPr algn="ctr" eaLnBrk="1" hangingPunct="1">
                <a:lnSpc>
                  <a:spcPct val="100000"/>
                </a:lnSpc>
                <a:spcBef>
                  <a:spcPct val="0"/>
                </a:spcBef>
                <a:buFont typeface="Arial" charset="0"/>
                <a:buNone/>
              </a:pPr>
              <a:r>
                <a:rPr lang="zh-CN" altLang="en-US" sz="3200" dirty="0" smtClean="0">
                  <a:solidFill>
                    <a:schemeClr val="bg1">
                      <a:lumMod val="85000"/>
                    </a:schemeClr>
                  </a:solidFill>
                  <a:latin typeface="Microsoft YaHei" charset="0"/>
                  <a:ea typeface="Microsoft YaHei" charset="0"/>
                  <a:cs typeface="Microsoft YaHei" charset="0"/>
                </a:rPr>
                <a:t>项目概括</a:t>
              </a:r>
            </a:p>
            <a:p>
              <a:pPr algn="ctr" eaLnBrk="1" hangingPunct="1">
                <a:lnSpc>
                  <a:spcPct val="100000"/>
                </a:lnSpc>
                <a:spcBef>
                  <a:spcPct val="0"/>
                </a:spcBef>
                <a:buFont typeface="Arial" charset="0"/>
                <a:buNone/>
              </a:pPr>
              <a:r>
                <a:rPr lang="zh-CN" altLang="en-US" sz="3200" dirty="0" smtClean="0">
                  <a:solidFill>
                    <a:schemeClr val="bg1">
                      <a:lumMod val="85000"/>
                    </a:schemeClr>
                  </a:solidFill>
                  <a:latin typeface="Microsoft YaHei" charset="0"/>
                  <a:ea typeface="Microsoft YaHei" charset="0"/>
                  <a:cs typeface="Microsoft YaHei" charset="0"/>
                </a:rPr>
                <a:t>市场预测</a:t>
              </a:r>
              <a:endParaRPr lang="zh-CN" altLang="en-US" sz="3200" dirty="0">
                <a:solidFill>
                  <a:schemeClr val="bg1">
                    <a:lumMod val="85000"/>
                  </a:schemeClr>
                </a:solidFill>
                <a:latin typeface="Microsoft YaHei" charset="0"/>
                <a:ea typeface="Microsoft YaHei" charset="0"/>
                <a:cs typeface="Microsoft YaHei" charset="0"/>
              </a:endParaRPr>
            </a:p>
          </p:txBody>
        </p:sp>
      </p:grpSp>
    </p:spTree>
    <p:extLst>
      <p:ext uri="{BB962C8B-B14F-4D97-AF65-F5344CB8AC3E}">
        <p14:creationId xmlns:p14="http://schemas.microsoft.com/office/powerpoint/2010/main" val="953687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1291</Words>
  <Application>Microsoft Macintosh PowerPoint</Application>
  <PresentationFormat>宽屏</PresentationFormat>
  <Paragraphs>212</Paragraphs>
  <Slides>21</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21</vt:i4>
      </vt:variant>
    </vt:vector>
  </HeadingPairs>
  <TitlesOfParts>
    <vt:vector size="33" baseType="lpstr">
      <vt:lpstr>Calibri</vt:lpstr>
      <vt:lpstr>Calibri Light</vt:lpstr>
      <vt:lpstr>Ebrima</vt:lpstr>
      <vt:lpstr>HY견고딕</vt:lpstr>
      <vt:lpstr>Microsoft YaHei</vt:lpstr>
      <vt:lpstr>Roboto condensed</vt:lpstr>
      <vt:lpstr>方正姚体</vt:lpstr>
      <vt:lpstr>宋体</vt:lpstr>
      <vt:lpstr>맑은 고딕</vt:lpstr>
      <vt:lpstr>微软雅黑</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21566820@qq.com</dc:creator>
  <cp:lastModifiedBy>21566820@qq.com</cp:lastModifiedBy>
  <cp:revision>7</cp:revision>
  <dcterms:created xsi:type="dcterms:W3CDTF">2017-02-15T13:23:30Z</dcterms:created>
  <dcterms:modified xsi:type="dcterms:W3CDTF">2017-02-21T11:54:14Z</dcterms:modified>
</cp:coreProperties>
</file>